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4" r:id="rId4"/>
    <p:sldId id="279" r:id="rId5"/>
    <p:sldId id="258" r:id="rId6"/>
    <p:sldId id="272" r:id="rId7"/>
    <p:sldId id="271" r:id="rId8"/>
    <p:sldId id="262" r:id="rId9"/>
    <p:sldId id="276" r:id="rId10"/>
    <p:sldId id="278" r:id="rId11"/>
    <p:sldId id="265" r:id="rId12"/>
    <p:sldId id="269" r:id="rId13"/>
    <p:sldId id="270" r:id="rId14"/>
    <p:sldId id="280" r:id="rId15"/>
    <p:sldId id="263" r:id="rId16"/>
    <p:sldId id="275" r:id="rId17"/>
  </p:sldIdLst>
  <p:sldSz cx="9144000" cy="6858000" type="screen4x3"/>
  <p:notesSz cx="6858000" cy="9144000"/>
  <p:defaultTextStyle>
    <a:defPPr>
      <a:defRPr lang="es-H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renz Jenni" initials="LJ" lastIdx="1" clrIdx="0">
    <p:extLst>
      <p:ext uri="{19B8F6BF-5375-455C-9EA6-DF929625EA0E}">
        <p15:presenceInfo xmlns:p15="http://schemas.microsoft.com/office/powerpoint/2012/main" userId="80caf1ff0f9e2a44" providerId="Windows Live"/>
      </p:ext>
    </p:extLst>
  </p:cmAuthor>
  <p:cmAuthor id="2" name="Golgi Dario Alvarez" initials="GDA" lastIdx="1" clrIdx="1">
    <p:extLst>
      <p:ext uri="{19B8F6BF-5375-455C-9EA6-DF929625EA0E}">
        <p15:presenceInfo xmlns:p15="http://schemas.microsoft.com/office/powerpoint/2012/main" userId="S-1-5-21-2696755105-606410078-270180701-218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C7C7"/>
    <a:srgbClr val="0A1464"/>
    <a:srgbClr val="FCC704"/>
    <a:srgbClr val="900000"/>
    <a:srgbClr val="1F4E79"/>
    <a:srgbClr val="FFA7A7"/>
    <a:srgbClr val="FF6969"/>
    <a:srgbClr val="FF0101"/>
    <a:srgbClr val="2E75B6"/>
    <a:srgbClr val="9DC3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820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159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18.emf"/><Relationship Id="rId7" Type="http://schemas.openxmlformats.org/officeDocument/2006/relationships/image" Target="../media/image22.emf"/><Relationship Id="rId2" Type="http://schemas.openxmlformats.org/officeDocument/2006/relationships/image" Target="../media/image17.emf"/><Relationship Id="rId1" Type="http://schemas.openxmlformats.org/officeDocument/2006/relationships/image" Target="../media/image16.emf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10" Type="http://schemas.openxmlformats.org/officeDocument/2006/relationships/image" Target="../media/image25.emf"/><Relationship Id="rId4" Type="http://schemas.openxmlformats.org/officeDocument/2006/relationships/image" Target="../media/image19.emf"/><Relationship Id="rId9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18.emf"/><Relationship Id="rId7" Type="http://schemas.openxmlformats.org/officeDocument/2006/relationships/image" Target="../media/image22.emf"/><Relationship Id="rId2" Type="http://schemas.openxmlformats.org/officeDocument/2006/relationships/image" Target="../media/image17.emf"/><Relationship Id="rId1" Type="http://schemas.openxmlformats.org/officeDocument/2006/relationships/image" Target="../media/image16.emf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10" Type="http://schemas.openxmlformats.org/officeDocument/2006/relationships/image" Target="../media/image25.emf"/><Relationship Id="rId4" Type="http://schemas.openxmlformats.org/officeDocument/2006/relationships/image" Target="../media/image19.emf"/><Relationship Id="rId9" Type="http://schemas.openxmlformats.org/officeDocument/2006/relationships/image" Target="../media/image24.e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image" Target="../media/image19.emf"/><Relationship Id="rId7" Type="http://schemas.openxmlformats.org/officeDocument/2006/relationships/image" Target="../media/image23.emf"/><Relationship Id="rId2" Type="http://schemas.openxmlformats.org/officeDocument/2006/relationships/image" Target="../media/image17.emf"/><Relationship Id="rId1" Type="http://schemas.openxmlformats.org/officeDocument/2006/relationships/image" Target="../media/image16.emf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Relationship Id="rId9" Type="http://schemas.openxmlformats.org/officeDocument/2006/relationships/image" Target="../media/image24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3FDD-3225-45CE-B27F-E728EF9ED264}" type="datetimeFigureOut">
              <a:rPr lang="es-HN" smtClean="0"/>
              <a:pPr/>
              <a:t>22/06/2016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15A54-0E6F-42F5-ACE6-DBA0E1C56B26}" type="slidenum">
              <a:rPr lang="es-HN" smtClean="0"/>
              <a:pPr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32045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3FDD-3225-45CE-B27F-E728EF9ED264}" type="datetimeFigureOut">
              <a:rPr lang="es-HN" smtClean="0"/>
              <a:pPr/>
              <a:t>22/06/2016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15A54-0E6F-42F5-ACE6-DBA0E1C56B26}" type="slidenum">
              <a:rPr lang="es-HN" smtClean="0"/>
              <a:pPr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935565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3FDD-3225-45CE-B27F-E728EF9ED264}" type="datetimeFigureOut">
              <a:rPr lang="es-HN" smtClean="0"/>
              <a:pPr/>
              <a:t>22/06/2016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15A54-0E6F-42F5-ACE6-DBA0E1C56B26}" type="slidenum">
              <a:rPr lang="es-HN" smtClean="0"/>
              <a:pPr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837630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3FDD-3225-45CE-B27F-E728EF9ED264}" type="datetimeFigureOut">
              <a:rPr lang="es-HN" smtClean="0"/>
              <a:pPr/>
              <a:t>22/06/2016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15A54-0E6F-42F5-ACE6-DBA0E1C56B26}" type="slidenum">
              <a:rPr lang="es-HN" smtClean="0"/>
              <a:pPr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720170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3FDD-3225-45CE-B27F-E728EF9ED264}" type="datetimeFigureOut">
              <a:rPr lang="es-HN" smtClean="0"/>
              <a:pPr/>
              <a:t>22/06/2016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15A54-0E6F-42F5-ACE6-DBA0E1C56B26}" type="slidenum">
              <a:rPr lang="es-HN" smtClean="0"/>
              <a:pPr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781011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3FDD-3225-45CE-B27F-E728EF9ED264}" type="datetimeFigureOut">
              <a:rPr lang="es-HN" smtClean="0"/>
              <a:pPr/>
              <a:t>22/06/2016</a:t>
            </a:fld>
            <a:endParaRPr lang="es-H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15A54-0E6F-42F5-ACE6-DBA0E1C56B26}" type="slidenum">
              <a:rPr lang="es-HN" smtClean="0"/>
              <a:pPr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981421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3FDD-3225-45CE-B27F-E728EF9ED264}" type="datetimeFigureOut">
              <a:rPr lang="es-HN" smtClean="0"/>
              <a:pPr/>
              <a:t>22/06/2016</a:t>
            </a:fld>
            <a:endParaRPr lang="es-H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15A54-0E6F-42F5-ACE6-DBA0E1C56B26}" type="slidenum">
              <a:rPr lang="es-HN" smtClean="0"/>
              <a:pPr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4125697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3FDD-3225-45CE-B27F-E728EF9ED264}" type="datetimeFigureOut">
              <a:rPr lang="es-HN" smtClean="0"/>
              <a:pPr/>
              <a:t>22/06/2016</a:t>
            </a:fld>
            <a:endParaRPr lang="es-H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15A54-0E6F-42F5-ACE6-DBA0E1C56B26}" type="slidenum">
              <a:rPr lang="es-HN" smtClean="0"/>
              <a:pPr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781166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3FDD-3225-45CE-B27F-E728EF9ED264}" type="datetimeFigureOut">
              <a:rPr lang="es-HN" smtClean="0"/>
              <a:pPr/>
              <a:t>22/06/2016</a:t>
            </a:fld>
            <a:endParaRPr lang="es-H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15A54-0E6F-42F5-ACE6-DBA0E1C56B26}" type="slidenum">
              <a:rPr lang="es-HN" smtClean="0"/>
              <a:pPr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03536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3FDD-3225-45CE-B27F-E728EF9ED264}" type="datetimeFigureOut">
              <a:rPr lang="es-HN" smtClean="0"/>
              <a:pPr/>
              <a:t>22/06/2016</a:t>
            </a:fld>
            <a:endParaRPr lang="es-H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15A54-0E6F-42F5-ACE6-DBA0E1C56B26}" type="slidenum">
              <a:rPr lang="es-HN" smtClean="0"/>
              <a:pPr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491672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3FDD-3225-45CE-B27F-E728EF9ED264}" type="datetimeFigureOut">
              <a:rPr lang="es-HN" smtClean="0"/>
              <a:pPr/>
              <a:t>22/06/2016</a:t>
            </a:fld>
            <a:endParaRPr lang="es-H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15A54-0E6F-42F5-ACE6-DBA0E1C56B26}" type="slidenum">
              <a:rPr lang="es-HN" smtClean="0"/>
              <a:pPr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477830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F3FDD-3225-45CE-B27F-E728EF9ED264}" type="datetimeFigureOut">
              <a:rPr lang="es-HN" smtClean="0"/>
              <a:pPr/>
              <a:t>22/06/2016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15A54-0E6F-42F5-ACE6-DBA0E1C56B26}" type="slidenum">
              <a:rPr lang="es-HN" smtClean="0"/>
              <a:pPr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791126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jpeg"/><Relationship Id="rId7" Type="http://schemas.openxmlformats.org/officeDocument/2006/relationships/image" Target="../media/image10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wmf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23.emf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0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20.e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2.emf"/><Relationship Id="rId20" Type="http://schemas.openxmlformats.org/officeDocument/2006/relationships/image" Target="../media/image24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e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19.e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16.e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21.emf"/><Relationship Id="rId22" Type="http://schemas.openxmlformats.org/officeDocument/2006/relationships/image" Target="../media/image25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20.emf"/><Relationship Id="rId18" Type="http://schemas.openxmlformats.org/officeDocument/2006/relationships/oleObject" Target="../embeddings/oleObject18.bin"/><Relationship Id="rId3" Type="http://schemas.openxmlformats.org/officeDocument/2006/relationships/oleObject" Target="../embeddings/oleObject11.bin"/><Relationship Id="rId21" Type="http://schemas.openxmlformats.org/officeDocument/2006/relationships/image" Target="../media/image24.emf"/><Relationship Id="rId7" Type="http://schemas.openxmlformats.org/officeDocument/2006/relationships/image" Target="../media/image26.png"/><Relationship Id="rId12" Type="http://schemas.openxmlformats.org/officeDocument/2006/relationships/oleObject" Target="../embeddings/oleObject15.bin"/><Relationship Id="rId17" Type="http://schemas.openxmlformats.org/officeDocument/2006/relationships/image" Target="../media/image22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7.bin"/><Relationship Id="rId20" Type="http://schemas.openxmlformats.org/officeDocument/2006/relationships/oleObject" Target="../embeddings/oleObject19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emf"/><Relationship Id="rId11" Type="http://schemas.openxmlformats.org/officeDocument/2006/relationships/image" Target="../media/image19.emf"/><Relationship Id="rId5" Type="http://schemas.openxmlformats.org/officeDocument/2006/relationships/oleObject" Target="../embeddings/oleObject12.bin"/><Relationship Id="rId15" Type="http://schemas.openxmlformats.org/officeDocument/2006/relationships/image" Target="../media/image21.emf"/><Relationship Id="rId23" Type="http://schemas.openxmlformats.org/officeDocument/2006/relationships/image" Target="../media/image25.emf"/><Relationship Id="rId10" Type="http://schemas.openxmlformats.org/officeDocument/2006/relationships/oleObject" Target="../embeddings/oleObject14.bin"/><Relationship Id="rId19" Type="http://schemas.openxmlformats.org/officeDocument/2006/relationships/image" Target="../media/image23.emf"/><Relationship Id="rId4" Type="http://schemas.openxmlformats.org/officeDocument/2006/relationships/image" Target="../media/image16.emf"/><Relationship Id="rId9" Type="http://schemas.openxmlformats.org/officeDocument/2006/relationships/image" Target="../media/image18.emf"/><Relationship Id="rId14" Type="http://schemas.openxmlformats.org/officeDocument/2006/relationships/oleObject" Target="../embeddings/oleObject16.bin"/><Relationship Id="rId22" Type="http://schemas.openxmlformats.org/officeDocument/2006/relationships/oleObject" Target="../embeddings/oleObject20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13" Type="http://schemas.openxmlformats.org/officeDocument/2006/relationships/oleObject" Target="../embeddings/oleObject26.bin"/><Relationship Id="rId18" Type="http://schemas.openxmlformats.org/officeDocument/2006/relationships/image" Target="../media/image25.emf"/><Relationship Id="rId3" Type="http://schemas.openxmlformats.org/officeDocument/2006/relationships/oleObject" Target="../embeddings/oleObject21.bin"/><Relationship Id="rId21" Type="http://schemas.openxmlformats.org/officeDocument/2006/relationships/image" Target="../media/image24.emf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21.emf"/><Relationship Id="rId17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3.emf"/><Relationship Id="rId20" Type="http://schemas.openxmlformats.org/officeDocument/2006/relationships/oleObject" Target="../embeddings/oleObject29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emf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22.bin"/><Relationship Id="rId15" Type="http://schemas.openxmlformats.org/officeDocument/2006/relationships/oleObject" Target="../embeddings/oleObject27.bin"/><Relationship Id="rId10" Type="http://schemas.openxmlformats.org/officeDocument/2006/relationships/image" Target="../media/image20.emf"/><Relationship Id="rId19" Type="http://schemas.openxmlformats.org/officeDocument/2006/relationships/image" Target="../media/image26.png"/><Relationship Id="rId4" Type="http://schemas.openxmlformats.org/officeDocument/2006/relationships/image" Target="../media/image16.emf"/><Relationship Id="rId9" Type="http://schemas.openxmlformats.org/officeDocument/2006/relationships/oleObject" Target="../embeddings/oleObject24.bin"/><Relationship Id="rId14" Type="http://schemas.openxmlformats.org/officeDocument/2006/relationships/image" Target="../media/image22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image" Target="../media/image29.emf"/><Relationship Id="rId7" Type="http://schemas.openxmlformats.org/officeDocument/2006/relationships/image" Target="../media/image2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31.png"/><Relationship Id="rId4" Type="http://schemas.openxmlformats.org/officeDocument/2006/relationships/image" Target="../media/image30.wmf"/><Relationship Id="rId9" Type="http://schemas.openxmlformats.org/officeDocument/2006/relationships/image" Target="../media/image28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15.png"/><Relationship Id="rId4" Type="http://schemas.openxmlformats.org/officeDocument/2006/relationships/image" Target="../media/image33.png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Conector recto 26"/>
          <p:cNvCxnSpPr/>
          <p:nvPr/>
        </p:nvCxnSpPr>
        <p:spPr>
          <a:xfrm>
            <a:off x="-2" y="6078499"/>
            <a:ext cx="9144001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grpSp>
        <p:nvGrpSpPr>
          <p:cNvPr id="20" name="Grupo 19"/>
          <p:cNvGrpSpPr/>
          <p:nvPr/>
        </p:nvGrpSpPr>
        <p:grpSpPr>
          <a:xfrm>
            <a:off x="1" y="0"/>
            <a:ext cx="160265" cy="6857999"/>
            <a:chOff x="15628" y="1200341"/>
            <a:chExt cx="154800" cy="4551966"/>
          </a:xfrm>
        </p:grpSpPr>
        <p:sp>
          <p:nvSpPr>
            <p:cNvPr id="19" name="Rectángulo 18"/>
            <p:cNvSpPr/>
            <p:nvPr/>
          </p:nvSpPr>
          <p:spPr>
            <a:xfrm>
              <a:off x="15628" y="1200341"/>
              <a:ext cx="154800" cy="2275723"/>
            </a:xfrm>
            <a:prstGeom prst="rect">
              <a:avLst/>
            </a:prstGeom>
            <a:solidFill>
              <a:srgbClr val="FCC7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HN"/>
            </a:p>
          </p:txBody>
        </p:sp>
        <p:sp>
          <p:nvSpPr>
            <p:cNvPr id="42" name="Rectángulo 41"/>
            <p:cNvSpPr/>
            <p:nvPr/>
          </p:nvSpPr>
          <p:spPr>
            <a:xfrm>
              <a:off x="15628" y="3476064"/>
              <a:ext cx="154800" cy="1151116"/>
            </a:xfrm>
            <a:prstGeom prst="rect">
              <a:avLst/>
            </a:prstGeom>
            <a:solidFill>
              <a:srgbClr val="0A14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HN"/>
            </a:p>
          </p:txBody>
        </p:sp>
        <p:sp>
          <p:nvSpPr>
            <p:cNvPr id="43" name="Rectángulo 42"/>
            <p:cNvSpPr/>
            <p:nvPr/>
          </p:nvSpPr>
          <p:spPr>
            <a:xfrm>
              <a:off x="15628" y="4627180"/>
              <a:ext cx="154800" cy="1125127"/>
            </a:xfrm>
            <a:prstGeom prst="rect">
              <a:avLst/>
            </a:prstGeom>
            <a:solidFill>
              <a:srgbClr val="FF0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HN"/>
            </a:p>
          </p:txBody>
        </p:sp>
      </p:grpSp>
      <p:pic>
        <p:nvPicPr>
          <p:cNvPr id="16" name="Imagen 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17830" y="-1"/>
            <a:ext cx="6340396" cy="3349955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6634771" y="5121994"/>
            <a:ext cx="2535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b="1" dirty="0"/>
              <a:t>Kaspar Eggenberger</a:t>
            </a:r>
          </a:p>
          <a:p>
            <a:r>
              <a:rPr lang="es-HN" b="1" dirty="0"/>
              <a:t>Golgi Alvarez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05070" y="2174926"/>
            <a:ext cx="7603434" cy="2452254"/>
          </a:xfrm>
          <a:solidFill>
            <a:schemeClr val="bg1">
              <a:lumMod val="85000"/>
            </a:schemeClr>
          </a:solidFill>
          <a:ln w="57150"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es-HN" sz="3200" b="1" dirty="0"/>
              <a:t>La Norma </a:t>
            </a:r>
            <a:r>
              <a:rPr lang="es-HN" sz="3200" b="1" dirty="0">
                <a:solidFill>
                  <a:srgbClr val="00B0F0"/>
                </a:solidFill>
              </a:rPr>
              <a:t>ISO </a:t>
            </a:r>
            <a:r>
              <a:rPr lang="es-HN" sz="3200" b="1" dirty="0" smtClean="0">
                <a:solidFill>
                  <a:srgbClr val="00B0F0"/>
                </a:solidFill>
              </a:rPr>
              <a:t>19152:2012</a:t>
            </a:r>
            <a:r>
              <a:rPr lang="es-HN" sz="3200" b="1" dirty="0" smtClean="0"/>
              <a:t> </a:t>
            </a:r>
            <a:endParaRPr lang="es-HN" sz="3200" b="1" dirty="0"/>
          </a:p>
          <a:p>
            <a:r>
              <a:rPr lang="es-HN" sz="3200" b="1" dirty="0"/>
              <a:t>como Modelo </a:t>
            </a:r>
            <a:r>
              <a:rPr lang="es-HN" sz="3200" b="1" dirty="0" smtClean="0"/>
              <a:t>unificado para el </a:t>
            </a:r>
            <a:r>
              <a:rPr lang="es-HN" sz="3200" b="1" dirty="0"/>
              <a:t>Ámbito de la Administración </a:t>
            </a:r>
            <a:r>
              <a:rPr lang="es-HN" sz="3200" b="1" dirty="0" smtClean="0"/>
              <a:t>del territorio</a:t>
            </a:r>
            <a:endParaRPr lang="es-HN" sz="3200" b="1" dirty="0"/>
          </a:p>
        </p:txBody>
      </p:sp>
      <p:sp>
        <p:nvSpPr>
          <p:cNvPr id="22" name="Título 1"/>
          <p:cNvSpPr txBox="1">
            <a:spLocks/>
          </p:cNvSpPr>
          <p:nvPr/>
        </p:nvSpPr>
        <p:spPr>
          <a:xfrm>
            <a:off x="0" y="517329"/>
            <a:ext cx="9158226" cy="20108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HN" sz="8800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LADM</a:t>
            </a:r>
            <a:endParaRPr lang="es-HN" sz="8800" b="1" dirty="0">
              <a:effectLst>
                <a:glow rad="139700">
                  <a:schemeClr val="bg1">
                    <a:alpha val="40000"/>
                  </a:schemeClr>
                </a:glow>
              </a:effectLst>
            </a:endParaRPr>
          </a:p>
        </p:txBody>
      </p:sp>
      <p:pic>
        <p:nvPicPr>
          <p:cNvPr id="7170" name="Picture 2" descr="https://static.wixstatic.com/media/c9a336_f17dfb672a8a465991c6a5ba3708cfd4~mv2.png/v1/fill/w_580,h_100,al_c,usm_0.66_1.00_0.01/c9a336_f17dfb672a8a465991c6a5ba3708cfd4~mv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218" y="6156694"/>
            <a:ext cx="4042276" cy="69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ubtítulo 2"/>
          <p:cNvSpPr txBox="1">
            <a:spLocks/>
          </p:cNvSpPr>
          <p:nvPr/>
        </p:nvSpPr>
        <p:spPr>
          <a:xfrm>
            <a:off x="93135" y="4001698"/>
            <a:ext cx="9144001" cy="7724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HN" sz="3200" b="1" dirty="0">
                <a:solidFill>
                  <a:schemeClr val="accent1"/>
                </a:solidFill>
              </a:rPr>
              <a:t>Requisito para el Catastro Multipropósito</a:t>
            </a:r>
          </a:p>
        </p:txBody>
      </p:sp>
      <p:pic>
        <p:nvPicPr>
          <p:cNvPr id="7172" name="Picture 4" descr="http://geo.sofexamericas.com/images/geomatica%202016%20con%20slogan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03"/>
          <a:stretch/>
        </p:blipFill>
        <p:spPr bwMode="auto">
          <a:xfrm>
            <a:off x="184965" y="6137804"/>
            <a:ext cx="2189870" cy="69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23482" y="6111338"/>
            <a:ext cx="2305225" cy="746661"/>
          </a:xfrm>
          <a:prstGeom prst="rect">
            <a:avLst/>
          </a:prstGeom>
        </p:spPr>
      </p:pic>
      <p:cxnSp>
        <p:nvCxnSpPr>
          <p:cNvPr id="38" name="Conector recto 37"/>
          <p:cNvCxnSpPr/>
          <p:nvPr/>
        </p:nvCxnSpPr>
        <p:spPr>
          <a:xfrm flipV="1">
            <a:off x="2453530" y="6156694"/>
            <a:ext cx="0" cy="67350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0" name="Conector recto 39"/>
          <p:cNvCxnSpPr/>
          <p:nvPr/>
        </p:nvCxnSpPr>
        <p:spPr>
          <a:xfrm flipV="1">
            <a:off x="6605430" y="6156694"/>
            <a:ext cx="0" cy="67350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4916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ítulo 1"/>
          <p:cNvSpPr txBox="1">
            <a:spLocks/>
          </p:cNvSpPr>
          <p:nvPr/>
        </p:nvSpPr>
        <p:spPr>
          <a:xfrm>
            <a:off x="1181196" y="258705"/>
            <a:ext cx="5305767" cy="1978912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HN" sz="8000" dirty="0">
                <a:solidFill>
                  <a:srgbClr val="FBFBFB"/>
                </a:solidFill>
                <a:effectLst>
                  <a:glow rad="127000">
                    <a:srgbClr val="C7C7C7">
                      <a:alpha val="27000"/>
                    </a:srgbClr>
                  </a:glow>
                </a:effectLst>
                <a:latin typeface="Impact" panose="020B0806030902050204" pitchFamily="34" charset="0"/>
              </a:rPr>
              <a:t>¿Para Qué?</a:t>
            </a:r>
            <a:endParaRPr lang="es-HN" sz="8000" b="1" dirty="0">
              <a:solidFill>
                <a:srgbClr val="FBFBFB"/>
              </a:solidFill>
              <a:effectLst>
                <a:glow rad="127000">
                  <a:srgbClr val="C7C7C7">
                    <a:alpha val="27000"/>
                  </a:srgbClr>
                </a:glow>
              </a:effectLst>
            </a:endParaRPr>
          </a:p>
        </p:txBody>
      </p:sp>
      <p:sp>
        <p:nvSpPr>
          <p:cNvPr id="212" name="Redondear rectángulo de esquina diagonal 211"/>
          <p:cNvSpPr/>
          <p:nvPr/>
        </p:nvSpPr>
        <p:spPr>
          <a:xfrm rot="5400000">
            <a:off x="4185751" y="1905563"/>
            <a:ext cx="6853642" cy="3051236"/>
          </a:xfrm>
          <a:prstGeom prst="round2DiagRect">
            <a:avLst>
              <a:gd name="adj1" fmla="val 0"/>
              <a:gd name="adj2" fmla="val 0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47000">
                <a:schemeClr val="bg1">
                  <a:lumMod val="85000"/>
                </a:schemeClr>
              </a:gs>
              <a:gs pos="89000">
                <a:schemeClr val="bg1">
                  <a:lumMod val="6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208" name="Rectángulo redondeado 207"/>
          <p:cNvSpPr/>
          <p:nvPr/>
        </p:nvSpPr>
        <p:spPr>
          <a:xfrm>
            <a:off x="5961500" y="1117634"/>
            <a:ext cx="3487283" cy="5486549"/>
          </a:xfrm>
          <a:prstGeom prst="roundRect">
            <a:avLst>
              <a:gd name="adj" fmla="val 12709"/>
            </a:avLst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s-HN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67" name="Grupo 66"/>
          <p:cNvGrpSpPr/>
          <p:nvPr/>
        </p:nvGrpSpPr>
        <p:grpSpPr>
          <a:xfrm>
            <a:off x="1" y="0"/>
            <a:ext cx="160265" cy="6857999"/>
            <a:chOff x="15628" y="1200341"/>
            <a:chExt cx="154800" cy="4551966"/>
          </a:xfrm>
        </p:grpSpPr>
        <p:sp>
          <p:nvSpPr>
            <p:cNvPr id="68" name="Rectángulo 67"/>
            <p:cNvSpPr/>
            <p:nvPr/>
          </p:nvSpPr>
          <p:spPr>
            <a:xfrm>
              <a:off x="15628" y="1200341"/>
              <a:ext cx="154800" cy="2275723"/>
            </a:xfrm>
            <a:prstGeom prst="rect">
              <a:avLst/>
            </a:prstGeom>
            <a:solidFill>
              <a:srgbClr val="FCC7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HN"/>
            </a:p>
          </p:txBody>
        </p:sp>
        <p:sp>
          <p:nvSpPr>
            <p:cNvPr id="74" name="Rectángulo 73"/>
            <p:cNvSpPr/>
            <p:nvPr/>
          </p:nvSpPr>
          <p:spPr>
            <a:xfrm>
              <a:off x="15628" y="3476064"/>
              <a:ext cx="154800" cy="1151116"/>
            </a:xfrm>
            <a:prstGeom prst="rect">
              <a:avLst/>
            </a:prstGeom>
            <a:solidFill>
              <a:srgbClr val="0A14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HN"/>
            </a:p>
          </p:txBody>
        </p:sp>
        <p:sp>
          <p:nvSpPr>
            <p:cNvPr id="75" name="Rectángulo 74"/>
            <p:cNvSpPr/>
            <p:nvPr/>
          </p:nvSpPr>
          <p:spPr>
            <a:xfrm>
              <a:off x="15628" y="4627180"/>
              <a:ext cx="154800" cy="1125127"/>
            </a:xfrm>
            <a:prstGeom prst="rect">
              <a:avLst/>
            </a:prstGeom>
            <a:solidFill>
              <a:srgbClr val="FF0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HN"/>
            </a:p>
          </p:txBody>
        </p:sp>
      </p:grp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6151" y="5626724"/>
            <a:ext cx="1152686" cy="1247949"/>
          </a:xfrm>
          <a:prstGeom prst="rect">
            <a:avLst/>
          </a:prstGeom>
        </p:spPr>
      </p:pic>
      <p:sp>
        <p:nvSpPr>
          <p:cNvPr id="100" name="Flecha derecha 99"/>
          <p:cNvSpPr/>
          <p:nvPr/>
        </p:nvSpPr>
        <p:spPr>
          <a:xfrm>
            <a:off x="4190835" y="1708435"/>
            <a:ext cx="1865067" cy="118110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101" name="Rectángulo redondeado 100"/>
          <p:cNvSpPr/>
          <p:nvPr/>
        </p:nvSpPr>
        <p:spPr>
          <a:xfrm>
            <a:off x="696715" y="1147715"/>
            <a:ext cx="3487283" cy="2391450"/>
          </a:xfrm>
          <a:prstGeom prst="roundRect">
            <a:avLst>
              <a:gd name="adj" fmla="val 12709"/>
            </a:avLst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pic>
        <p:nvPicPr>
          <p:cNvPr id="1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3429" y="5190641"/>
            <a:ext cx="3714744" cy="1640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3" name="Freeform 1053"/>
          <p:cNvSpPr>
            <a:spLocks/>
          </p:cNvSpPr>
          <p:nvPr/>
        </p:nvSpPr>
        <p:spPr bwMode="auto">
          <a:xfrm>
            <a:off x="899795" y="3127113"/>
            <a:ext cx="3069769" cy="600174"/>
          </a:xfrm>
          <a:custGeom>
            <a:avLst/>
            <a:gdLst/>
            <a:ahLst/>
            <a:cxnLst>
              <a:cxn ang="0">
                <a:pos x="13595" y="2750"/>
              </a:cxn>
              <a:cxn ang="0">
                <a:pos x="440" y="2750"/>
              </a:cxn>
              <a:cxn ang="0">
                <a:pos x="0" y="2310"/>
              </a:cxn>
              <a:cxn ang="0">
                <a:pos x="0" y="440"/>
              </a:cxn>
              <a:cxn ang="0">
                <a:pos x="440" y="0"/>
              </a:cxn>
              <a:cxn ang="0">
                <a:pos x="13595" y="0"/>
              </a:cxn>
              <a:cxn ang="0">
                <a:pos x="14035" y="440"/>
              </a:cxn>
              <a:cxn ang="0">
                <a:pos x="14035" y="2310"/>
              </a:cxn>
              <a:cxn ang="0">
                <a:pos x="13595" y="2750"/>
              </a:cxn>
            </a:cxnLst>
            <a:rect l="0" t="0" r="r" b="b"/>
            <a:pathLst>
              <a:path w="14035" h="2750">
                <a:moveTo>
                  <a:pt x="13595" y="2750"/>
                </a:moveTo>
                <a:lnTo>
                  <a:pt x="440" y="2750"/>
                </a:lnTo>
                <a:cubicBezTo>
                  <a:pt x="198" y="2750"/>
                  <a:pt x="0" y="2552"/>
                  <a:pt x="0" y="2310"/>
                </a:cubicBezTo>
                <a:lnTo>
                  <a:pt x="0" y="440"/>
                </a:lnTo>
                <a:cubicBezTo>
                  <a:pt x="0" y="198"/>
                  <a:pt x="198" y="0"/>
                  <a:pt x="440" y="0"/>
                </a:cubicBezTo>
                <a:lnTo>
                  <a:pt x="13595" y="0"/>
                </a:lnTo>
                <a:cubicBezTo>
                  <a:pt x="13837" y="0"/>
                  <a:pt x="14035" y="198"/>
                  <a:pt x="14035" y="440"/>
                </a:cubicBezTo>
                <a:lnTo>
                  <a:pt x="14035" y="2310"/>
                </a:lnTo>
                <a:cubicBezTo>
                  <a:pt x="14035" y="2552"/>
                  <a:pt x="13837" y="2750"/>
                  <a:pt x="13595" y="2750"/>
                </a:cubicBezTo>
                <a:close/>
              </a:path>
            </a:pathLst>
          </a:custGeom>
          <a:solidFill>
            <a:schemeClr val="bg1"/>
          </a:solidFill>
          <a:ln w="1905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HN"/>
          </a:p>
        </p:txBody>
      </p:sp>
      <p:sp>
        <p:nvSpPr>
          <p:cNvPr id="104" name="Elipse 103"/>
          <p:cNvSpPr/>
          <p:nvPr/>
        </p:nvSpPr>
        <p:spPr>
          <a:xfrm>
            <a:off x="1106474" y="3287114"/>
            <a:ext cx="268357" cy="26835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105" name="Elipse 104"/>
          <p:cNvSpPr/>
          <p:nvPr/>
        </p:nvSpPr>
        <p:spPr>
          <a:xfrm>
            <a:off x="1463664" y="3287114"/>
            <a:ext cx="268357" cy="268357"/>
          </a:xfrm>
          <a:prstGeom prst="ellipse">
            <a:avLst/>
          </a:prstGeom>
          <a:solidFill>
            <a:srgbClr val="99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106" name="Elipse 105"/>
          <p:cNvSpPr/>
          <p:nvPr/>
        </p:nvSpPr>
        <p:spPr>
          <a:xfrm>
            <a:off x="2320920" y="3287114"/>
            <a:ext cx="268357" cy="268357"/>
          </a:xfrm>
          <a:prstGeom prst="ellipse">
            <a:avLst/>
          </a:prstGeom>
          <a:solidFill>
            <a:srgbClr val="5E9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107" name="Elipse 106"/>
          <p:cNvSpPr/>
          <p:nvPr/>
        </p:nvSpPr>
        <p:spPr>
          <a:xfrm>
            <a:off x="3116655" y="3287114"/>
            <a:ext cx="268357" cy="268357"/>
          </a:xfrm>
          <a:prstGeom prst="ellipse">
            <a:avLst/>
          </a:prstGeom>
          <a:solidFill>
            <a:srgbClr val="93DE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108" name="Elipse 107"/>
          <p:cNvSpPr/>
          <p:nvPr/>
        </p:nvSpPr>
        <p:spPr>
          <a:xfrm>
            <a:off x="1907360" y="3287114"/>
            <a:ext cx="268357" cy="268357"/>
          </a:xfrm>
          <a:prstGeom prst="ellipse">
            <a:avLst/>
          </a:prstGeom>
          <a:solidFill>
            <a:srgbClr val="0094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109" name="Elipse 108"/>
          <p:cNvSpPr/>
          <p:nvPr/>
        </p:nvSpPr>
        <p:spPr>
          <a:xfrm>
            <a:off x="3467747" y="3287114"/>
            <a:ext cx="268357" cy="268357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110" name="Elipse 109"/>
          <p:cNvSpPr/>
          <p:nvPr/>
        </p:nvSpPr>
        <p:spPr>
          <a:xfrm>
            <a:off x="2696532" y="3287114"/>
            <a:ext cx="268357" cy="268357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grpSp>
        <p:nvGrpSpPr>
          <p:cNvPr id="111" name="Grupo 110"/>
          <p:cNvGrpSpPr/>
          <p:nvPr/>
        </p:nvGrpSpPr>
        <p:grpSpPr>
          <a:xfrm>
            <a:off x="1240653" y="3586790"/>
            <a:ext cx="2358248" cy="2204605"/>
            <a:chOff x="1240653" y="3609009"/>
            <a:chExt cx="2358248" cy="935714"/>
          </a:xfrm>
        </p:grpSpPr>
        <p:cxnSp>
          <p:nvCxnSpPr>
            <p:cNvPr id="112" name="2156 Conector recto de flecha"/>
            <p:cNvCxnSpPr/>
            <p:nvPr/>
          </p:nvCxnSpPr>
          <p:spPr>
            <a:xfrm rot="5400000" flipH="1" flipV="1">
              <a:off x="2098703" y="3972425"/>
              <a:ext cx="714380" cy="1588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2157 Conector recto de flecha"/>
            <p:cNvCxnSpPr/>
            <p:nvPr/>
          </p:nvCxnSpPr>
          <p:spPr>
            <a:xfrm rot="5400000" flipH="1" flipV="1">
              <a:off x="1705794" y="3936706"/>
              <a:ext cx="642942" cy="1588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2158 Conector recto de flecha"/>
            <p:cNvCxnSpPr/>
            <p:nvPr/>
          </p:nvCxnSpPr>
          <p:spPr>
            <a:xfrm rot="5400000" flipH="1" flipV="1">
              <a:off x="1241447" y="3972425"/>
              <a:ext cx="714380" cy="1588"/>
            </a:xfrm>
            <a:prstGeom prst="straightConnector1">
              <a:avLst/>
            </a:prstGeom>
            <a:ln w="19050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2159 Conector recto de flecha"/>
            <p:cNvCxnSpPr/>
            <p:nvPr/>
          </p:nvCxnSpPr>
          <p:spPr>
            <a:xfrm rot="5400000" flipH="1" flipV="1">
              <a:off x="777100" y="4079582"/>
              <a:ext cx="928694" cy="1588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2154 Conector recto de flecha"/>
            <p:cNvCxnSpPr/>
            <p:nvPr/>
          </p:nvCxnSpPr>
          <p:spPr>
            <a:xfrm rot="5400000" flipH="1" flipV="1">
              <a:off x="3240917" y="3972425"/>
              <a:ext cx="714380" cy="1588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2156 Conector recto de flecha"/>
            <p:cNvCxnSpPr/>
            <p:nvPr/>
          </p:nvCxnSpPr>
          <p:spPr>
            <a:xfrm rot="5400000" flipH="1" flipV="1">
              <a:off x="2484464" y="3972425"/>
              <a:ext cx="71438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2156 Conector recto de flecha"/>
            <p:cNvCxnSpPr/>
            <p:nvPr/>
          </p:nvCxnSpPr>
          <p:spPr>
            <a:xfrm rot="5400000" flipH="1" flipV="1">
              <a:off x="2879575" y="3965405"/>
              <a:ext cx="714380" cy="1588"/>
            </a:xfrm>
            <a:prstGeom prst="straightConnector1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4" name="Elipse 123"/>
          <p:cNvSpPr/>
          <p:nvPr/>
        </p:nvSpPr>
        <p:spPr>
          <a:xfrm>
            <a:off x="2119329" y="2750303"/>
            <a:ext cx="268357" cy="26835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125" name="Elipse 124"/>
          <p:cNvSpPr/>
          <p:nvPr/>
        </p:nvSpPr>
        <p:spPr>
          <a:xfrm>
            <a:off x="1010446" y="1762706"/>
            <a:ext cx="268357" cy="268357"/>
          </a:xfrm>
          <a:prstGeom prst="ellipse">
            <a:avLst/>
          </a:prstGeom>
          <a:solidFill>
            <a:srgbClr val="99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126" name="Elipse 125"/>
          <p:cNvSpPr/>
          <p:nvPr/>
        </p:nvSpPr>
        <p:spPr>
          <a:xfrm>
            <a:off x="2560052" y="1254090"/>
            <a:ext cx="268357" cy="268357"/>
          </a:xfrm>
          <a:prstGeom prst="ellipse">
            <a:avLst/>
          </a:prstGeom>
          <a:solidFill>
            <a:srgbClr val="5E9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127" name="Elipse 126"/>
          <p:cNvSpPr/>
          <p:nvPr/>
        </p:nvSpPr>
        <p:spPr>
          <a:xfrm>
            <a:off x="1103002" y="2661872"/>
            <a:ext cx="268357" cy="268357"/>
          </a:xfrm>
          <a:prstGeom prst="ellipse">
            <a:avLst/>
          </a:prstGeom>
          <a:solidFill>
            <a:srgbClr val="93DE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128" name="Elipse 127"/>
          <p:cNvSpPr/>
          <p:nvPr/>
        </p:nvSpPr>
        <p:spPr>
          <a:xfrm>
            <a:off x="1448005" y="1270759"/>
            <a:ext cx="268357" cy="268357"/>
          </a:xfrm>
          <a:prstGeom prst="ellipse">
            <a:avLst/>
          </a:prstGeom>
          <a:solidFill>
            <a:srgbClr val="0094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129" name="Elipse 128"/>
          <p:cNvSpPr/>
          <p:nvPr/>
        </p:nvSpPr>
        <p:spPr>
          <a:xfrm>
            <a:off x="3297216" y="2801141"/>
            <a:ext cx="268357" cy="26835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130" name="Elipse 129"/>
          <p:cNvSpPr/>
          <p:nvPr/>
        </p:nvSpPr>
        <p:spPr>
          <a:xfrm>
            <a:off x="3340304" y="1314498"/>
            <a:ext cx="268357" cy="268357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cxnSp>
        <p:nvCxnSpPr>
          <p:cNvPr id="131" name="Conector recto 130"/>
          <p:cNvCxnSpPr>
            <a:stCxn id="125" idx="6"/>
            <a:endCxn id="126" idx="2"/>
          </p:cNvCxnSpPr>
          <p:nvPr/>
        </p:nvCxnSpPr>
        <p:spPr>
          <a:xfrm flipV="1">
            <a:off x="1278803" y="1388269"/>
            <a:ext cx="1281249" cy="5086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onector recto 131"/>
          <p:cNvCxnSpPr>
            <a:stCxn id="129" idx="0"/>
            <a:endCxn id="130" idx="4"/>
          </p:cNvCxnSpPr>
          <p:nvPr/>
        </p:nvCxnSpPr>
        <p:spPr>
          <a:xfrm flipV="1">
            <a:off x="3431395" y="1582855"/>
            <a:ext cx="43088" cy="12182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onector recto 132"/>
          <p:cNvCxnSpPr>
            <a:stCxn id="127" idx="7"/>
            <a:endCxn id="126" idx="3"/>
          </p:cNvCxnSpPr>
          <p:nvPr/>
        </p:nvCxnSpPr>
        <p:spPr>
          <a:xfrm flipV="1">
            <a:off x="1332059" y="1483147"/>
            <a:ext cx="1267293" cy="1218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ector recto 133"/>
          <p:cNvCxnSpPr>
            <a:stCxn id="128" idx="5"/>
            <a:endCxn id="124" idx="0"/>
          </p:cNvCxnSpPr>
          <p:nvPr/>
        </p:nvCxnSpPr>
        <p:spPr>
          <a:xfrm>
            <a:off x="1677062" y="1499816"/>
            <a:ext cx="576446" cy="12504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Conector recto 134"/>
          <p:cNvCxnSpPr>
            <a:stCxn id="126" idx="4"/>
            <a:endCxn id="129" idx="0"/>
          </p:cNvCxnSpPr>
          <p:nvPr/>
        </p:nvCxnSpPr>
        <p:spPr>
          <a:xfrm>
            <a:off x="2694231" y="1522447"/>
            <a:ext cx="737164" cy="12786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Conector recto 135"/>
          <p:cNvCxnSpPr>
            <a:stCxn id="126" idx="6"/>
            <a:endCxn id="130" idx="2"/>
          </p:cNvCxnSpPr>
          <p:nvPr/>
        </p:nvCxnSpPr>
        <p:spPr>
          <a:xfrm>
            <a:off x="2828409" y="1388269"/>
            <a:ext cx="511895" cy="604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Conector recto 136"/>
          <p:cNvCxnSpPr>
            <a:stCxn id="124" idx="6"/>
            <a:endCxn id="129" idx="2"/>
          </p:cNvCxnSpPr>
          <p:nvPr/>
        </p:nvCxnSpPr>
        <p:spPr>
          <a:xfrm>
            <a:off x="2387686" y="2884482"/>
            <a:ext cx="909530" cy="508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2154 Conector recto de flecha"/>
          <p:cNvCxnSpPr/>
          <p:nvPr/>
        </p:nvCxnSpPr>
        <p:spPr>
          <a:xfrm flipV="1">
            <a:off x="7739131" y="3990821"/>
            <a:ext cx="0" cy="1958741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5" name="Conector recto 194"/>
          <p:cNvCxnSpPr>
            <a:stCxn id="128" idx="6"/>
            <a:endCxn id="126" idx="2"/>
          </p:cNvCxnSpPr>
          <p:nvPr/>
        </p:nvCxnSpPr>
        <p:spPr>
          <a:xfrm flipV="1">
            <a:off x="1716362" y="1388269"/>
            <a:ext cx="843690" cy="166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Conector recto 195"/>
          <p:cNvCxnSpPr>
            <a:stCxn id="125" idx="4"/>
            <a:endCxn id="127" idx="0"/>
          </p:cNvCxnSpPr>
          <p:nvPr/>
        </p:nvCxnSpPr>
        <p:spPr>
          <a:xfrm>
            <a:off x="1144625" y="2031063"/>
            <a:ext cx="92556" cy="6308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Conector recto 196"/>
          <p:cNvCxnSpPr>
            <a:stCxn id="127" idx="6"/>
            <a:endCxn id="130" idx="3"/>
          </p:cNvCxnSpPr>
          <p:nvPr/>
        </p:nvCxnSpPr>
        <p:spPr>
          <a:xfrm flipV="1">
            <a:off x="1371359" y="1543555"/>
            <a:ext cx="2008245" cy="12524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Conector recto 197"/>
          <p:cNvCxnSpPr>
            <a:stCxn id="126" idx="4"/>
            <a:endCxn id="124" idx="7"/>
          </p:cNvCxnSpPr>
          <p:nvPr/>
        </p:nvCxnSpPr>
        <p:spPr>
          <a:xfrm flipH="1">
            <a:off x="2348386" y="1522447"/>
            <a:ext cx="345845" cy="12671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Conector recto 198"/>
          <p:cNvCxnSpPr>
            <a:stCxn id="128" idx="3"/>
          </p:cNvCxnSpPr>
          <p:nvPr/>
        </p:nvCxnSpPr>
        <p:spPr>
          <a:xfrm flipH="1">
            <a:off x="1235087" y="1499816"/>
            <a:ext cx="252218" cy="2949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0" name="CuadroTexto 199"/>
          <p:cNvSpPr txBox="1"/>
          <p:nvPr/>
        </p:nvSpPr>
        <p:spPr>
          <a:xfrm>
            <a:off x="1648620" y="1927687"/>
            <a:ext cx="1784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HN" dirty="0"/>
              <a:t>Nodos de la ICDE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6393217" y="1077571"/>
            <a:ext cx="2498909" cy="2922312"/>
            <a:chOff x="6166074" y="1458522"/>
            <a:chExt cx="1616894" cy="1890853"/>
          </a:xfrm>
        </p:grpSpPr>
        <p:sp>
          <p:nvSpPr>
            <p:cNvPr id="120" name="Freeform 209"/>
            <p:cNvSpPr>
              <a:spLocks noEditPoints="1"/>
            </p:cNvSpPr>
            <p:nvPr/>
          </p:nvSpPr>
          <p:spPr bwMode="auto">
            <a:xfrm>
              <a:off x="6311997" y="1458522"/>
              <a:ext cx="1451128" cy="1021465"/>
            </a:xfrm>
            <a:custGeom>
              <a:avLst/>
              <a:gdLst/>
              <a:ahLst/>
              <a:cxnLst>
                <a:cxn ang="0">
                  <a:pos x="349" y="185"/>
                </a:cxn>
                <a:cxn ang="0">
                  <a:pos x="102" y="23"/>
                </a:cxn>
                <a:cxn ang="0">
                  <a:pos x="80" y="30"/>
                </a:cxn>
                <a:cxn ang="0">
                  <a:pos x="91" y="22"/>
                </a:cxn>
                <a:cxn ang="0">
                  <a:pos x="107" y="14"/>
                </a:cxn>
                <a:cxn ang="0">
                  <a:pos x="138" y="7"/>
                </a:cxn>
                <a:cxn ang="0">
                  <a:pos x="135" y="17"/>
                </a:cxn>
                <a:cxn ang="0">
                  <a:pos x="112" y="21"/>
                </a:cxn>
                <a:cxn ang="0">
                  <a:pos x="203" y="71"/>
                </a:cxn>
                <a:cxn ang="0">
                  <a:pos x="233" y="102"/>
                </a:cxn>
                <a:cxn ang="0">
                  <a:pos x="171" y="135"/>
                </a:cxn>
                <a:cxn ang="0">
                  <a:pos x="152" y="50"/>
                </a:cxn>
                <a:cxn ang="0">
                  <a:pos x="196" y="66"/>
                </a:cxn>
                <a:cxn ang="0">
                  <a:pos x="92" y="17"/>
                </a:cxn>
                <a:cxn ang="0">
                  <a:pos x="31" y="49"/>
                </a:cxn>
                <a:cxn ang="0">
                  <a:pos x="10" y="76"/>
                </a:cxn>
                <a:cxn ang="0">
                  <a:pos x="19" y="80"/>
                </a:cxn>
                <a:cxn ang="0">
                  <a:pos x="27" y="84"/>
                </a:cxn>
                <a:cxn ang="0">
                  <a:pos x="45" y="69"/>
                </a:cxn>
                <a:cxn ang="0">
                  <a:pos x="62" y="111"/>
                </a:cxn>
                <a:cxn ang="0">
                  <a:pos x="52" y="69"/>
                </a:cxn>
                <a:cxn ang="0">
                  <a:pos x="85" y="62"/>
                </a:cxn>
                <a:cxn ang="0">
                  <a:pos x="92" y="106"/>
                </a:cxn>
                <a:cxn ang="0">
                  <a:pos x="165" y="141"/>
                </a:cxn>
                <a:cxn ang="0">
                  <a:pos x="158" y="184"/>
                </a:cxn>
                <a:cxn ang="0">
                  <a:pos x="215" y="195"/>
                </a:cxn>
                <a:cxn ang="0">
                  <a:pos x="248" y="111"/>
                </a:cxn>
                <a:cxn ang="0">
                  <a:pos x="244" y="215"/>
                </a:cxn>
                <a:cxn ang="0">
                  <a:pos x="246" y="215"/>
                </a:cxn>
                <a:cxn ang="0">
                  <a:pos x="287" y="179"/>
                </a:cxn>
                <a:cxn ang="0">
                  <a:pos x="304" y="239"/>
                </a:cxn>
                <a:cxn ang="0">
                  <a:pos x="308" y="249"/>
                </a:cxn>
                <a:cxn ang="0">
                  <a:pos x="315" y="243"/>
                </a:cxn>
                <a:cxn ang="0">
                  <a:pos x="335" y="214"/>
                </a:cxn>
                <a:cxn ang="0">
                  <a:pos x="341" y="239"/>
                </a:cxn>
                <a:cxn ang="0">
                  <a:pos x="357" y="162"/>
                </a:cxn>
                <a:cxn ang="0">
                  <a:pos x="341" y="183"/>
                </a:cxn>
                <a:cxn ang="0">
                  <a:pos x="326" y="133"/>
                </a:cxn>
                <a:cxn ang="0">
                  <a:pos x="329" y="88"/>
                </a:cxn>
                <a:cxn ang="0">
                  <a:pos x="313" y="108"/>
                </a:cxn>
                <a:cxn ang="0">
                  <a:pos x="268" y="44"/>
                </a:cxn>
                <a:cxn ang="0">
                  <a:pos x="260" y="49"/>
                </a:cxn>
                <a:cxn ang="0">
                  <a:pos x="167" y="15"/>
                </a:cxn>
                <a:cxn ang="0">
                  <a:pos x="137" y="0"/>
                </a:cxn>
                <a:cxn ang="0">
                  <a:pos x="110" y="8"/>
                </a:cxn>
                <a:cxn ang="0">
                  <a:pos x="313" y="122"/>
                </a:cxn>
                <a:cxn ang="0">
                  <a:pos x="290" y="164"/>
                </a:cxn>
                <a:cxn ang="0">
                  <a:pos x="245" y="98"/>
                </a:cxn>
                <a:cxn ang="0">
                  <a:pos x="300" y="102"/>
                </a:cxn>
                <a:cxn ang="0">
                  <a:pos x="117" y="27"/>
                </a:cxn>
                <a:cxn ang="0">
                  <a:pos x="142" y="33"/>
                </a:cxn>
                <a:cxn ang="0">
                  <a:pos x="300" y="189"/>
                </a:cxn>
                <a:cxn ang="0">
                  <a:pos x="310" y="149"/>
                </a:cxn>
                <a:cxn ang="0">
                  <a:pos x="333" y="179"/>
                </a:cxn>
                <a:cxn ang="0">
                  <a:pos x="160" y="38"/>
                </a:cxn>
                <a:cxn ang="0">
                  <a:pos x="235" y="42"/>
                </a:cxn>
                <a:cxn ang="0">
                  <a:pos x="231" y="84"/>
                </a:cxn>
                <a:cxn ang="0">
                  <a:pos x="112" y="73"/>
                </a:cxn>
                <a:cxn ang="0">
                  <a:pos x="94" y="38"/>
                </a:cxn>
                <a:cxn ang="0">
                  <a:pos x="126" y="71"/>
                </a:cxn>
              </a:cxnLst>
              <a:rect l="0" t="0" r="r" b="b"/>
              <a:pathLst>
                <a:path w="358" h="252">
                  <a:moveTo>
                    <a:pt x="344" y="223"/>
                  </a:moveTo>
                  <a:lnTo>
                    <a:pt x="344" y="219"/>
                  </a:lnTo>
                  <a:lnTo>
                    <a:pt x="344" y="214"/>
                  </a:lnTo>
                  <a:lnTo>
                    <a:pt x="344" y="204"/>
                  </a:lnTo>
                  <a:lnTo>
                    <a:pt x="342" y="200"/>
                  </a:lnTo>
                  <a:lnTo>
                    <a:pt x="344" y="198"/>
                  </a:lnTo>
                  <a:lnTo>
                    <a:pt x="346" y="192"/>
                  </a:lnTo>
                  <a:lnTo>
                    <a:pt x="349" y="185"/>
                  </a:lnTo>
                  <a:lnTo>
                    <a:pt x="352" y="180"/>
                  </a:lnTo>
                  <a:lnTo>
                    <a:pt x="350" y="191"/>
                  </a:lnTo>
                  <a:lnTo>
                    <a:pt x="349" y="202"/>
                  </a:lnTo>
                  <a:lnTo>
                    <a:pt x="346" y="212"/>
                  </a:lnTo>
                  <a:lnTo>
                    <a:pt x="344" y="223"/>
                  </a:lnTo>
                  <a:close/>
                  <a:moveTo>
                    <a:pt x="107" y="22"/>
                  </a:moveTo>
                  <a:lnTo>
                    <a:pt x="104" y="23"/>
                  </a:lnTo>
                  <a:lnTo>
                    <a:pt x="102" y="23"/>
                  </a:lnTo>
                  <a:lnTo>
                    <a:pt x="99" y="25"/>
                  </a:lnTo>
                  <a:lnTo>
                    <a:pt x="98" y="25"/>
                  </a:lnTo>
                  <a:lnTo>
                    <a:pt x="98" y="25"/>
                  </a:lnTo>
                  <a:lnTo>
                    <a:pt x="96" y="25"/>
                  </a:lnTo>
                  <a:lnTo>
                    <a:pt x="96" y="26"/>
                  </a:lnTo>
                  <a:lnTo>
                    <a:pt x="94" y="26"/>
                  </a:lnTo>
                  <a:lnTo>
                    <a:pt x="92" y="27"/>
                  </a:lnTo>
                  <a:lnTo>
                    <a:pt x="80" y="30"/>
                  </a:lnTo>
                  <a:lnTo>
                    <a:pt x="77" y="31"/>
                  </a:lnTo>
                  <a:lnTo>
                    <a:pt x="75" y="31"/>
                  </a:lnTo>
                  <a:lnTo>
                    <a:pt x="72" y="33"/>
                  </a:lnTo>
                  <a:lnTo>
                    <a:pt x="69" y="33"/>
                  </a:lnTo>
                  <a:lnTo>
                    <a:pt x="72" y="31"/>
                  </a:lnTo>
                  <a:lnTo>
                    <a:pt x="75" y="30"/>
                  </a:lnTo>
                  <a:lnTo>
                    <a:pt x="84" y="26"/>
                  </a:lnTo>
                  <a:lnTo>
                    <a:pt x="91" y="22"/>
                  </a:lnTo>
                  <a:lnTo>
                    <a:pt x="94" y="21"/>
                  </a:lnTo>
                  <a:lnTo>
                    <a:pt x="95" y="19"/>
                  </a:lnTo>
                  <a:lnTo>
                    <a:pt x="98" y="19"/>
                  </a:lnTo>
                  <a:lnTo>
                    <a:pt x="99" y="18"/>
                  </a:lnTo>
                  <a:lnTo>
                    <a:pt x="102" y="17"/>
                  </a:lnTo>
                  <a:lnTo>
                    <a:pt x="106" y="15"/>
                  </a:lnTo>
                  <a:lnTo>
                    <a:pt x="107" y="15"/>
                  </a:lnTo>
                  <a:lnTo>
                    <a:pt x="107" y="14"/>
                  </a:lnTo>
                  <a:lnTo>
                    <a:pt x="108" y="14"/>
                  </a:lnTo>
                  <a:lnTo>
                    <a:pt x="111" y="12"/>
                  </a:lnTo>
                  <a:lnTo>
                    <a:pt x="114" y="12"/>
                  </a:lnTo>
                  <a:lnTo>
                    <a:pt x="115" y="11"/>
                  </a:lnTo>
                  <a:lnTo>
                    <a:pt x="118" y="11"/>
                  </a:lnTo>
                  <a:lnTo>
                    <a:pt x="121" y="10"/>
                  </a:lnTo>
                  <a:lnTo>
                    <a:pt x="129" y="8"/>
                  </a:lnTo>
                  <a:lnTo>
                    <a:pt x="138" y="7"/>
                  </a:lnTo>
                  <a:lnTo>
                    <a:pt x="142" y="6"/>
                  </a:lnTo>
                  <a:lnTo>
                    <a:pt x="148" y="7"/>
                  </a:lnTo>
                  <a:lnTo>
                    <a:pt x="152" y="7"/>
                  </a:lnTo>
                  <a:lnTo>
                    <a:pt x="156" y="10"/>
                  </a:lnTo>
                  <a:lnTo>
                    <a:pt x="158" y="14"/>
                  </a:lnTo>
                  <a:lnTo>
                    <a:pt x="158" y="15"/>
                  </a:lnTo>
                  <a:lnTo>
                    <a:pt x="150" y="15"/>
                  </a:lnTo>
                  <a:lnTo>
                    <a:pt x="135" y="17"/>
                  </a:lnTo>
                  <a:lnTo>
                    <a:pt x="123" y="18"/>
                  </a:lnTo>
                  <a:lnTo>
                    <a:pt x="115" y="21"/>
                  </a:lnTo>
                  <a:lnTo>
                    <a:pt x="115" y="21"/>
                  </a:lnTo>
                  <a:lnTo>
                    <a:pt x="114" y="21"/>
                  </a:lnTo>
                  <a:lnTo>
                    <a:pt x="114" y="21"/>
                  </a:lnTo>
                  <a:lnTo>
                    <a:pt x="112" y="21"/>
                  </a:lnTo>
                  <a:lnTo>
                    <a:pt x="112" y="21"/>
                  </a:lnTo>
                  <a:lnTo>
                    <a:pt x="112" y="21"/>
                  </a:lnTo>
                  <a:lnTo>
                    <a:pt x="111" y="21"/>
                  </a:lnTo>
                  <a:lnTo>
                    <a:pt x="110" y="22"/>
                  </a:lnTo>
                  <a:lnTo>
                    <a:pt x="108" y="22"/>
                  </a:lnTo>
                  <a:lnTo>
                    <a:pt x="107" y="22"/>
                  </a:lnTo>
                  <a:close/>
                  <a:moveTo>
                    <a:pt x="196" y="66"/>
                  </a:moveTo>
                  <a:lnTo>
                    <a:pt x="199" y="68"/>
                  </a:lnTo>
                  <a:lnTo>
                    <a:pt x="200" y="69"/>
                  </a:lnTo>
                  <a:lnTo>
                    <a:pt x="203" y="71"/>
                  </a:lnTo>
                  <a:lnTo>
                    <a:pt x="219" y="84"/>
                  </a:lnTo>
                  <a:lnTo>
                    <a:pt x="234" y="98"/>
                  </a:lnTo>
                  <a:lnTo>
                    <a:pt x="234" y="99"/>
                  </a:lnTo>
                  <a:lnTo>
                    <a:pt x="234" y="99"/>
                  </a:lnTo>
                  <a:lnTo>
                    <a:pt x="234" y="99"/>
                  </a:lnTo>
                  <a:lnTo>
                    <a:pt x="234" y="99"/>
                  </a:lnTo>
                  <a:lnTo>
                    <a:pt x="233" y="100"/>
                  </a:lnTo>
                  <a:lnTo>
                    <a:pt x="233" y="102"/>
                  </a:lnTo>
                  <a:lnTo>
                    <a:pt x="231" y="102"/>
                  </a:lnTo>
                  <a:lnTo>
                    <a:pt x="223" y="114"/>
                  </a:lnTo>
                  <a:lnTo>
                    <a:pt x="217" y="121"/>
                  </a:lnTo>
                  <a:lnTo>
                    <a:pt x="211" y="129"/>
                  </a:lnTo>
                  <a:lnTo>
                    <a:pt x="199" y="141"/>
                  </a:lnTo>
                  <a:lnTo>
                    <a:pt x="185" y="153"/>
                  </a:lnTo>
                  <a:lnTo>
                    <a:pt x="179" y="145"/>
                  </a:lnTo>
                  <a:lnTo>
                    <a:pt x="171" y="135"/>
                  </a:lnTo>
                  <a:lnTo>
                    <a:pt x="156" y="118"/>
                  </a:lnTo>
                  <a:lnTo>
                    <a:pt x="139" y="100"/>
                  </a:lnTo>
                  <a:lnTo>
                    <a:pt x="123" y="83"/>
                  </a:lnTo>
                  <a:lnTo>
                    <a:pt x="127" y="79"/>
                  </a:lnTo>
                  <a:lnTo>
                    <a:pt x="131" y="75"/>
                  </a:lnTo>
                  <a:lnTo>
                    <a:pt x="139" y="65"/>
                  </a:lnTo>
                  <a:lnTo>
                    <a:pt x="148" y="56"/>
                  </a:lnTo>
                  <a:lnTo>
                    <a:pt x="152" y="50"/>
                  </a:lnTo>
                  <a:lnTo>
                    <a:pt x="156" y="46"/>
                  </a:lnTo>
                  <a:lnTo>
                    <a:pt x="164" y="49"/>
                  </a:lnTo>
                  <a:lnTo>
                    <a:pt x="172" y="52"/>
                  </a:lnTo>
                  <a:lnTo>
                    <a:pt x="180" y="57"/>
                  </a:lnTo>
                  <a:lnTo>
                    <a:pt x="188" y="61"/>
                  </a:lnTo>
                  <a:lnTo>
                    <a:pt x="191" y="62"/>
                  </a:lnTo>
                  <a:lnTo>
                    <a:pt x="194" y="64"/>
                  </a:lnTo>
                  <a:lnTo>
                    <a:pt x="196" y="66"/>
                  </a:lnTo>
                  <a:close/>
                  <a:moveTo>
                    <a:pt x="110" y="8"/>
                  </a:moveTo>
                  <a:lnTo>
                    <a:pt x="106" y="11"/>
                  </a:lnTo>
                  <a:lnTo>
                    <a:pt x="102" y="12"/>
                  </a:lnTo>
                  <a:lnTo>
                    <a:pt x="98" y="14"/>
                  </a:lnTo>
                  <a:lnTo>
                    <a:pt x="92" y="17"/>
                  </a:lnTo>
                  <a:lnTo>
                    <a:pt x="92" y="17"/>
                  </a:lnTo>
                  <a:lnTo>
                    <a:pt x="92" y="17"/>
                  </a:lnTo>
                  <a:lnTo>
                    <a:pt x="92" y="17"/>
                  </a:lnTo>
                  <a:lnTo>
                    <a:pt x="92" y="17"/>
                  </a:lnTo>
                  <a:lnTo>
                    <a:pt x="88" y="19"/>
                  </a:lnTo>
                  <a:lnTo>
                    <a:pt x="84" y="22"/>
                  </a:lnTo>
                  <a:lnTo>
                    <a:pt x="69" y="30"/>
                  </a:lnTo>
                  <a:lnTo>
                    <a:pt x="56" y="39"/>
                  </a:lnTo>
                  <a:lnTo>
                    <a:pt x="45" y="44"/>
                  </a:lnTo>
                  <a:lnTo>
                    <a:pt x="34" y="48"/>
                  </a:lnTo>
                  <a:lnTo>
                    <a:pt x="31" y="49"/>
                  </a:lnTo>
                  <a:lnTo>
                    <a:pt x="30" y="49"/>
                  </a:lnTo>
                  <a:lnTo>
                    <a:pt x="27" y="50"/>
                  </a:lnTo>
                  <a:lnTo>
                    <a:pt x="26" y="52"/>
                  </a:lnTo>
                  <a:lnTo>
                    <a:pt x="34" y="50"/>
                  </a:lnTo>
                  <a:lnTo>
                    <a:pt x="42" y="49"/>
                  </a:lnTo>
                  <a:lnTo>
                    <a:pt x="33" y="57"/>
                  </a:lnTo>
                  <a:lnTo>
                    <a:pt x="21" y="66"/>
                  </a:lnTo>
                  <a:lnTo>
                    <a:pt x="10" y="76"/>
                  </a:lnTo>
                  <a:lnTo>
                    <a:pt x="0" y="87"/>
                  </a:lnTo>
                  <a:lnTo>
                    <a:pt x="0" y="89"/>
                  </a:lnTo>
                  <a:lnTo>
                    <a:pt x="0" y="91"/>
                  </a:lnTo>
                  <a:lnTo>
                    <a:pt x="10" y="81"/>
                  </a:lnTo>
                  <a:lnTo>
                    <a:pt x="23" y="68"/>
                  </a:lnTo>
                  <a:lnTo>
                    <a:pt x="27" y="65"/>
                  </a:lnTo>
                  <a:lnTo>
                    <a:pt x="33" y="62"/>
                  </a:lnTo>
                  <a:lnTo>
                    <a:pt x="19" y="80"/>
                  </a:lnTo>
                  <a:lnTo>
                    <a:pt x="4" y="103"/>
                  </a:lnTo>
                  <a:lnTo>
                    <a:pt x="6" y="107"/>
                  </a:lnTo>
                  <a:lnTo>
                    <a:pt x="7" y="111"/>
                  </a:lnTo>
                  <a:lnTo>
                    <a:pt x="12" y="100"/>
                  </a:lnTo>
                  <a:lnTo>
                    <a:pt x="19" y="89"/>
                  </a:lnTo>
                  <a:lnTo>
                    <a:pt x="26" y="80"/>
                  </a:lnTo>
                  <a:lnTo>
                    <a:pt x="33" y="72"/>
                  </a:lnTo>
                  <a:lnTo>
                    <a:pt x="27" y="84"/>
                  </a:lnTo>
                  <a:lnTo>
                    <a:pt x="30" y="84"/>
                  </a:lnTo>
                  <a:lnTo>
                    <a:pt x="31" y="83"/>
                  </a:lnTo>
                  <a:lnTo>
                    <a:pt x="34" y="83"/>
                  </a:lnTo>
                  <a:lnTo>
                    <a:pt x="35" y="83"/>
                  </a:lnTo>
                  <a:lnTo>
                    <a:pt x="44" y="68"/>
                  </a:lnTo>
                  <a:lnTo>
                    <a:pt x="44" y="68"/>
                  </a:lnTo>
                  <a:lnTo>
                    <a:pt x="44" y="68"/>
                  </a:lnTo>
                  <a:lnTo>
                    <a:pt x="45" y="69"/>
                  </a:lnTo>
                  <a:lnTo>
                    <a:pt x="46" y="85"/>
                  </a:lnTo>
                  <a:lnTo>
                    <a:pt x="50" y="99"/>
                  </a:lnTo>
                  <a:lnTo>
                    <a:pt x="53" y="106"/>
                  </a:lnTo>
                  <a:lnTo>
                    <a:pt x="56" y="111"/>
                  </a:lnTo>
                  <a:lnTo>
                    <a:pt x="58" y="116"/>
                  </a:lnTo>
                  <a:lnTo>
                    <a:pt x="61" y="115"/>
                  </a:lnTo>
                  <a:lnTo>
                    <a:pt x="64" y="115"/>
                  </a:lnTo>
                  <a:lnTo>
                    <a:pt x="62" y="111"/>
                  </a:lnTo>
                  <a:lnTo>
                    <a:pt x="61" y="108"/>
                  </a:lnTo>
                  <a:lnTo>
                    <a:pt x="58" y="102"/>
                  </a:lnTo>
                  <a:lnTo>
                    <a:pt x="57" y="95"/>
                  </a:lnTo>
                  <a:lnTo>
                    <a:pt x="54" y="88"/>
                  </a:lnTo>
                  <a:lnTo>
                    <a:pt x="53" y="84"/>
                  </a:lnTo>
                  <a:lnTo>
                    <a:pt x="53" y="81"/>
                  </a:lnTo>
                  <a:lnTo>
                    <a:pt x="52" y="76"/>
                  </a:lnTo>
                  <a:lnTo>
                    <a:pt x="52" y="69"/>
                  </a:lnTo>
                  <a:lnTo>
                    <a:pt x="52" y="64"/>
                  </a:lnTo>
                  <a:lnTo>
                    <a:pt x="54" y="58"/>
                  </a:lnTo>
                  <a:lnTo>
                    <a:pt x="57" y="56"/>
                  </a:lnTo>
                  <a:lnTo>
                    <a:pt x="60" y="54"/>
                  </a:lnTo>
                  <a:lnTo>
                    <a:pt x="64" y="53"/>
                  </a:lnTo>
                  <a:lnTo>
                    <a:pt x="69" y="54"/>
                  </a:lnTo>
                  <a:lnTo>
                    <a:pt x="77" y="58"/>
                  </a:lnTo>
                  <a:lnTo>
                    <a:pt x="85" y="62"/>
                  </a:lnTo>
                  <a:lnTo>
                    <a:pt x="99" y="72"/>
                  </a:lnTo>
                  <a:lnTo>
                    <a:pt x="112" y="83"/>
                  </a:lnTo>
                  <a:lnTo>
                    <a:pt x="99" y="95"/>
                  </a:lnTo>
                  <a:lnTo>
                    <a:pt x="87" y="104"/>
                  </a:lnTo>
                  <a:lnTo>
                    <a:pt x="88" y="106"/>
                  </a:lnTo>
                  <a:lnTo>
                    <a:pt x="88" y="107"/>
                  </a:lnTo>
                  <a:lnTo>
                    <a:pt x="89" y="107"/>
                  </a:lnTo>
                  <a:lnTo>
                    <a:pt x="92" y="106"/>
                  </a:lnTo>
                  <a:lnTo>
                    <a:pt x="94" y="106"/>
                  </a:lnTo>
                  <a:lnTo>
                    <a:pt x="95" y="106"/>
                  </a:lnTo>
                  <a:lnTo>
                    <a:pt x="106" y="98"/>
                  </a:lnTo>
                  <a:lnTo>
                    <a:pt x="118" y="88"/>
                  </a:lnTo>
                  <a:lnTo>
                    <a:pt x="126" y="96"/>
                  </a:lnTo>
                  <a:lnTo>
                    <a:pt x="135" y="106"/>
                  </a:lnTo>
                  <a:lnTo>
                    <a:pt x="150" y="123"/>
                  </a:lnTo>
                  <a:lnTo>
                    <a:pt x="165" y="141"/>
                  </a:lnTo>
                  <a:lnTo>
                    <a:pt x="173" y="149"/>
                  </a:lnTo>
                  <a:lnTo>
                    <a:pt x="180" y="158"/>
                  </a:lnTo>
                  <a:lnTo>
                    <a:pt x="171" y="166"/>
                  </a:lnTo>
                  <a:lnTo>
                    <a:pt x="161" y="173"/>
                  </a:lnTo>
                  <a:lnTo>
                    <a:pt x="161" y="175"/>
                  </a:lnTo>
                  <a:lnTo>
                    <a:pt x="161" y="175"/>
                  </a:lnTo>
                  <a:lnTo>
                    <a:pt x="160" y="181"/>
                  </a:lnTo>
                  <a:lnTo>
                    <a:pt x="158" y="184"/>
                  </a:lnTo>
                  <a:lnTo>
                    <a:pt x="172" y="173"/>
                  </a:lnTo>
                  <a:lnTo>
                    <a:pt x="184" y="164"/>
                  </a:lnTo>
                  <a:lnTo>
                    <a:pt x="194" y="176"/>
                  </a:lnTo>
                  <a:lnTo>
                    <a:pt x="203" y="188"/>
                  </a:lnTo>
                  <a:lnTo>
                    <a:pt x="206" y="193"/>
                  </a:lnTo>
                  <a:lnTo>
                    <a:pt x="208" y="198"/>
                  </a:lnTo>
                  <a:lnTo>
                    <a:pt x="211" y="195"/>
                  </a:lnTo>
                  <a:lnTo>
                    <a:pt x="215" y="195"/>
                  </a:lnTo>
                  <a:lnTo>
                    <a:pt x="202" y="176"/>
                  </a:lnTo>
                  <a:lnTo>
                    <a:pt x="190" y="158"/>
                  </a:lnTo>
                  <a:lnTo>
                    <a:pt x="192" y="156"/>
                  </a:lnTo>
                  <a:lnTo>
                    <a:pt x="196" y="152"/>
                  </a:lnTo>
                  <a:lnTo>
                    <a:pt x="212" y="135"/>
                  </a:lnTo>
                  <a:lnTo>
                    <a:pt x="229" y="119"/>
                  </a:lnTo>
                  <a:lnTo>
                    <a:pt x="241" y="104"/>
                  </a:lnTo>
                  <a:lnTo>
                    <a:pt x="248" y="111"/>
                  </a:lnTo>
                  <a:lnTo>
                    <a:pt x="254" y="119"/>
                  </a:lnTo>
                  <a:lnTo>
                    <a:pt x="265" y="135"/>
                  </a:lnTo>
                  <a:lnTo>
                    <a:pt x="276" y="153"/>
                  </a:lnTo>
                  <a:lnTo>
                    <a:pt x="284" y="171"/>
                  </a:lnTo>
                  <a:lnTo>
                    <a:pt x="269" y="188"/>
                  </a:lnTo>
                  <a:lnTo>
                    <a:pt x="253" y="204"/>
                  </a:lnTo>
                  <a:lnTo>
                    <a:pt x="248" y="210"/>
                  </a:lnTo>
                  <a:lnTo>
                    <a:pt x="244" y="215"/>
                  </a:lnTo>
                  <a:lnTo>
                    <a:pt x="242" y="215"/>
                  </a:lnTo>
                  <a:lnTo>
                    <a:pt x="242" y="216"/>
                  </a:lnTo>
                  <a:lnTo>
                    <a:pt x="244" y="215"/>
                  </a:lnTo>
                  <a:lnTo>
                    <a:pt x="245" y="216"/>
                  </a:lnTo>
                  <a:lnTo>
                    <a:pt x="245" y="218"/>
                  </a:lnTo>
                  <a:lnTo>
                    <a:pt x="246" y="218"/>
                  </a:lnTo>
                  <a:lnTo>
                    <a:pt x="248" y="216"/>
                  </a:lnTo>
                  <a:lnTo>
                    <a:pt x="246" y="215"/>
                  </a:lnTo>
                  <a:lnTo>
                    <a:pt x="246" y="215"/>
                  </a:lnTo>
                  <a:lnTo>
                    <a:pt x="246" y="214"/>
                  </a:lnTo>
                  <a:lnTo>
                    <a:pt x="248" y="214"/>
                  </a:lnTo>
                  <a:lnTo>
                    <a:pt x="249" y="215"/>
                  </a:lnTo>
                  <a:lnTo>
                    <a:pt x="249" y="218"/>
                  </a:lnTo>
                  <a:lnTo>
                    <a:pt x="268" y="200"/>
                  </a:lnTo>
                  <a:lnTo>
                    <a:pt x="285" y="180"/>
                  </a:lnTo>
                  <a:lnTo>
                    <a:pt x="287" y="179"/>
                  </a:lnTo>
                  <a:lnTo>
                    <a:pt x="288" y="177"/>
                  </a:lnTo>
                  <a:lnTo>
                    <a:pt x="295" y="195"/>
                  </a:lnTo>
                  <a:lnTo>
                    <a:pt x="300" y="212"/>
                  </a:lnTo>
                  <a:lnTo>
                    <a:pt x="302" y="215"/>
                  </a:lnTo>
                  <a:lnTo>
                    <a:pt x="302" y="216"/>
                  </a:lnTo>
                  <a:lnTo>
                    <a:pt x="306" y="230"/>
                  </a:lnTo>
                  <a:lnTo>
                    <a:pt x="306" y="237"/>
                  </a:lnTo>
                  <a:lnTo>
                    <a:pt x="304" y="239"/>
                  </a:lnTo>
                  <a:lnTo>
                    <a:pt x="300" y="243"/>
                  </a:lnTo>
                  <a:lnTo>
                    <a:pt x="298" y="248"/>
                  </a:lnTo>
                  <a:lnTo>
                    <a:pt x="299" y="250"/>
                  </a:lnTo>
                  <a:lnTo>
                    <a:pt x="299" y="252"/>
                  </a:lnTo>
                  <a:lnTo>
                    <a:pt x="302" y="250"/>
                  </a:lnTo>
                  <a:lnTo>
                    <a:pt x="304" y="250"/>
                  </a:lnTo>
                  <a:lnTo>
                    <a:pt x="307" y="248"/>
                  </a:lnTo>
                  <a:lnTo>
                    <a:pt x="308" y="249"/>
                  </a:lnTo>
                  <a:lnTo>
                    <a:pt x="308" y="249"/>
                  </a:lnTo>
                  <a:lnTo>
                    <a:pt x="310" y="249"/>
                  </a:lnTo>
                  <a:lnTo>
                    <a:pt x="311" y="248"/>
                  </a:lnTo>
                  <a:lnTo>
                    <a:pt x="314" y="248"/>
                  </a:lnTo>
                  <a:lnTo>
                    <a:pt x="315" y="248"/>
                  </a:lnTo>
                  <a:lnTo>
                    <a:pt x="315" y="246"/>
                  </a:lnTo>
                  <a:lnTo>
                    <a:pt x="315" y="245"/>
                  </a:lnTo>
                  <a:lnTo>
                    <a:pt x="315" y="243"/>
                  </a:lnTo>
                  <a:lnTo>
                    <a:pt x="315" y="242"/>
                  </a:lnTo>
                  <a:lnTo>
                    <a:pt x="314" y="241"/>
                  </a:lnTo>
                  <a:lnTo>
                    <a:pt x="315" y="238"/>
                  </a:lnTo>
                  <a:lnTo>
                    <a:pt x="326" y="225"/>
                  </a:lnTo>
                  <a:lnTo>
                    <a:pt x="335" y="211"/>
                  </a:lnTo>
                  <a:lnTo>
                    <a:pt x="335" y="211"/>
                  </a:lnTo>
                  <a:lnTo>
                    <a:pt x="335" y="211"/>
                  </a:lnTo>
                  <a:lnTo>
                    <a:pt x="335" y="214"/>
                  </a:lnTo>
                  <a:lnTo>
                    <a:pt x="335" y="216"/>
                  </a:lnTo>
                  <a:lnTo>
                    <a:pt x="335" y="235"/>
                  </a:lnTo>
                  <a:lnTo>
                    <a:pt x="335" y="237"/>
                  </a:lnTo>
                  <a:lnTo>
                    <a:pt x="337" y="238"/>
                  </a:lnTo>
                  <a:lnTo>
                    <a:pt x="337" y="239"/>
                  </a:lnTo>
                  <a:lnTo>
                    <a:pt x="337" y="241"/>
                  </a:lnTo>
                  <a:lnTo>
                    <a:pt x="338" y="239"/>
                  </a:lnTo>
                  <a:lnTo>
                    <a:pt x="341" y="239"/>
                  </a:lnTo>
                  <a:lnTo>
                    <a:pt x="344" y="238"/>
                  </a:lnTo>
                  <a:lnTo>
                    <a:pt x="345" y="238"/>
                  </a:lnTo>
                  <a:lnTo>
                    <a:pt x="350" y="225"/>
                  </a:lnTo>
                  <a:lnTo>
                    <a:pt x="356" y="207"/>
                  </a:lnTo>
                  <a:lnTo>
                    <a:pt x="358" y="189"/>
                  </a:lnTo>
                  <a:lnTo>
                    <a:pt x="358" y="173"/>
                  </a:lnTo>
                  <a:lnTo>
                    <a:pt x="357" y="168"/>
                  </a:lnTo>
                  <a:lnTo>
                    <a:pt x="357" y="162"/>
                  </a:lnTo>
                  <a:lnTo>
                    <a:pt x="356" y="150"/>
                  </a:lnTo>
                  <a:lnTo>
                    <a:pt x="354" y="143"/>
                  </a:lnTo>
                  <a:lnTo>
                    <a:pt x="353" y="138"/>
                  </a:lnTo>
                  <a:lnTo>
                    <a:pt x="352" y="148"/>
                  </a:lnTo>
                  <a:lnTo>
                    <a:pt x="349" y="161"/>
                  </a:lnTo>
                  <a:lnTo>
                    <a:pt x="345" y="173"/>
                  </a:lnTo>
                  <a:lnTo>
                    <a:pt x="341" y="185"/>
                  </a:lnTo>
                  <a:lnTo>
                    <a:pt x="341" y="183"/>
                  </a:lnTo>
                  <a:lnTo>
                    <a:pt x="340" y="179"/>
                  </a:lnTo>
                  <a:lnTo>
                    <a:pt x="338" y="169"/>
                  </a:lnTo>
                  <a:lnTo>
                    <a:pt x="335" y="160"/>
                  </a:lnTo>
                  <a:lnTo>
                    <a:pt x="331" y="149"/>
                  </a:lnTo>
                  <a:lnTo>
                    <a:pt x="331" y="148"/>
                  </a:lnTo>
                  <a:lnTo>
                    <a:pt x="330" y="146"/>
                  </a:lnTo>
                  <a:lnTo>
                    <a:pt x="329" y="139"/>
                  </a:lnTo>
                  <a:lnTo>
                    <a:pt x="326" y="133"/>
                  </a:lnTo>
                  <a:lnTo>
                    <a:pt x="323" y="127"/>
                  </a:lnTo>
                  <a:lnTo>
                    <a:pt x="322" y="126"/>
                  </a:lnTo>
                  <a:lnTo>
                    <a:pt x="323" y="123"/>
                  </a:lnTo>
                  <a:lnTo>
                    <a:pt x="325" y="119"/>
                  </a:lnTo>
                  <a:lnTo>
                    <a:pt x="327" y="111"/>
                  </a:lnTo>
                  <a:lnTo>
                    <a:pt x="329" y="104"/>
                  </a:lnTo>
                  <a:lnTo>
                    <a:pt x="330" y="96"/>
                  </a:lnTo>
                  <a:lnTo>
                    <a:pt x="329" y="88"/>
                  </a:lnTo>
                  <a:lnTo>
                    <a:pt x="326" y="83"/>
                  </a:lnTo>
                  <a:lnTo>
                    <a:pt x="321" y="77"/>
                  </a:lnTo>
                  <a:lnTo>
                    <a:pt x="323" y="84"/>
                  </a:lnTo>
                  <a:lnTo>
                    <a:pt x="323" y="95"/>
                  </a:lnTo>
                  <a:lnTo>
                    <a:pt x="321" y="106"/>
                  </a:lnTo>
                  <a:lnTo>
                    <a:pt x="318" y="116"/>
                  </a:lnTo>
                  <a:lnTo>
                    <a:pt x="315" y="112"/>
                  </a:lnTo>
                  <a:lnTo>
                    <a:pt x="313" y="108"/>
                  </a:lnTo>
                  <a:lnTo>
                    <a:pt x="306" y="96"/>
                  </a:lnTo>
                  <a:lnTo>
                    <a:pt x="296" y="83"/>
                  </a:lnTo>
                  <a:lnTo>
                    <a:pt x="285" y="72"/>
                  </a:lnTo>
                  <a:lnTo>
                    <a:pt x="275" y="60"/>
                  </a:lnTo>
                  <a:lnTo>
                    <a:pt x="269" y="56"/>
                  </a:lnTo>
                  <a:lnTo>
                    <a:pt x="267" y="53"/>
                  </a:lnTo>
                  <a:lnTo>
                    <a:pt x="267" y="50"/>
                  </a:lnTo>
                  <a:lnTo>
                    <a:pt x="268" y="44"/>
                  </a:lnTo>
                  <a:lnTo>
                    <a:pt x="268" y="35"/>
                  </a:lnTo>
                  <a:lnTo>
                    <a:pt x="267" y="27"/>
                  </a:lnTo>
                  <a:lnTo>
                    <a:pt x="262" y="25"/>
                  </a:lnTo>
                  <a:lnTo>
                    <a:pt x="257" y="22"/>
                  </a:lnTo>
                  <a:lnTo>
                    <a:pt x="258" y="26"/>
                  </a:lnTo>
                  <a:lnTo>
                    <a:pt x="261" y="35"/>
                  </a:lnTo>
                  <a:lnTo>
                    <a:pt x="261" y="41"/>
                  </a:lnTo>
                  <a:lnTo>
                    <a:pt x="260" y="49"/>
                  </a:lnTo>
                  <a:lnTo>
                    <a:pt x="248" y="41"/>
                  </a:lnTo>
                  <a:lnTo>
                    <a:pt x="237" y="34"/>
                  </a:lnTo>
                  <a:lnTo>
                    <a:pt x="226" y="30"/>
                  </a:lnTo>
                  <a:lnTo>
                    <a:pt x="214" y="25"/>
                  </a:lnTo>
                  <a:lnTo>
                    <a:pt x="203" y="22"/>
                  </a:lnTo>
                  <a:lnTo>
                    <a:pt x="191" y="19"/>
                  </a:lnTo>
                  <a:lnTo>
                    <a:pt x="179" y="17"/>
                  </a:lnTo>
                  <a:lnTo>
                    <a:pt x="167" y="15"/>
                  </a:lnTo>
                  <a:lnTo>
                    <a:pt x="167" y="11"/>
                  </a:lnTo>
                  <a:lnTo>
                    <a:pt x="164" y="7"/>
                  </a:lnTo>
                  <a:lnTo>
                    <a:pt x="161" y="4"/>
                  </a:lnTo>
                  <a:lnTo>
                    <a:pt x="158" y="3"/>
                  </a:lnTo>
                  <a:lnTo>
                    <a:pt x="150" y="0"/>
                  </a:lnTo>
                  <a:lnTo>
                    <a:pt x="141" y="0"/>
                  </a:lnTo>
                  <a:lnTo>
                    <a:pt x="138" y="0"/>
                  </a:lnTo>
                  <a:lnTo>
                    <a:pt x="137" y="0"/>
                  </a:lnTo>
                  <a:lnTo>
                    <a:pt x="135" y="2"/>
                  </a:lnTo>
                  <a:lnTo>
                    <a:pt x="133" y="2"/>
                  </a:lnTo>
                  <a:lnTo>
                    <a:pt x="131" y="2"/>
                  </a:lnTo>
                  <a:lnTo>
                    <a:pt x="131" y="2"/>
                  </a:lnTo>
                  <a:lnTo>
                    <a:pt x="130" y="2"/>
                  </a:lnTo>
                  <a:lnTo>
                    <a:pt x="129" y="3"/>
                  </a:lnTo>
                  <a:lnTo>
                    <a:pt x="119" y="6"/>
                  </a:lnTo>
                  <a:lnTo>
                    <a:pt x="110" y="8"/>
                  </a:lnTo>
                  <a:close/>
                  <a:moveTo>
                    <a:pt x="310" y="115"/>
                  </a:moveTo>
                  <a:lnTo>
                    <a:pt x="310" y="116"/>
                  </a:lnTo>
                  <a:lnTo>
                    <a:pt x="311" y="119"/>
                  </a:lnTo>
                  <a:lnTo>
                    <a:pt x="311" y="119"/>
                  </a:lnTo>
                  <a:lnTo>
                    <a:pt x="311" y="121"/>
                  </a:lnTo>
                  <a:lnTo>
                    <a:pt x="313" y="121"/>
                  </a:lnTo>
                  <a:lnTo>
                    <a:pt x="313" y="122"/>
                  </a:lnTo>
                  <a:lnTo>
                    <a:pt x="313" y="122"/>
                  </a:lnTo>
                  <a:lnTo>
                    <a:pt x="313" y="122"/>
                  </a:lnTo>
                  <a:lnTo>
                    <a:pt x="314" y="125"/>
                  </a:lnTo>
                  <a:lnTo>
                    <a:pt x="314" y="126"/>
                  </a:lnTo>
                  <a:lnTo>
                    <a:pt x="310" y="134"/>
                  </a:lnTo>
                  <a:lnTo>
                    <a:pt x="304" y="142"/>
                  </a:lnTo>
                  <a:lnTo>
                    <a:pt x="300" y="148"/>
                  </a:lnTo>
                  <a:lnTo>
                    <a:pt x="298" y="153"/>
                  </a:lnTo>
                  <a:lnTo>
                    <a:pt x="290" y="164"/>
                  </a:lnTo>
                  <a:lnTo>
                    <a:pt x="287" y="160"/>
                  </a:lnTo>
                  <a:lnTo>
                    <a:pt x="285" y="156"/>
                  </a:lnTo>
                  <a:lnTo>
                    <a:pt x="277" y="142"/>
                  </a:lnTo>
                  <a:lnTo>
                    <a:pt x="271" y="130"/>
                  </a:lnTo>
                  <a:lnTo>
                    <a:pt x="261" y="118"/>
                  </a:lnTo>
                  <a:lnTo>
                    <a:pt x="252" y="106"/>
                  </a:lnTo>
                  <a:lnTo>
                    <a:pt x="248" y="102"/>
                  </a:lnTo>
                  <a:lnTo>
                    <a:pt x="245" y="98"/>
                  </a:lnTo>
                  <a:lnTo>
                    <a:pt x="250" y="88"/>
                  </a:lnTo>
                  <a:lnTo>
                    <a:pt x="256" y="80"/>
                  </a:lnTo>
                  <a:lnTo>
                    <a:pt x="260" y="71"/>
                  </a:lnTo>
                  <a:lnTo>
                    <a:pt x="264" y="61"/>
                  </a:lnTo>
                  <a:lnTo>
                    <a:pt x="277" y="73"/>
                  </a:lnTo>
                  <a:lnTo>
                    <a:pt x="290" y="87"/>
                  </a:lnTo>
                  <a:lnTo>
                    <a:pt x="295" y="94"/>
                  </a:lnTo>
                  <a:lnTo>
                    <a:pt x="300" y="102"/>
                  </a:lnTo>
                  <a:lnTo>
                    <a:pt x="304" y="108"/>
                  </a:lnTo>
                  <a:lnTo>
                    <a:pt x="310" y="115"/>
                  </a:lnTo>
                  <a:close/>
                  <a:moveTo>
                    <a:pt x="115" y="29"/>
                  </a:moveTo>
                  <a:lnTo>
                    <a:pt x="111" y="29"/>
                  </a:lnTo>
                  <a:lnTo>
                    <a:pt x="115" y="27"/>
                  </a:lnTo>
                  <a:lnTo>
                    <a:pt x="115" y="27"/>
                  </a:lnTo>
                  <a:lnTo>
                    <a:pt x="115" y="27"/>
                  </a:lnTo>
                  <a:lnTo>
                    <a:pt x="117" y="27"/>
                  </a:lnTo>
                  <a:lnTo>
                    <a:pt x="118" y="27"/>
                  </a:lnTo>
                  <a:lnTo>
                    <a:pt x="126" y="26"/>
                  </a:lnTo>
                  <a:lnTo>
                    <a:pt x="142" y="23"/>
                  </a:lnTo>
                  <a:lnTo>
                    <a:pt x="158" y="23"/>
                  </a:lnTo>
                  <a:lnTo>
                    <a:pt x="156" y="30"/>
                  </a:lnTo>
                  <a:lnTo>
                    <a:pt x="153" y="37"/>
                  </a:lnTo>
                  <a:lnTo>
                    <a:pt x="148" y="35"/>
                  </a:lnTo>
                  <a:lnTo>
                    <a:pt x="142" y="33"/>
                  </a:lnTo>
                  <a:lnTo>
                    <a:pt x="127" y="30"/>
                  </a:lnTo>
                  <a:lnTo>
                    <a:pt x="115" y="29"/>
                  </a:lnTo>
                  <a:close/>
                  <a:moveTo>
                    <a:pt x="310" y="219"/>
                  </a:moveTo>
                  <a:lnTo>
                    <a:pt x="310" y="216"/>
                  </a:lnTo>
                  <a:lnTo>
                    <a:pt x="308" y="215"/>
                  </a:lnTo>
                  <a:lnTo>
                    <a:pt x="307" y="207"/>
                  </a:lnTo>
                  <a:lnTo>
                    <a:pt x="304" y="199"/>
                  </a:lnTo>
                  <a:lnTo>
                    <a:pt x="300" y="189"/>
                  </a:lnTo>
                  <a:lnTo>
                    <a:pt x="296" y="179"/>
                  </a:lnTo>
                  <a:lnTo>
                    <a:pt x="295" y="177"/>
                  </a:lnTo>
                  <a:lnTo>
                    <a:pt x="295" y="175"/>
                  </a:lnTo>
                  <a:lnTo>
                    <a:pt x="294" y="173"/>
                  </a:lnTo>
                  <a:lnTo>
                    <a:pt x="292" y="172"/>
                  </a:lnTo>
                  <a:lnTo>
                    <a:pt x="296" y="168"/>
                  </a:lnTo>
                  <a:lnTo>
                    <a:pt x="299" y="162"/>
                  </a:lnTo>
                  <a:lnTo>
                    <a:pt x="310" y="149"/>
                  </a:lnTo>
                  <a:lnTo>
                    <a:pt x="318" y="134"/>
                  </a:lnTo>
                  <a:lnTo>
                    <a:pt x="322" y="141"/>
                  </a:lnTo>
                  <a:lnTo>
                    <a:pt x="325" y="149"/>
                  </a:lnTo>
                  <a:lnTo>
                    <a:pt x="326" y="154"/>
                  </a:lnTo>
                  <a:lnTo>
                    <a:pt x="327" y="160"/>
                  </a:lnTo>
                  <a:lnTo>
                    <a:pt x="329" y="165"/>
                  </a:lnTo>
                  <a:lnTo>
                    <a:pt x="330" y="169"/>
                  </a:lnTo>
                  <a:lnTo>
                    <a:pt x="333" y="179"/>
                  </a:lnTo>
                  <a:lnTo>
                    <a:pt x="334" y="185"/>
                  </a:lnTo>
                  <a:lnTo>
                    <a:pt x="335" y="195"/>
                  </a:lnTo>
                  <a:lnTo>
                    <a:pt x="335" y="196"/>
                  </a:lnTo>
                  <a:lnTo>
                    <a:pt x="334" y="199"/>
                  </a:lnTo>
                  <a:lnTo>
                    <a:pt x="325" y="215"/>
                  </a:lnTo>
                  <a:lnTo>
                    <a:pt x="313" y="230"/>
                  </a:lnTo>
                  <a:lnTo>
                    <a:pt x="310" y="219"/>
                  </a:lnTo>
                  <a:close/>
                  <a:moveTo>
                    <a:pt x="160" y="38"/>
                  </a:moveTo>
                  <a:lnTo>
                    <a:pt x="164" y="30"/>
                  </a:lnTo>
                  <a:lnTo>
                    <a:pt x="167" y="22"/>
                  </a:lnTo>
                  <a:lnTo>
                    <a:pt x="177" y="23"/>
                  </a:lnTo>
                  <a:lnTo>
                    <a:pt x="188" y="25"/>
                  </a:lnTo>
                  <a:lnTo>
                    <a:pt x="199" y="27"/>
                  </a:lnTo>
                  <a:lnTo>
                    <a:pt x="212" y="31"/>
                  </a:lnTo>
                  <a:lnTo>
                    <a:pt x="225" y="37"/>
                  </a:lnTo>
                  <a:lnTo>
                    <a:pt x="235" y="42"/>
                  </a:lnTo>
                  <a:lnTo>
                    <a:pt x="248" y="49"/>
                  </a:lnTo>
                  <a:lnTo>
                    <a:pt x="258" y="57"/>
                  </a:lnTo>
                  <a:lnTo>
                    <a:pt x="254" y="65"/>
                  </a:lnTo>
                  <a:lnTo>
                    <a:pt x="250" y="75"/>
                  </a:lnTo>
                  <a:lnTo>
                    <a:pt x="245" y="84"/>
                  </a:lnTo>
                  <a:lnTo>
                    <a:pt x="240" y="92"/>
                  </a:lnTo>
                  <a:lnTo>
                    <a:pt x="235" y="88"/>
                  </a:lnTo>
                  <a:lnTo>
                    <a:pt x="231" y="84"/>
                  </a:lnTo>
                  <a:lnTo>
                    <a:pt x="218" y="73"/>
                  </a:lnTo>
                  <a:lnTo>
                    <a:pt x="204" y="62"/>
                  </a:lnTo>
                  <a:lnTo>
                    <a:pt x="192" y="54"/>
                  </a:lnTo>
                  <a:lnTo>
                    <a:pt x="183" y="49"/>
                  </a:lnTo>
                  <a:lnTo>
                    <a:pt x="172" y="44"/>
                  </a:lnTo>
                  <a:lnTo>
                    <a:pt x="160" y="38"/>
                  </a:lnTo>
                  <a:close/>
                  <a:moveTo>
                    <a:pt x="118" y="77"/>
                  </a:moveTo>
                  <a:lnTo>
                    <a:pt x="112" y="73"/>
                  </a:lnTo>
                  <a:lnTo>
                    <a:pt x="106" y="68"/>
                  </a:lnTo>
                  <a:lnTo>
                    <a:pt x="92" y="57"/>
                  </a:lnTo>
                  <a:lnTo>
                    <a:pt x="76" y="49"/>
                  </a:lnTo>
                  <a:lnTo>
                    <a:pt x="66" y="46"/>
                  </a:lnTo>
                  <a:lnTo>
                    <a:pt x="61" y="45"/>
                  </a:lnTo>
                  <a:lnTo>
                    <a:pt x="72" y="42"/>
                  </a:lnTo>
                  <a:lnTo>
                    <a:pt x="81" y="39"/>
                  </a:lnTo>
                  <a:lnTo>
                    <a:pt x="94" y="38"/>
                  </a:lnTo>
                  <a:lnTo>
                    <a:pt x="103" y="37"/>
                  </a:lnTo>
                  <a:lnTo>
                    <a:pt x="114" y="37"/>
                  </a:lnTo>
                  <a:lnTo>
                    <a:pt x="125" y="38"/>
                  </a:lnTo>
                  <a:lnTo>
                    <a:pt x="137" y="39"/>
                  </a:lnTo>
                  <a:lnTo>
                    <a:pt x="149" y="44"/>
                  </a:lnTo>
                  <a:lnTo>
                    <a:pt x="142" y="53"/>
                  </a:lnTo>
                  <a:lnTo>
                    <a:pt x="134" y="62"/>
                  </a:lnTo>
                  <a:lnTo>
                    <a:pt x="126" y="71"/>
                  </a:lnTo>
                  <a:lnTo>
                    <a:pt x="118" y="77"/>
                  </a:lnTo>
                  <a:close/>
                </a:path>
              </a:pathLst>
            </a:custGeom>
            <a:solidFill>
              <a:srgbClr val="0027B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HN"/>
            </a:p>
          </p:txBody>
        </p:sp>
        <p:sp>
          <p:nvSpPr>
            <p:cNvPr id="121" name="Freeform 210"/>
            <p:cNvSpPr>
              <a:spLocks noEditPoints="1"/>
            </p:cNvSpPr>
            <p:nvPr/>
          </p:nvSpPr>
          <p:spPr bwMode="auto">
            <a:xfrm>
              <a:off x="6210660" y="1794958"/>
              <a:ext cx="1499769" cy="1139015"/>
            </a:xfrm>
            <a:custGeom>
              <a:avLst/>
              <a:gdLst/>
              <a:ahLst/>
              <a:cxnLst>
                <a:cxn ang="0">
                  <a:pos x="351" y="189"/>
                </a:cxn>
                <a:cxn ang="0">
                  <a:pos x="333" y="227"/>
                </a:cxn>
                <a:cxn ang="0">
                  <a:pos x="273" y="131"/>
                </a:cxn>
                <a:cxn ang="0">
                  <a:pos x="270" y="133"/>
                </a:cxn>
                <a:cxn ang="0">
                  <a:pos x="251" y="127"/>
                </a:cxn>
                <a:cxn ang="0">
                  <a:pos x="252" y="146"/>
                </a:cxn>
                <a:cxn ang="0">
                  <a:pos x="154" y="137"/>
                </a:cxn>
                <a:cxn ang="0">
                  <a:pos x="186" y="92"/>
                </a:cxn>
                <a:cxn ang="0">
                  <a:pos x="170" y="104"/>
                </a:cxn>
                <a:cxn ang="0">
                  <a:pos x="117" y="81"/>
                </a:cxn>
                <a:cxn ang="0">
                  <a:pos x="120" y="23"/>
                </a:cxn>
                <a:cxn ang="0">
                  <a:pos x="102" y="27"/>
                </a:cxn>
                <a:cxn ang="0">
                  <a:pos x="75" y="43"/>
                </a:cxn>
                <a:cxn ang="0">
                  <a:pos x="48" y="36"/>
                </a:cxn>
                <a:cxn ang="0">
                  <a:pos x="55" y="1"/>
                </a:cxn>
                <a:cxn ang="0">
                  <a:pos x="40" y="58"/>
                </a:cxn>
                <a:cxn ang="0">
                  <a:pos x="20" y="39"/>
                </a:cxn>
                <a:cxn ang="0">
                  <a:pos x="9" y="33"/>
                </a:cxn>
                <a:cxn ang="0">
                  <a:pos x="14" y="19"/>
                </a:cxn>
                <a:cxn ang="0">
                  <a:pos x="5" y="62"/>
                </a:cxn>
                <a:cxn ang="0">
                  <a:pos x="5" y="123"/>
                </a:cxn>
                <a:cxn ang="0">
                  <a:pos x="10" y="133"/>
                </a:cxn>
                <a:cxn ang="0">
                  <a:pos x="12" y="129"/>
                </a:cxn>
                <a:cxn ang="0">
                  <a:pos x="17" y="67"/>
                </a:cxn>
                <a:cxn ang="0">
                  <a:pos x="43" y="102"/>
                </a:cxn>
                <a:cxn ang="0">
                  <a:pos x="47" y="165"/>
                </a:cxn>
                <a:cxn ang="0">
                  <a:pos x="36" y="174"/>
                </a:cxn>
                <a:cxn ang="0">
                  <a:pos x="98" y="154"/>
                </a:cxn>
                <a:cxn ang="0">
                  <a:pos x="151" y="146"/>
                </a:cxn>
                <a:cxn ang="0">
                  <a:pos x="175" y="198"/>
                </a:cxn>
                <a:cxn ang="0">
                  <a:pos x="169" y="209"/>
                </a:cxn>
                <a:cxn ang="0">
                  <a:pos x="198" y="202"/>
                </a:cxn>
                <a:cxn ang="0">
                  <a:pos x="232" y="243"/>
                </a:cxn>
                <a:cxn ang="0">
                  <a:pos x="263" y="262"/>
                </a:cxn>
                <a:cxn ang="0">
                  <a:pos x="232" y="281"/>
                </a:cxn>
                <a:cxn ang="0">
                  <a:pos x="255" y="274"/>
                </a:cxn>
                <a:cxn ang="0">
                  <a:pos x="274" y="267"/>
                </a:cxn>
                <a:cxn ang="0">
                  <a:pos x="300" y="246"/>
                </a:cxn>
                <a:cxn ang="0">
                  <a:pos x="312" y="256"/>
                </a:cxn>
                <a:cxn ang="0">
                  <a:pos x="309" y="263"/>
                </a:cxn>
                <a:cxn ang="0">
                  <a:pos x="346" y="221"/>
                </a:cxn>
                <a:cxn ang="0">
                  <a:pos x="366" y="165"/>
                </a:cxn>
                <a:cxn ang="0">
                  <a:pos x="362" y="156"/>
                </a:cxn>
                <a:cxn ang="0">
                  <a:pos x="354" y="173"/>
                </a:cxn>
                <a:cxn ang="0">
                  <a:pos x="340" y="171"/>
                </a:cxn>
                <a:cxn ang="0">
                  <a:pos x="333" y="175"/>
                </a:cxn>
                <a:cxn ang="0">
                  <a:pos x="302" y="229"/>
                </a:cxn>
                <a:cxn ang="0">
                  <a:pos x="302" y="194"/>
                </a:cxn>
                <a:cxn ang="0">
                  <a:pos x="323" y="165"/>
                </a:cxn>
                <a:cxn ang="0">
                  <a:pos x="292" y="196"/>
                </a:cxn>
                <a:cxn ang="0">
                  <a:pos x="266" y="151"/>
                </a:cxn>
                <a:cxn ang="0">
                  <a:pos x="306" y="242"/>
                </a:cxn>
                <a:cxn ang="0">
                  <a:pos x="312" y="252"/>
                </a:cxn>
                <a:cxn ang="0">
                  <a:pos x="258" y="250"/>
                </a:cxn>
                <a:cxn ang="0">
                  <a:pos x="287" y="208"/>
                </a:cxn>
                <a:cxn ang="0">
                  <a:pos x="219" y="213"/>
                </a:cxn>
                <a:cxn ang="0">
                  <a:pos x="250" y="155"/>
                </a:cxn>
                <a:cxn ang="0">
                  <a:pos x="251" y="227"/>
                </a:cxn>
                <a:cxn ang="0">
                  <a:pos x="48" y="101"/>
                </a:cxn>
                <a:cxn ang="0">
                  <a:pos x="82" y="47"/>
                </a:cxn>
                <a:cxn ang="0">
                  <a:pos x="132" y="127"/>
                </a:cxn>
                <a:cxn ang="0">
                  <a:pos x="74" y="156"/>
                </a:cxn>
              </a:cxnLst>
              <a:rect l="0" t="0" r="r" b="b"/>
              <a:pathLst>
                <a:path w="370" h="281">
                  <a:moveTo>
                    <a:pt x="333" y="227"/>
                  </a:moveTo>
                  <a:lnTo>
                    <a:pt x="335" y="223"/>
                  </a:lnTo>
                  <a:lnTo>
                    <a:pt x="336" y="217"/>
                  </a:lnTo>
                  <a:lnTo>
                    <a:pt x="338" y="212"/>
                  </a:lnTo>
                  <a:lnTo>
                    <a:pt x="339" y="208"/>
                  </a:lnTo>
                  <a:lnTo>
                    <a:pt x="344" y="198"/>
                  </a:lnTo>
                  <a:lnTo>
                    <a:pt x="351" y="189"/>
                  </a:lnTo>
                  <a:lnTo>
                    <a:pt x="351" y="189"/>
                  </a:lnTo>
                  <a:lnTo>
                    <a:pt x="351" y="190"/>
                  </a:lnTo>
                  <a:lnTo>
                    <a:pt x="350" y="194"/>
                  </a:lnTo>
                  <a:lnTo>
                    <a:pt x="344" y="209"/>
                  </a:lnTo>
                  <a:lnTo>
                    <a:pt x="336" y="223"/>
                  </a:lnTo>
                  <a:lnTo>
                    <a:pt x="333" y="225"/>
                  </a:lnTo>
                  <a:lnTo>
                    <a:pt x="333" y="227"/>
                  </a:lnTo>
                  <a:close/>
                  <a:moveTo>
                    <a:pt x="273" y="136"/>
                  </a:moveTo>
                  <a:lnTo>
                    <a:pt x="273" y="136"/>
                  </a:lnTo>
                  <a:lnTo>
                    <a:pt x="274" y="136"/>
                  </a:lnTo>
                  <a:lnTo>
                    <a:pt x="274" y="135"/>
                  </a:lnTo>
                  <a:lnTo>
                    <a:pt x="274" y="135"/>
                  </a:lnTo>
                  <a:lnTo>
                    <a:pt x="274" y="132"/>
                  </a:lnTo>
                  <a:lnTo>
                    <a:pt x="273" y="131"/>
                  </a:lnTo>
                  <a:lnTo>
                    <a:pt x="271" y="131"/>
                  </a:lnTo>
                  <a:lnTo>
                    <a:pt x="271" y="132"/>
                  </a:lnTo>
                  <a:lnTo>
                    <a:pt x="271" y="132"/>
                  </a:lnTo>
                  <a:lnTo>
                    <a:pt x="273" y="133"/>
                  </a:lnTo>
                  <a:lnTo>
                    <a:pt x="271" y="135"/>
                  </a:lnTo>
                  <a:lnTo>
                    <a:pt x="270" y="135"/>
                  </a:lnTo>
                  <a:lnTo>
                    <a:pt x="270" y="133"/>
                  </a:lnTo>
                  <a:lnTo>
                    <a:pt x="269" y="132"/>
                  </a:lnTo>
                  <a:lnTo>
                    <a:pt x="267" y="133"/>
                  </a:lnTo>
                  <a:lnTo>
                    <a:pt x="267" y="132"/>
                  </a:lnTo>
                  <a:lnTo>
                    <a:pt x="269" y="132"/>
                  </a:lnTo>
                  <a:lnTo>
                    <a:pt x="263" y="136"/>
                  </a:lnTo>
                  <a:lnTo>
                    <a:pt x="259" y="140"/>
                  </a:lnTo>
                  <a:lnTo>
                    <a:pt x="251" y="127"/>
                  </a:lnTo>
                  <a:lnTo>
                    <a:pt x="240" y="112"/>
                  </a:lnTo>
                  <a:lnTo>
                    <a:pt x="236" y="112"/>
                  </a:lnTo>
                  <a:lnTo>
                    <a:pt x="233" y="115"/>
                  </a:lnTo>
                  <a:lnTo>
                    <a:pt x="236" y="119"/>
                  </a:lnTo>
                  <a:lnTo>
                    <a:pt x="239" y="121"/>
                  </a:lnTo>
                  <a:lnTo>
                    <a:pt x="247" y="135"/>
                  </a:lnTo>
                  <a:lnTo>
                    <a:pt x="252" y="146"/>
                  </a:lnTo>
                  <a:lnTo>
                    <a:pt x="240" y="155"/>
                  </a:lnTo>
                  <a:lnTo>
                    <a:pt x="225" y="166"/>
                  </a:lnTo>
                  <a:lnTo>
                    <a:pt x="209" y="178"/>
                  </a:lnTo>
                  <a:lnTo>
                    <a:pt x="194" y="187"/>
                  </a:lnTo>
                  <a:lnTo>
                    <a:pt x="185" y="177"/>
                  </a:lnTo>
                  <a:lnTo>
                    <a:pt x="170" y="156"/>
                  </a:lnTo>
                  <a:lnTo>
                    <a:pt x="154" y="137"/>
                  </a:lnTo>
                  <a:lnTo>
                    <a:pt x="147" y="127"/>
                  </a:lnTo>
                  <a:lnTo>
                    <a:pt x="163" y="116"/>
                  </a:lnTo>
                  <a:lnTo>
                    <a:pt x="181" y="104"/>
                  </a:lnTo>
                  <a:lnTo>
                    <a:pt x="182" y="102"/>
                  </a:lnTo>
                  <a:lnTo>
                    <a:pt x="183" y="101"/>
                  </a:lnTo>
                  <a:lnTo>
                    <a:pt x="185" y="98"/>
                  </a:lnTo>
                  <a:lnTo>
                    <a:pt x="186" y="92"/>
                  </a:lnTo>
                  <a:lnTo>
                    <a:pt x="186" y="92"/>
                  </a:lnTo>
                  <a:lnTo>
                    <a:pt x="186" y="90"/>
                  </a:lnTo>
                  <a:lnTo>
                    <a:pt x="183" y="93"/>
                  </a:lnTo>
                  <a:lnTo>
                    <a:pt x="174" y="100"/>
                  </a:lnTo>
                  <a:lnTo>
                    <a:pt x="174" y="100"/>
                  </a:lnTo>
                  <a:lnTo>
                    <a:pt x="174" y="100"/>
                  </a:lnTo>
                  <a:lnTo>
                    <a:pt x="170" y="104"/>
                  </a:lnTo>
                  <a:lnTo>
                    <a:pt x="166" y="105"/>
                  </a:lnTo>
                  <a:lnTo>
                    <a:pt x="163" y="108"/>
                  </a:lnTo>
                  <a:lnTo>
                    <a:pt x="152" y="115"/>
                  </a:lnTo>
                  <a:lnTo>
                    <a:pt x="143" y="121"/>
                  </a:lnTo>
                  <a:lnTo>
                    <a:pt x="136" y="112"/>
                  </a:lnTo>
                  <a:lnTo>
                    <a:pt x="127" y="97"/>
                  </a:lnTo>
                  <a:lnTo>
                    <a:pt x="117" y="81"/>
                  </a:lnTo>
                  <a:lnTo>
                    <a:pt x="110" y="71"/>
                  </a:lnTo>
                  <a:lnTo>
                    <a:pt x="105" y="60"/>
                  </a:lnTo>
                  <a:lnTo>
                    <a:pt x="100" y="51"/>
                  </a:lnTo>
                  <a:lnTo>
                    <a:pt x="96" y="46"/>
                  </a:lnTo>
                  <a:lnTo>
                    <a:pt x="94" y="40"/>
                  </a:lnTo>
                  <a:lnTo>
                    <a:pt x="106" y="32"/>
                  </a:lnTo>
                  <a:lnTo>
                    <a:pt x="120" y="23"/>
                  </a:lnTo>
                  <a:lnTo>
                    <a:pt x="119" y="23"/>
                  </a:lnTo>
                  <a:lnTo>
                    <a:pt x="117" y="23"/>
                  </a:lnTo>
                  <a:lnTo>
                    <a:pt x="114" y="24"/>
                  </a:lnTo>
                  <a:lnTo>
                    <a:pt x="113" y="24"/>
                  </a:lnTo>
                  <a:lnTo>
                    <a:pt x="113" y="23"/>
                  </a:lnTo>
                  <a:lnTo>
                    <a:pt x="112" y="21"/>
                  </a:lnTo>
                  <a:lnTo>
                    <a:pt x="102" y="27"/>
                  </a:lnTo>
                  <a:lnTo>
                    <a:pt x="90" y="35"/>
                  </a:lnTo>
                  <a:lnTo>
                    <a:pt x="89" y="32"/>
                  </a:lnTo>
                  <a:lnTo>
                    <a:pt x="86" y="32"/>
                  </a:lnTo>
                  <a:lnTo>
                    <a:pt x="83" y="33"/>
                  </a:lnTo>
                  <a:lnTo>
                    <a:pt x="83" y="36"/>
                  </a:lnTo>
                  <a:lnTo>
                    <a:pt x="85" y="38"/>
                  </a:lnTo>
                  <a:lnTo>
                    <a:pt x="75" y="43"/>
                  </a:lnTo>
                  <a:lnTo>
                    <a:pt x="66" y="48"/>
                  </a:lnTo>
                  <a:lnTo>
                    <a:pt x="63" y="50"/>
                  </a:lnTo>
                  <a:lnTo>
                    <a:pt x="60" y="50"/>
                  </a:lnTo>
                  <a:lnTo>
                    <a:pt x="54" y="54"/>
                  </a:lnTo>
                  <a:lnTo>
                    <a:pt x="46" y="56"/>
                  </a:lnTo>
                  <a:lnTo>
                    <a:pt x="47" y="48"/>
                  </a:lnTo>
                  <a:lnTo>
                    <a:pt x="48" y="36"/>
                  </a:lnTo>
                  <a:lnTo>
                    <a:pt x="52" y="24"/>
                  </a:lnTo>
                  <a:lnTo>
                    <a:pt x="55" y="15"/>
                  </a:lnTo>
                  <a:lnTo>
                    <a:pt x="58" y="6"/>
                  </a:lnTo>
                  <a:lnTo>
                    <a:pt x="60" y="0"/>
                  </a:lnTo>
                  <a:lnTo>
                    <a:pt x="59" y="0"/>
                  </a:lnTo>
                  <a:lnTo>
                    <a:pt x="56" y="0"/>
                  </a:lnTo>
                  <a:lnTo>
                    <a:pt x="55" y="1"/>
                  </a:lnTo>
                  <a:lnTo>
                    <a:pt x="52" y="1"/>
                  </a:lnTo>
                  <a:lnTo>
                    <a:pt x="48" y="11"/>
                  </a:lnTo>
                  <a:lnTo>
                    <a:pt x="44" y="23"/>
                  </a:lnTo>
                  <a:lnTo>
                    <a:pt x="43" y="33"/>
                  </a:lnTo>
                  <a:lnTo>
                    <a:pt x="40" y="44"/>
                  </a:lnTo>
                  <a:lnTo>
                    <a:pt x="40" y="51"/>
                  </a:lnTo>
                  <a:lnTo>
                    <a:pt x="40" y="58"/>
                  </a:lnTo>
                  <a:lnTo>
                    <a:pt x="29" y="60"/>
                  </a:lnTo>
                  <a:lnTo>
                    <a:pt x="18" y="60"/>
                  </a:lnTo>
                  <a:lnTo>
                    <a:pt x="25" y="44"/>
                  </a:lnTo>
                  <a:lnTo>
                    <a:pt x="32" y="28"/>
                  </a:lnTo>
                  <a:lnTo>
                    <a:pt x="31" y="24"/>
                  </a:lnTo>
                  <a:lnTo>
                    <a:pt x="29" y="20"/>
                  </a:lnTo>
                  <a:lnTo>
                    <a:pt x="20" y="39"/>
                  </a:lnTo>
                  <a:lnTo>
                    <a:pt x="12" y="58"/>
                  </a:lnTo>
                  <a:lnTo>
                    <a:pt x="9" y="56"/>
                  </a:lnTo>
                  <a:lnTo>
                    <a:pt x="6" y="54"/>
                  </a:lnTo>
                  <a:lnTo>
                    <a:pt x="5" y="51"/>
                  </a:lnTo>
                  <a:lnTo>
                    <a:pt x="5" y="47"/>
                  </a:lnTo>
                  <a:lnTo>
                    <a:pt x="6" y="42"/>
                  </a:lnTo>
                  <a:lnTo>
                    <a:pt x="9" y="33"/>
                  </a:lnTo>
                  <a:lnTo>
                    <a:pt x="17" y="19"/>
                  </a:lnTo>
                  <a:lnTo>
                    <a:pt x="25" y="8"/>
                  </a:lnTo>
                  <a:lnTo>
                    <a:pt x="25" y="6"/>
                  </a:lnTo>
                  <a:lnTo>
                    <a:pt x="25" y="4"/>
                  </a:lnTo>
                  <a:lnTo>
                    <a:pt x="21" y="8"/>
                  </a:lnTo>
                  <a:lnTo>
                    <a:pt x="17" y="13"/>
                  </a:lnTo>
                  <a:lnTo>
                    <a:pt x="14" y="19"/>
                  </a:lnTo>
                  <a:lnTo>
                    <a:pt x="10" y="24"/>
                  </a:lnTo>
                  <a:lnTo>
                    <a:pt x="4" y="36"/>
                  </a:lnTo>
                  <a:lnTo>
                    <a:pt x="2" y="42"/>
                  </a:lnTo>
                  <a:lnTo>
                    <a:pt x="0" y="50"/>
                  </a:lnTo>
                  <a:lnTo>
                    <a:pt x="1" y="54"/>
                  </a:lnTo>
                  <a:lnTo>
                    <a:pt x="1" y="58"/>
                  </a:lnTo>
                  <a:lnTo>
                    <a:pt x="5" y="62"/>
                  </a:lnTo>
                  <a:lnTo>
                    <a:pt x="9" y="66"/>
                  </a:lnTo>
                  <a:lnTo>
                    <a:pt x="9" y="71"/>
                  </a:lnTo>
                  <a:lnTo>
                    <a:pt x="8" y="75"/>
                  </a:lnTo>
                  <a:lnTo>
                    <a:pt x="6" y="81"/>
                  </a:lnTo>
                  <a:lnTo>
                    <a:pt x="6" y="85"/>
                  </a:lnTo>
                  <a:lnTo>
                    <a:pt x="5" y="104"/>
                  </a:lnTo>
                  <a:lnTo>
                    <a:pt x="5" y="123"/>
                  </a:lnTo>
                  <a:lnTo>
                    <a:pt x="6" y="132"/>
                  </a:lnTo>
                  <a:lnTo>
                    <a:pt x="8" y="140"/>
                  </a:lnTo>
                  <a:lnTo>
                    <a:pt x="9" y="140"/>
                  </a:lnTo>
                  <a:lnTo>
                    <a:pt x="9" y="140"/>
                  </a:lnTo>
                  <a:lnTo>
                    <a:pt x="9" y="137"/>
                  </a:lnTo>
                  <a:lnTo>
                    <a:pt x="9" y="135"/>
                  </a:lnTo>
                  <a:lnTo>
                    <a:pt x="10" y="133"/>
                  </a:lnTo>
                  <a:lnTo>
                    <a:pt x="10" y="131"/>
                  </a:lnTo>
                  <a:lnTo>
                    <a:pt x="12" y="131"/>
                  </a:lnTo>
                  <a:lnTo>
                    <a:pt x="12" y="129"/>
                  </a:lnTo>
                  <a:lnTo>
                    <a:pt x="12" y="129"/>
                  </a:lnTo>
                  <a:lnTo>
                    <a:pt x="12" y="129"/>
                  </a:lnTo>
                  <a:lnTo>
                    <a:pt x="12" y="129"/>
                  </a:lnTo>
                  <a:lnTo>
                    <a:pt x="12" y="129"/>
                  </a:lnTo>
                  <a:lnTo>
                    <a:pt x="13" y="129"/>
                  </a:lnTo>
                  <a:lnTo>
                    <a:pt x="13" y="125"/>
                  </a:lnTo>
                  <a:lnTo>
                    <a:pt x="12" y="121"/>
                  </a:lnTo>
                  <a:lnTo>
                    <a:pt x="12" y="108"/>
                  </a:lnTo>
                  <a:lnTo>
                    <a:pt x="12" y="94"/>
                  </a:lnTo>
                  <a:lnTo>
                    <a:pt x="14" y="81"/>
                  </a:lnTo>
                  <a:lnTo>
                    <a:pt x="17" y="67"/>
                  </a:lnTo>
                  <a:lnTo>
                    <a:pt x="23" y="67"/>
                  </a:lnTo>
                  <a:lnTo>
                    <a:pt x="33" y="66"/>
                  </a:lnTo>
                  <a:lnTo>
                    <a:pt x="36" y="66"/>
                  </a:lnTo>
                  <a:lnTo>
                    <a:pt x="39" y="66"/>
                  </a:lnTo>
                  <a:lnTo>
                    <a:pt x="39" y="67"/>
                  </a:lnTo>
                  <a:lnTo>
                    <a:pt x="40" y="85"/>
                  </a:lnTo>
                  <a:lnTo>
                    <a:pt x="43" y="102"/>
                  </a:lnTo>
                  <a:lnTo>
                    <a:pt x="47" y="120"/>
                  </a:lnTo>
                  <a:lnTo>
                    <a:pt x="52" y="137"/>
                  </a:lnTo>
                  <a:lnTo>
                    <a:pt x="58" y="150"/>
                  </a:lnTo>
                  <a:lnTo>
                    <a:pt x="60" y="155"/>
                  </a:lnTo>
                  <a:lnTo>
                    <a:pt x="62" y="160"/>
                  </a:lnTo>
                  <a:lnTo>
                    <a:pt x="55" y="162"/>
                  </a:lnTo>
                  <a:lnTo>
                    <a:pt x="47" y="165"/>
                  </a:lnTo>
                  <a:lnTo>
                    <a:pt x="32" y="167"/>
                  </a:lnTo>
                  <a:lnTo>
                    <a:pt x="32" y="170"/>
                  </a:lnTo>
                  <a:lnTo>
                    <a:pt x="33" y="174"/>
                  </a:lnTo>
                  <a:lnTo>
                    <a:pt x="35" y="174"/>
                  </a:lnTo>
                  <a:lnTo>
                    <a:pt x="35" y="174"/>
                  </a:lnTo>
                  <a:lnTo>
                    <a:pt x="36" y="174"/>
                  </a:lnTo>
                  <a:lnTo>
                    <a:pt x="36" y="174"/>
                  </a:lnTo>
                  <a:lnTo>
                    <a:pt x="37" y="173"/>
                  </a:lnTo>
                  <a:lnTo>
                    <a:pt x="39" y="171"/>
                  </a:lnTo>
                  <a:lnTo>
                    <a:pt x="59" y="166"/>
                  </a:lnTo>
                  <a:lnTo>
                    <a:pt x="78" y="160"/>
                  </a:lnTo>
                  <a:lnTo>
                    <a:pt x="81" y="159"/>
                  </a:lnTo>
                  <a:lnTo>
                    <a:pt x="83" y="159"/>
                  </a:lnTo>
                  <a:lnTo>
                    <a:pt x="98" y="154"/>
                  </a:lnTo>
                  <a:lnTo>
                    <a:pt x="113" y="146"/>
                  </a:lnTo>
                  <a:lnTo>
                    <a:pt x="120" y="143"/>
                  </a:lnTo>
                  <a:lnTo>
                    <a:pt x="127" y="139"/>
                  </a:lnTo>
                  <a:lnTo>
                    <a:pt x="133" y="135"/>
                  </a:lnTo>
                  <a:lnTo>
                    <a:pt x="140" y="131"/>
                  </a:lnTo>
                  <a:lnTo>
                    <a:pt x="146" y="137"/>
                  </a:lnTo>
                  <a:lnTo>
                    <a:pt x="151" y="146"/>
                  </a:lnTo>
                  <a:lnTo>
                    <a:pt x="159" y="155"/>
                  </a:lnTo>
                  <a:lnTo>
                    <a:pt x="170" y="169"/>
                  </a:lnTo>
                  <a:lnTo>
                    <a:pt x="181" y="182"/>
                  </a:lnTo>
                  <a:lnTo>
                    <a:pt x="189" y="190"/>
                  </a:lnTo>
                  <a:lnTo>
                    <a:pt x="183" y="194"/>
                  </a:lnTo>
                  <a:lnTo>
                    <a:pt x="178" y="197"/>
                  </a:lnTo>
                  <a:lnTo>
                    <a:pt x="175" y="198"/>
                  </a:lnTo>
                  <a:lnTo>
                    <a:pt x="173" y="200"/>
                  </a:lnTo>
                  <a:lnTo>
                    <a:pt x="170" y="201"/>
                  </a:lnTo>
                  <a:lnTo>
                    <a:pt x="169" y="204"/>
                  </a:lnTo>
                  <a:lnTo>
                    <a:pt x="169" y="205"/>
                  </a:lnTo>
                  <a:lnTo>
                    <a:pt x="169" y="206"/>
                  </a:lnTo>
                  <a:lnTo>
                    <a:pt x="169" y="208"/>
                  </a:lnTo>
                  <a:lnTo>
                    <a:pt x="169" y="209"/>
                  </a:lnTo>
                  <a:lnTo>
                    <a:pt x="170" y="210"/>
                  </a:lnTo>
                  <a:lnTo>
                    <a:pt x="175" y="208"/>
                  </a:lnTo>
                  <a:lnTo>
                    <a:pt x="181" y="204"/>
                  </a:lnTo>
                  <a:lnTo>
                    <a:pt x="187" y="200"/>
                  </a:lnTo>
                  <a:lnTo>
                    <a:pt x="193" y="197"/>
                  </a:lnTo>
                  <a:lnTo>
                    <a:pt x="196" y="200"/>
                  </a:lnTo>
                  <a:lnTo>
                    <a:pt x="198" y="202"/>
                  </a:lnTo>
                  <a:lnTo>
                    <a:pt x="210" y="214"/>
                  </a:lnTo>
                  <a:lnTo>
                    <a:pt x="223" y="228"/>
                  </a:lnTo>
                  <a:lnTo>
                    <a:pt x="228" y="233"/>
                  </a:lnTo>
                  <a:lnTo>
                    <a:pt x="233" y="239"/>
                  </a:lnTo>
                  <a:lnTo>
                    <a:pt x="231" y="239"/>
                  </a:lnTo>
                  <a:lnTo>
                    <a:pt x="232" y="242"/>
                  </a:lnTo>
                  <a:lnTo>
                    <a:pt x="232" y="243"/>
                  </a:lnTo>
                  <a:lnTo>
                    <a:pt x="233" y="244"/>
                  </a:lnTo>
                  <a:lnTo>
                    <a:pt x="233" y="246"/>
                  </a:lnTo>
                  <a:lnTo>
                    <a:pt x="239" y="243"/>
                  </a:lnTo>
                  <a:lnTo>
                    <a:pt x="244" y="248"/>
                  </a:lnTo>
                  <a:lnTo>
                    <a:pt x="251" y="252"/>
                  </a:lnTo>
                  <a:lnTo>
                    <a:pt x="256" y="258"/>
                  </a:lnTo>
                  <a:lnTo>
                    <a:pt x="263" y="262"/>
                  </a:lnTo>
                  <a:lnTo>
                    <a:pt x="256" y="267"/>
                  </a:lnTo>
                  <a:lnTo>
                    <a:pt x="247" y="271"/>
                  </a:lnTo>
                  <a:lnTo>
                    <a:pt x="232" y="278"/>
                  </a:lnTo>
                  <a:lnTo>
                    <a:pt x="232" y="278"/>
                  </a:lnTo>
                  <a:lnTo>
                    <a:pt x="232" y="279"/>
                  </a:lnTo>
                  <a:lnTo>
                    <a:pt x="232" y="279"/>
                  </a:lnTo>
                  <a:lnTo>
                    <a:pt x="232" y="281"/>
                  </a:lnTo>
                  <a:lnTo>
                    <a:pt x="240" y="278"/>
                  </a:lnTo>
                  <a:lnTo>
                    <a:pt x="248" y="275"/>
                  </a:lnTo>
                  <a:lnTo>
                    <a:pt x="250" y="275"/>
                  </a:lnTo>
                  <a:lnTo>
                    <a:pt x="250" y="275"/>
                  </a:lnTo>
                  <a:lnTo>
                    <a:pt x="251" y="274"/>
                  </a:lnTo>
                  <a:lnTo>
                    <a:pt x="252" y="274"/>
                  </a:lnTo>
                  <a:lnTo>
                    <a:pt x="255" y="274"/>
                  </a:lnTo>
                  <a:lnTo>
                    <a:pt x="258" y="273"/>
                  </a:lnTo>
                  <a:lnTo>
                    <a:pt x="262" y="271"/>
                  </a:lnTo>
                  <a:lnTo>
                    <a:pt x="266" y="270"/>
                  </a:lnTo>
                  <a:lnTo>
                    <a:pt x="271" y="267"/>
                  </a:lnTo>
                  <a:lnTo>
                    <a:pt x="273" y="269"/>
                  </a:lnTo>
                  <a:lnTo>
                    <a:pt x="274" y="267"/>
                  </a:lnTo>
                  <a:lnTo>
                    <a:pt x="274" y="267"/>
                  </a:lnTo>
                  <a:lnTo>
                    <a:pt x="278" y="266"/>
                  </a:lnTo>
                  <a:lnTo>
                    <a:pt x="281" y="266"/>
                  </a:lnTo>
                  <a:lnTo>
                    <a:pt x="283" y="266"/>
                  </a:lnTo>
                  <a:lnTo>
                    <a:pt x="282" y="264"/>
                  </a:lnTo>
                  <a:lnTo>
                    <a:pt x="278" y="262"/>
                  </a:lnTo>
                  <a:lnTo>
                    <a:pt x="287" y="255"/>
                  </a:lnTo>
                  <a:lnTo>
                    <a:pt x="300" y="246"/>
                  </a:lnTo>
                  <a:lnTo>
                    <a:pt x="301" y="252"/>
                  </a:lnTo>
                  <a:lnTo>
                    <a:pt x="301" y="259"/>
                  </a:lnTo>
                  <a:lnTo>
                    <a:pt x="305" y="258"/>
                  </a:lnTo>
                  <a:lnTo>
                    <a:pt x="310" y="256"/>
                  </a:lnTo>
                  <a:lnTo>
                    <a:pt x="312" y="256"/>
                  </a:lnTo>
                  <a:lnTo>
                    <a:pt x="315" y="256"/>
                  </a:lnTo>
                  <a:lnTo>
                    <a:pt x="312" y="256"/>
                  </a:lnTo>
                  <a:lnTo>
                    <a:pt x="309" y="258"/>
                  </a:lnTo>
                  <a:lnTo>
                    <a:pt x="309" y="259"/>
                  </a:lnTo>
                  <a:lnTo>
                    <a:pt x="309" y="260"/>
                  </a:lnTo>
                  <a:lnTo>
                    <a:pt x="310" y="262"/>
                  </a:lnTo>
                  <a:lnTo>
                    <a:pt x="310" y="263"/>
                  </a:lnTo>
                  <a:lnTo>
                    <a:pt x="310" y="263"/>
                  </a:lnTo>
                  <a:lnTo>
                    <a:pt x="309" y="263"/>
                  </a:lnTo>
                  <a:lnTo>
                    <a:pt x="309" y="264"/>
                  </a:lnTo>
                  <a:lnTo>
                    <a:pt x="309" y="264"/>
                  </a:lnTo>
                  <a:lnTo>
                    <a:pt x="317" y="258"/>
                  </a:lnTo>
                  <a:lnTo>
                    <a:pt x="324" y="251"/>
                  </a:lnTo>
                  <a:lnTo>
                    <a:pt x="332" y="242"/>
                  </a:lnTo>
                  <a:lnTo>
                    <a:pt x="339" y="232"/>
                  </a:lnTo>
                  <a:lnTo>
                    <a:pt x="346" y="221"/>
                  </a:lnTo>
                  <a:lnTo>
                    <a:pt x="351" y="212"/>
                  </a:lnTo>
                  <a:lnTo>
                    <a:pt x="355" y="200"/>
                  </a:lnTo>
                  <a:lnTo>
                    <a:pt x="359" y="189"/>
                  </a:lnTo>
                  <a:lnTo>
                    <a:pt x="362" y="181"/>
                  </a:lnTo>
                  <a:lnTo>
                    <a:pt x="365" y="173"/>
                  </a:lnTo>
                  <a:lnTo>
                    <a:pt x="365" y="169"/>
                  </a:lnTo>
                  <a:lnTo>
                    <a:pt x="366" y="165"/>
                  </a:lnTo>
                  <a:lnTo>
                    <a:pt x="369" y="160"/>
                  </a:lnTo>
                  <a:lnTo>
                    <a:pt x="370" y="155"/>
                  </a:lnTo>
                  <a:lnTo>
                    <a:pt x="369" y="155"/>
                  </a:lnTo>
                  <a:lnTo>
                    <a:pt x="366" y="156"/>
                  </a:lnTo>
                  <a:lnTo>
                    <a:pt x="363" y="156"/>
                  </a:lnTo>
                  <a:lnTo>
                    <a:pt x="362" y="158"/>
                  </a:lnTo>
                  <a:lnTo>
                    <a:pt x="362" y="156"/>
                  </a:lnTo>
                  <a:lnTo>
                    <a:pt x="362" y="155"/>
                  </a:lnTo>
                  <a:lnTo>
                    <a:pt x="360" y="154"/>
                  </a:lnTo>
                  <a:lnTo>
                    <a:pt x="360" y="152"/>
                  </a:lnTo>
                  <a:lnTo>
                    <a:pt x="359" y="156"/>
                  </a:lnTo>
                  <a:lnTo>
                    <a:pt x="359" y="162"/>
                  </a:lnTo>
                  <a:lnTo>
                    <a:pt x="356" y="167"/>
                  </a:lnTo>
                  <a:lnTo>
                    <a:pt x="354" y="173"/>
                  </a:lnTo>
                  <a:lnTo>
                    <a:pt x="347" y="183"/>
                  </a:lnTo>
                  <a:lnTo>
                    <a:pt x="340" y="193"/>
                  </a:lnTo>
                  <a:lnTo>
                    <a:pt x="340" y="190"/>
                  </a:lnTo>
                  <a:lnTo>
                    <a:pt x="340" y="186"/>
                  </a:lnTo>
                  <a:lnTo>
                    <a:pt x="342" y="182"/>
                  </a:lnTo>
                  <a:lnTo>
                    <a:pt x="340" y="179"/>
                  </a:lnTo>
                  <a:lnTo>
                    <a:pt x="340" y="171"/>
                  </a:lnTo>
                  <a:lnTo>
                    <a:pt x="340" y="165"/>
                  </a:lnTo>
                  <a:lnTo>
                    <a:pt x="339" y="165"/>
                  </a:lnTo>
                  <a:lnTo>
                    <a:pt x="336" y="165"/>
                  </a:lnTo>
                  <a:lnTo>
                    <a:pt x="335" y="166"/>
                  </a:lnTo>
                  <a:lnTo>
                    <a:pt x="333" y="166"/>
                  </a:lnTo>
                  <a:lnTo>
                    <a:pt x="333" y="170"/>
                  </a:lnTo>
                  <a:lnTo>
                    <a:pt x="333" y="175"/>
                  </a:lnTo>
                  <a:lnTo>
                    <a:pt x="333" y="189"/>
                  </a:lnTo>
                  <a:lnTo>
                    <a:pt x="332" y="204"/>
                  </a:lnTo>
                  <a:lnTo>
                    <a:pt x="328" y="209"/>
                  </a:lnTo>
                  <a:lnTo>
                    <a:pt x="320" y="219"/>
                  </a:lnTo>
                  <a:lnTo>
                    <a:pt x="310" y="227"/>
                  </a:lnTo>
                  <a:lnTo>
                    <a:pt x="305" y="232"/>
                  </a:lnTo>
                  <a:lnTo>
                    <a:pt x="302" y="229"/>
                  </a:lnTo>
                  <a:lnTo>
                    <a:pt x="302" y="225"/>
                  </a:lnTo>
                  <a:lnTo>
                    <a:pt x="298" y="214"/>
                  </a:lnTo>
                  <a:lnTo>
                    <a:pt x="293" y="205"/>
                  </a:lnTo>
                  <a:lnTo>
                    <a:pt x="293" y="202"/>
                  </a:lnTo>
                  <a:lnTo>
                    <a:pt x="293" y="202"/>
                  </a:lnTo>
                  <a:lnTo>
                    <a:pt x="293" y="202"/>
                  </a:lnTo>
                  <a:lnTo>
                    <a:pt x="302" y="194"/>
                  </a:lnTo>
                  <a:lnTo>
                    <a:pt x="310" y="186"/>
                  </a:lnTo>
                  <a:lnTo>
                    <a:pt x="320" y="177"/>
                  </a:lnTo>
                  <a:lnTo>
                    <a:pt x="329" y="167"/>
                  </a:lnTo>
                  <a:lnTo>
                    <a:pt x="327" y="167"/>
                  </a:lnTo>
                  <a:lnTo>
                    <a:pt x="324" y="169"/>
                  </a:lnTo>
                  <a:lnTo>
                    <a:pt x="324" y="167"/>
                  </a:lnTo>
                  <a:lnTo>
                    <a:pt x="323" y="165"/>
                  </a:lnTo>
                  <a:lnTo>
                    <a:pt x="319" y="169"/>
                  </a:lnTo>
                  <a:lnTo>
                    <a:pt x="315" y="173"/>
                  </a:lnTo>
                  <a:lnTo>
                    <a:pt x="310" y="177"/>
                  </a:lnTo>
                  <a:lnTo>
                    <a:pt x="306" y="181"/>
                  </a:lnTo>
                  <a:lnTo>
                    <a:pt x="298" y="189"/>
                  </a:lnTo>
                  <a:lnTo>
                    <a:pt x="292" y="194"/>
                  </a:lnTo>
                  <a:lnTo>
                    <a:pt x="292" y="196"/>
                  </a:lnTo>
                  <a:lnTo>
                    <a:pt x="290" y="196"/>
                  </a:lnTo>
                  <a:lnTo>
                    <a:pt x="290" y="196"/>
                  </a:lnTo>
                  <a:lnTo>
                    <a:pt x="289" y="196"/>
                  </a:lnTo>
                  <a:lnTo>
                    <a:pt x="283" y="183"/>
                  </a:lnTo>
                  <a:lnTo>
                    <a:pt x="277" y="171"/>
                  </a:lnTo>
                  <a:lnTo>
                    <a:pt x="270" y="158"/>
                  </a:lnTo>
                  <a:lnTo>
                    <a:pt x="266" y="151"/>
                  </a:lnTo>
                  <a:lnTo>
                    <a:pt x="262" y="146"/>
                  </a:lnTo>
                  <a:lnTo>
                    <a:pt x="267" y="140"/>
                  </a:lnTo>
                  <a:lnTo>
                    <a:pt x="273" y="136"/>
                  </a:lnTo>
                  <a:close/>
                  <a:moveTo>
                    <a:pt x="308" y="256"/>
                  </a:moveTo>
                  <a:lnTo>
                    <a:pt x="308" y="251"/>
                  </a:lnTo>
                  <a:lnTo>
                    <a:pt x="306" y="246"/>
                  </a:lnTo>
                  <a:lnTo>
                    <a:pt x="306" y="242"/>
                  </a:lnTo>
                  <a:lnTo>
                    <a:pt x="306" y="240"/>
                  </a:lnTo>
                  <a:lnTo>
                    <a:pt x="308" y="239"/>
                  </a:lnTo>
                  <a:lnTo>
                    <a:pt x="312" y="236"/>
                  </a:lnTo>
                  <a:lnTo>
                    <a:pt x="328" y="219"/>
                  </a:lnTo>
                  <a:lnTo>
                    <a:pt x="323" y="235"/>
                  </a:lnTo>
                  <a:lnTo>
                    <a:pt x="315" y="248"/>
                  </a:lnTo>
                  <a:lnTo>
                    <a:pt x="312" y="252"/>
                  </a:lnTo>
                  <a:lnTo>
                    <a:pt x="308" y="256"/>
                  </a:lnTo>
                  <a:lnTo>
                    <a:pt x="308" y="256"/>
                  </a:lnTo>
                  <a:lnTo>
                    <a:pt x="308" y="256"/>
                  </a:lnTo>
                  <a:close/>
                  <a:moveTo>
                    <a:pt x="298" y="237"/>
                  </a:moveTo>
                  <a:lnTo>
                    <a:pt x="285" y="248"/>
                  </a:lnTo>
                  <a:lnTo>
                    <a:pt x="270" y="258"/>
                  </a:lnTo>
                  <a:lnTo>
                    <a:pt x="258" y="250"/>
                  </a:lnTo>
                  <a:lnTo>
                    <a:pt x="246" y="239"/>
                  </a:lnTo>
                  <a:lnTo>
                    <a:pt x="255" y="232"/>
                  </a:lnTo>
                  <a:lnTo>
                    <a:pt x="266" y="224"/>
                  </a:lnTo>
                  <a:lnTo>
                    <a:pt x="271" y="220"/>
                  </a:lnTo>
                  <a:lnTo>
                    <a:pt x="277" y="216"/>
                  </a:lnTo>
                  <a:lnTo>
                    <a:pt x="282" y="212"/>
                  </a:lnTo>
                  <a:lnTo>
                    <a:pt x="287" y="208"/>
                  </a:lnTo>
                  <a:lnTo>
                    <a:pt x="290" y="214"/>
                  </a:lnTo>
                  <a:lnTo>
                    <a:pt x="293" y="223"/>
                  </a:lnTo>
                  <a:lnTo>
                    <a:pt x="296" y="231"/>
                  </a:lnTo>
                  <a:lnTo>
                    <a:pt x="298" y="237"/>
                  </a:lnTo>
                  <a:close/>
                  <a:moveTo>
                    <a:pt x="240" y="233"/>
                  </a:moveTo>
                  <a:lnTo>
                    <a:pt x="232" y="227"/>
                  </a:lnTo>
                  <a:lnTo>
                    <a:pt x="219" y="213"/>
                  </a:lnTo>
                  <a:lnTo>
                    <a:pt x="205" y="200"/>
                  </a:lnTo>
                  <a:lnTo>
                    <a:pt x="200" y="193"/>
                  </a:lnTo>
                  <a:lnTo>
                    <a:pt x="206" y="187"/>
                  </a:lnTo>
                  <a:lnTo>
                    <a:pt x="213" y="183"/>
                  </a:lnTo>
                  <a:lnTo>
                    <a:pt x="228" y="173"/>
                  </a:lnTo>
                  <a:lnTo>
                    <a:pt x="243" y="162"/>
                  </a:lnTo>
                  <a:lnTo>
                    <a:pt x="250" y="155"/>
                  </a:lnTo>
                  <a:lnTo>
                    <a:pt x="256" y="151"/>
                  </a:lnTo>
                  <a:lnTo>
                    <a:pt x="267" y="169"/>
                  </a:lnTo>
                  <a:lnTo>
                    <a:pt x="278" y="187"/>
                  </a:lnTo>
                  <a:lnTo>
                    <a:pt x="281" y="194"/>
                  </a:lnTo>
                  <a:lnTo>
                    <a:pt x="283" y="201"/>
                  </a:lnTo>
                  <a:lnTo>
                    <a:pt x="267" y="214"/>
                  </a:lnTo>
                  <a:lnTo>
                    <a:pt x="251" y="227"/>
                  </a:lnTo>
                  <a:lnTo>
                    <a:pt x="246" y="231"/>
                  </a:lnTo>
                  <a:lnTo>
                    <a:pt x="240" y="233"/>
                  </a:lnTo>
                  <a:close/>
                  <a:moveTo>
                    <a:pt x="70" y="158"/>
                  </a:moveTo>
                  <a:lnTo>
                    <a:pt x="64" y="147"/>
                  </a:lnTo>
                  <a:lnTo>
                    <a:pt x="59" y="135"/>
                  </a:lnTo>
                  <a:lnTo>
                    <a:pt x="54" y="119"/>
                  </a:lnTo>
                  <a:lnTo>
                    <a:pt x="48" y="101"/>
                  </a:lnTo>
                  <a:lnTo>
                    <a:pt x="48" y="94"/>
                  </a:lnTo>
                  <a:lnTo>
                    <a:pt x="47" y="89"/>
                  </a:lnTo>
                  <a:lnTo>
                    <a:pt x="46" y="75"/>
                  </a:lnTo>
                  <a:lnTo>
                    <a:pt x="46" y="63"/>
                  </a:lnTo>
                  <a:lnTo>
                    <a:pt x="62" y="58"/>
                  </a:lnTo>
                  <a:lnTo>
                    <a:pt x="77" y="50"/>
                  </a:lnTo>
                  <a:lnTo>
                    <a:pt x="82" y="47"/>
                  </a:lnTo>
                  <a:lnTo>
                    <a:pt x="87" y="44"/>
                  </a:lnTo>
                  <a:lnTo>
                    <a:pt x="104" y="75"/>
                  </a:lnTo>
                  <a:lnTo>
                    <a:pt x="108" y="79"/>
                  </a:lnTo>
                  <a:lnTo>
                    <a:pt x="110" y="85"/>
                  </a:lnTo>
                  <a:lnTo>
                    <a:pt x="123" y="105"/>
                  </a:lnTo>
                  <a:lnTo>
                    <a:pt x="136" y="124"/>
                  </a:lnTo>
                  <a:lnTo>
                    <a:pt x="132" y="127"/>
                  </a:lnTo>
                  <a:lnTo>
                    <a:pt x="128" y="129"/>
                  </a:lnTo>
                  <a:lnTo>
                    <a:pt x="112" y="139"/>
                  </a:lnTo>
                  <a:lnTo>
                    <a:pt x="109" y="140"/>
                  </a:lnTo>
                  <a:lnTo>
                    <a:pt x="108" y="140"/>
                  </a:lnTo>
                  <a:lnTo>
                    <a:pt x="93" y="147"/>
                  </a:lnTo>
                  <a:lnTo>
                    <a:pt x="78" y="154"/>
                  </a:lnTo>
                  <a:lnTo>
                    <a:pt x="74" y="156"/>
                  </a:lnTo>
                  <a:lnTo>
                    <a:pt x="70" y="158"/>
                  </a:lnTo>
                  <a:close/>
                </a:path>
              </a:pathLst>
            </a:custGeom>
            <a:solidFill>
              <a:srgbClr val="0153C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HN"/>
            </a:p>
          </p:txBody>
        </p:sp>
        <p:sp>
          <p:nvSpPr>
            <p:cNvPr id="122" name="Freeform 211"/>
            <p:cNvSpPr>
              <a:spLocks noEditPoints="1"/>
            </p:cNvSpPr>
            <p:nvPr/>
          </p:nvSpPr>
          <p:spPr bwMode="auto">
            <a:xfrm>
              <a:off x="6166074" y="2317849"/>
              <a:ext cx="1321418" cy="709352"/>
            </a:xfrm>
            <a:custGeom>
              <a:avLst/>
              <a:gdLst/>
              <a:ahLst/>
              <a:cxnLst>
                <a:cxn ang="0">
                  <a:pos x="247" y="158"/>
                </a:cxn>
                <a:cxn ang="0">
                  <a:pos x="255" y="161"/>
                </a:cxn>
                <a:cxn ang="0">
                  <a:pos x="219" y="167"/>
                </a:cxn>
                <a:cxn ang="0">
                  <a:pos x="223" y="122"/>
                </a:cxn>
                <a:cxn ang="0">
                  <a:pos x="177" y="129"/>
                </a:cxn>
                <a:cxn ang="0">
                  <a:pos x="181" y="81"/>
                </a:cxn>
                <a:cxn ang="0">
                  <a:pos x="166" y="80"/>
                </a:cxn>
                <a:cxn ang="0">
                  <a:pos x="131" y="92"/>
                </a:cxn>
                <a:cxn ang="0">
                  <a:pos x="85" y="34"/>
                </a:cxn>
                <a:cxn ang="0">
                  <a:pos x="89" y="31"/>
                </a:cxn>
                <a:cxn ang="0">
                  <a:pos x="55" y="44"/>
                </a:cxn>
                <a:cxn ang="0">
                  <a:pos x="116" y="90"/>
                </a:cxn>
                <a:cxn ang="0">
                  <a:pos x="82" y="111"/>
                </a:cxn>
                <a:cxn ang="0">
                  <a:pos x="39" y="50"/>
                </a:cxn>
                <a:cxn ang="0">
                  <a:pos x="43" y="38"/>
                </a:cxn>
                <a:cxn ang="0">
                  <a:pos x="27" y="21"/>
                </a:cxn>
                <a:cxn ang="0">
                  <a:pos x="23" y="0"/>
                </a:cxn>
                <a:cxn ang="0">
                  <a:pos x="20" y="6"/>
                </a:cxn>
                <a:cxn ang="0">
                  <a:pos x="25" y="38"/>
                </a:cxn>
                <a:cxn ang="0">
                  <a:pos x="1" y="31"/>
                </a:cxn>
                <a:cxn ang="0">
                  <a:pos x="28" y="46"/>
                </a:cxn>
                <a:cxn ang="0">
                  <a:pos x="59" y="96"/>
                </a:cxn>
                <a:cxn ang="0">
                  <a:pos x="40" y="107"/>
                </a:cxn>
                <a:cxn ang="0">
                  <a:pos x="39" y="110"/>
                </a:cxn>
                <a:cxn ang="0">
                  <a:pos x="66" y="119"/>
                </a:cxn>
                <a:cxn ang="0">
                  <a:pos x="89" y="127"/>
                </a:cxn>
                <a:cxn ang="0">
                  <a:pos x="112" y="154"/>
                </a:cxn>
                <a:cxn ang="0">
                  <a:pos x="84" y="152"/>
                </a:cxn>
                <a:cxn ang="0">
                  <a:pos x="169" y="175"/>
                </a:cxn>
                <a:cxn ang="0">
                  <a:pos x="232" y="173"/>
                </a:cxn>
                <a:cxn ang="0">
                  <a:pos x="309" y="145"/>
                </a:cxn>
                <a:cxn ang="0">
                  <a:pos x="316" y="140"/>
                </a:cxn>
                <a:cxn ang="0">
                  <a:pos x="321" y="134"/>
                </a:cxn>
                <a:cxn ang="0">
                  <a:pos x="326" y="127"/>
                </a:cxn>
                <a:cxn ang="0">
                  <a:pos x="309" y="135"/>
                </a:cxn>
                <a:cxn ang="0">
                  <a:pos x="293" y="135"/>
                </a:cxn>
                <a:cxn ang="0">
                  <a:pos x="284" y="140"/>
                </a:cxn>
                <a:cxn ang="0">
                  <a:pos x="266" y="152"/>
                </a:cxn>
                <a:cxn ang="0">
                  <a:pos x="263" y="145"/>
                </a:cxn>
                <a:cxn ang="0">
                  <a:pos x="243" y="152"/>
                </a:cxn>
                <a:cxn ang="0">
                  <a:pos x="223" y="148"/>
                </a:cxn>
                <a:cxn ang="0">
                  <a:pos x="226" y="127"/>
                </a:cxn>
                <a:cxn ang="0">
                  <a:pos x="244" y="117"/>
                </a:cxn>
                <a:cxn ang="0">
                  <a:pos x="239" y="113"/>
                </a:cxn>
                <a:cxn ang="0">
                  <a:pos x="235" y="115"/>
                </a:cxn>
                <a:cxn ang="0">
                  <a:pos x="177" y="150"/>
                </a:cxn>
                <a:cxn ang="0">
                  <a:pos x="207" y="150"/>
                </a:cxn>
                <a:cxn ang="0">
                  <a:pos x="213" y="161"/>
                </a:cxn>
                <a:cxn ang="0">
                  <a:pos x="157" y="157"/>
                </a:cxn>
                <a:cxn ang="0">
                  <a:pos x="150" y="161"/>
                </a:cxn>
                <a:cxn ang="0">
                  <a:pos x="134" y="165"/>
                </a:cxn>
                <a:cxn ang="0">
                  <a:pos x="128" y="145"/>
                </a:cxn>
                <a:cxn ang="0">
                  <a:pos x="131" y="104"/>
                </a:cxn>
              </a:cxnLst>
              <a:rect l="0" t="0" r="r" b="b"/>
              <a:pathLst>
                <a:path w="326" h="175">
                  <a:moveTo>
                    <a:pt x="219" y="167"/>
                  </a:moveTo>
                  <a:lnTo>
                    <a:pt x="227" y="164"/>
                  </a:lnTo>
                  <a:lnTo>
                    <a:pt x="236" y="160"/>
                  </a:lnTo>
                  <a:lnTo>
                    <a:pt x="238" y="160"/>
                  </a:lnTo>
                  <a:lnTo>
                    <a:pt x="239" y="158"/>
                  </a:lnTo>
                  <a:lnTo>
                    <a:pt x="247" y="158"/>
                  </a:lnTo>
                  <a:lnTo>
                    <a:pt x="257" y="160"/>
                  </a:lnTo>
                  <a:lnTo>
                    <a:pt x="259" y="160"/>
                  </a:lnTo>
                  <a:lnTo>
                    <a:pt x="262" y="160"/>
                  </a:lnTo>
                  <a:lnTo>
                    <a:pt x="261" y="160"/>
                  </a:lnTo>
                  <a:lnTo>
                    <a:pt x="261" y="160"/>
                  </a:lnTo>
                  <a:lnTo>
                    <a:pt x="255" y="161"/>
                  </a:lnTo>
                  <a:lnTo>
                    <a:pt x="254" y="162"/>
                  </a:lnTo>
                  <a:lnTo>
                    <a:pt x="253" y="162"/>
                  </a:lnTo>
                  <a:lnTo>
                    <a:pt x="239" y="165"/>
                  </a:lnTo>
                  <a:lnTo>
                    <a:pt x="226" y="167"/>
                  </a:lnTo>
                  <a:lnTo>
                    <a:pt x="221" y="167"/>
                  </a:lnTo>
                  <a:lnTo>
                    <a:pt x="219" y="167"/>
                  </a:lnTo>
                  <a:close/>
                  <a:moveTo>
                    <a:pt x="234" y="115"/>
                  </a:moveTo>
                  <a:lnTo>
                    <a:pt x="232" y="117"/>
                  </a:lnTo>
                  <a:lnTo>
                    <a:pt x="230" y="118"/>
                  </a:lnTo>
                  <a:lnTo>
                    <a:pt x="227" y="119"/>
                  </a:lnTo>
                  <a:lnTo>
                    <a:pt x="224" y="121"/>
                  </a:lnTo>
                  <a:lnTo>
                    <a:pt x="223" y="122"/>
                  </a:lnTo>
                  <a:lnTo>
                    <a:pt x="221" y="123"/>
                  </a:lnTo>
                  <a:lnTo>
                    <a:pt x="209" y="129"/>
                  </a:lnTo>
                  <a:lnTo>
                    <a:pt x="196" y="135"/>
                  </a:lnTo>
                  <a:lnTo>
                    <a:pt x="194" y="135"/>
                  </a:lnTo>
                  <a:lnTo>
                    <a:pt x="192" y="137"/>
                  </a:lnTo>
                  <a:lnTo>
                    <a:pt x="177" y="129"/>
                  </a:lnTo>
                  <a:lnTo>
                    <a:pt x="165" y="121"/>
                  </a:lnTo>
                  <a:lnTo>
                    <a:pt x="153" y="111"/>
                  </a:lnTo>
                  <a:lnTo>
                    <a:pt x="139" y="102"/>
                  </a:lnTo>
                  <a:lnTo>
                    <a:pt x="144" y="99"/>
                  </a:lnTo>
                  <a:lnTo>
                    <a:pt x="150" y="96"/>
                  </a:lnTo>
                  <a:lnTo>
                    <a:pt x="181" y="81"/>
                  </a:lnTo>
                  <a:lnTo>
                    <a:pt x="180" y="80"/>
                  </a:lnTo>
                  <a:lnTo>
                    <a:pt x="180" y="79"/>
                  </a:lnTo>
                  <a:lnTo>
                    <a:pt x="180" y="77"/>
                  </a:lnTo>
                  <a:lnTo>
                    <a:pt x="180" y="76"/>
                  </a:lnTo>
                  <a:lnTo>
                    <a:pt x="180" y="75"/>
                  </a:lnTo>
                  <a:lnTo>
                    <a:pt x="166" y="80"/>
                  </a:lnTo>
                  <a:lnTo>
                    <a:pt x="151" y="88"/>
                  </a:lnTo>
                  <a:lnTo>
                    <a:pt x="138" y="95"/>
                  </a:lnTo>
                  <a:lnTo>
                    <a:pt x="135" y="95"/>
                  </a:lnTo>
                  <a:lnTo>
                    <a:pt x="134" y="95"/>
                  </a:lnTo>
                  <a:lnTo>
                    <a:pt x="132" y="95"/>
                  </a:lnTo>
                  <a:lnTo>
                    <a:pt x="131" y="92"/>
                  </a:lnTo>
                  <a:lnTo>
                    <a:pt x="120" y="83"/>
                  </a:lnTo>
                  <a:lnTo>
                    <a:pt x="111" y="71"/>
                  </a:lnTo>
                  <a:lnTo>
                    <a:pt x="101" y="60"/>
                  </a:lnTo>
                  <a:lnTo>
                    <a:pt x="93" y="48"/>
                  </a:lnTo>
                  <a:lnTo>
                    <a:pt x="88" y="41"/>
                  </a:lnTo>
                  <a:lnTo>
                    <a:pt x="85" y="34"/>
                  </a:lnTo>
                  <a:lnTo>
                    <a:pt x="86" y="34"/>
                  </a:lnTo>
                  <a:lnTo>
                    <a:pt x="86" y="33"/>
                  </a:lnTo>
                  <a:lnTo>
                    <a:pt x="90" y="31"/>
                  </a:lnTo>
                  <a:lnTo>
                    <a:pt x="94" y="30"/>
                  </a:lnTo>
                  <a:lnTo>
                    <a:pt x="92" y="30"/>
                  </a:lnTo>
                  <a:lnTo>
                    <a:pt x="89" y="31"/>
                  </a:lnTo>
                  <a:lnTo>
                    <a:pt x="70" y="37"/>
                  </a:lnTo>
                  <a:lnTo>
                    <a:pt x="50" y="42"/>
                  </a:lnTo>
                  <a:lnTo>
                    <a:pt x="48" y="44"/>
                  </a:lnTo>
                  <a:lnTo>
                    <a:pt x="47" y="45"/>
                  </a:lnTo>
                  <a:lnTo>
                    <a:pt x="51" y="44"/>
                  </a:lnTo>
                  <a:lnTo>
                    <a:pt x="55" y="44"/>
                  </a:lnTo>
                  <a:lnTo>
                    <a:pt x="65" y="41"/>
                  </a:lnTo>
                  <a:lnTo>
                    <a:pt x="77" y="37"/>
                  </a:lnTo>
                  <a:lnTo>
                    <a:pt x="86" y="53"/>
                  </a:lnTo>
                  <a:lnTo>
                    <a:pt x="94" y="65"/>
                  </a:lnTo>
                  <a:lnTo>
                    <a:pt x="105" y="77"/>
                  </a:lnTo>
                  <a:lnTo>
                    <a:pt x="116" y="90"/>
                  </a:lnTo>
                  <a:lnTo>
                    <a:pt x="125" y="99"/>
                  </a:lnTo>
                  <a:lnTo>
                    <a:pt x="119" y="102"/>
                  </a:lnTo>
                  <a:lnTo>
                    <a:pt x="112" y="104"/>
                  </a:lnTo>
                  <a:lnTo>
                    <a:pt x="101" y="107"/>
                  </a:lnTo>
                  <a:lnTo>
                    <a:pt x="92" y="110"/>
                  </a:lnTo>
                  <a:lnTo>
                    <a:pt x="82" y="111"/>
                  </a:lnTo>
                  <a:lnTo>
                    <a:pt x="77" y="106"/>
                  </a:lnTo>
                  <a:lnTo>
                    <a:pt x="70" y="99"/>
                  </a:lnTo>
                  <a:lnTo>
                    <a:pt x="61" y="87"/>
                  </a:lnTo>
                  <a:lnTo>
                    <a:pt x="52" y="75"/>
                  </a:lnTo>
                  <a:lnTo>
                    <a:pt x="46" y="63"/>
                  </a:lnTo>
                  <a:lnTo>
                    <a:pt x="39" y="50"/>
                  </a:lnTo>
                  <a:lnTo>
                    <a:pt x="38" y="48"/>
                  </a:lnTo>
                  <a:lnTo>
                    <a:pt x="36" y="46"/>
                  </a:lnTo>
                  <a:lnTo>
                    <a:pt x="40" y="45"/>
                  </a:lnTo>
                  <a:lnTo>
                    <a:pt x="44" y="45"/>
                  </a:lnTo>
                  <a:lnTo>
                    <a:pt x="43" y="41"/>
                  </a:lnTo>
                  <a:lnTo>
                    <a:pt x="43" y="38"/>
                  </a:lnTo>
                  <a:lnTo>
                    <a:pt x="38" y="38"/>
                  </a:lnTo>
                  <a:lnTo>
                    <a:pt x="34" y="38"/>
                  </a:lnTo>
                  <a:lnTo>
                    <a:pt x="32" y="34"/>
                  </a:lnTo>
                  <a:lnTo>
                    <a:pt x="31" y="30"/>
                  </a:lnTo>
                  <a:lnTo>
                    <a:pt x="29" y="25"/>
                  </a:lnTo>
                  <a:lnTo>
                    <a:pt x="27" y="21"/>
                  </a:lnTo>
                  <a:lnTo>
                    <a:pt x="27" y="17"/>
                  </a:lnTo>
                  <a:lnTo>
                    <a:pt x="25" y="13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2"/>
                  </a:lnTo>
                  <a:lnTo>
                    <a:pt x="21" y="2"/>
                  </a:lnTo>
                  <a:lnTo>
                    <a:pt x="21" y="4"/>
                  </a:lnTo>
                  <a:lnTo>
                    <a:pt x="20" y="6"/>
                  </a:lnTo>
                  <a:lnTo>
                    <a:pt x="20" y="8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19" y="11"/>
                  </a:lnTo>
                  <a:lnTo>
                    <a:pt x="21" y="26"/>
                  </a:lnTo>
                  <a:lnTo>
                    <a:pt x="25" y="38"/>
                  </a:lnTo>
                  <a:lnTo>
                    <a:pt x="19" y="38"/>
                  </a:lnTo>
                  <a:lnTo>
                    <a:pt x="12" y="36"/>
                  </a:lnTo>
                  <a:lnTo>
                    <a:pt x="7" y="31"/>
                  </a:lnTo>
                  <a:lnTo>
                    <a:pt x="1" y="26"/>
                  </a:lnTo>
                  <a:lnTo>
                    <a:pt x="0" y="27"/>
                  </a:lnTo>
                  <a:lnTo>
                    <a:pt x="1" y="31"/>
                  </a:lnTo>
                  <a:lnTo>
                    <a:pt x="2" y="36"/>
                  </a:lnTo>
                  <a:lnTo>
                    <a:pt x="4" y="40"/>
                  </a:lnTo>
                  <a:lnTo>
                    <a:pt x="11" y="42"/>
                  </a:lnTo>
                  <a:lnTo>
                    <a:pt x="19" y="45"/>
                  </a:lnTo>
                  <a:lnTo>
                    <a:pt x="25" y="46"/>
                  </a:lnTo>
                  <a:lnTo>
                    <a:pt x="28" y="46"/>
                  </a:lnTo>
                  <a:lnTo>
                    <a:pt x="29" y="49"/>
                  </a:lnTo>
                  <a:lnTo>
                    <a:pt x="32" y="56"/>
                  </a:lnTo>
                  <a:lnTo>
                    <a:pt x="35" y="60"/>
                  </a:lnTo>
                  <a:lnTo>
                    <a:pt x="36" y="64"/>
                  </a:lnTo>
                  <a:lnTo>
                    <a:pt x="47" y="81"/>
                  </a:lnTo>
                  <a:lnTo>
                    <a:pt x="59" y="96"/>
                  </a:lnTo>
                  <a:lnTo>
                    <a:pt x="69" y="107"/>
                  </a:lnTo>
                  <a:lnTo>
                    <a:pt x="71" y="111"/>
                  </a:lnTo>
                  <a:lnTo>
                    <a:pt x="66" y="113"/>
                  </a:lnTo>
                  <a:lnTo>
                    <a:pt x="58" y="111"/>
                  </a:lnTo>
                  <a:lnTo>
                    <a:pt x="48" y="110"/>
                  </a:lnTo>
                  <a:lnTo>
                    <a:pt x="40" y="107"/>
                  </a:lnTo>
                  <a:lnTo>
                    <a:pt x="35" y="102"/>
                  </a:lnTo>
                  <a:lnTo>
                    <a:pt x="31" y="99"/>
                  </a:lnTo>
                  <a:lnTo>
                    <a:pt x="34" y="102"/>
                  </a:lnTo>
                  <a:lnTo>
                    <a:pt x="35" y="104"/>
                  </a:lnTo>
                  <a:lnTo>
                    <a:pt x="36" y="107"/>
                  </a:lnTo>
                  <a:lnTo>
                    <a:pt x="39" y="110"/>
                  </a:lnTo>
                  <a:lnTo>
                    <a:pt x="42" y="113"/>
                  </a:lnTo>
                  <a:lnTo>
                    <a:pt x="44" y="115"/>
                  </a:lnTo>
                  <a:lnTo>
                    <a:pt x="48" y="117"/>
                  </a:lnTo>
                  <a:lnTo>
                    <a:pt x="51" y="118"/>
                  </a:lnTo>
                  <a:lnTo>
                    <a:pt x="59" y="119"/>
                  </a:lnTo>
                  <a:lnTo>
                    <a:pt x="66" y="119"/>
                  </a:lnTo>
                  <a:lnTo>
                    <a:pt x="73" y="119"/>
                  </a:lnTo>
                  <a:lnTo>
                    <a:pt x="78" y="119"/>
                  </a:lnTo>
                  <a:lnTo>
                    <a:pt x="81" y="121"/>
                  </a:lnTo>
                  <a:lnTo>
                    <a:pt x="84" y="122"/>
                  </a:lnTo>
                  <a:lnTo>
                    <a:pt x="86" y="125"/>
                  </a:lnTo>
                  <a:lnTo>
                    <a:pt x="89" y="127"/>
                  </a:lnTo>
                  <a:lnTo>
                    <a:pt x="102" y="138"/>
                  </a:lnTo>
                  <a:lnTo>
                    <a:pt x="116" y="146"/>
                  </a:lnTo>
                  <a:lnTo>
                    <a:pt x="124" y="150"/>
                  </a:lnTo>
                  <a:lnTo>
                    <a:pt x="132" y="154"/>
                  </a:lnTo>
                  <a:lnTo>
                    <a:pt x="124" y="156"/>
                  </a:lnTo>
                  <a:lnTo>
                    <a:pt x="112" y="154"/>
                  </a:lnTo>
                  <a:lnTo>
                    <a:pt x="100" y="154"/>
                  </a:lnTo>
                  <a:lnTo>
                    <a:pt x="90" y="153"/>
                  </a:lnTo>
                  <a:lnTo>
                    <a:pt x="89" y="153"/>
                  </a:lnTo>
                  <a:lnTo>
                    <a:pt x="88" y="153"/>
                  </a:lnTo>
                  <a:lnTo>
                    <a:pt x="85" y="152"/>
                  </a:lnTo>
                  <a:lnTo>
                    <a:pt x="84" y="152"/>
                  </a:lnTo>
                  <a:lnTo>
                    <a:pt x="100" y="161"/>
                  </a:lnTo>
                  <a:lnTo>
                    <a:pt x="116" y="168"/>
                  </a:lnTo>
                  <a:lnTo>
                    <a:pt x="132" y="172"/>
                  </a:lnTo>
                  <a:lnTo>
                    <a:pt x="147" y="175"/>
                  </a:lnTo>
                  <a:lnTo>
                    <a:pt x="158" y="175"/>
                  </a:lnTo>
                  <a:lnTo>
                    <a:pt x="169" y="175"/>
                  </a:lnTo>
                  <a:lnTo>
                    <a:pt x="180" y="175"/>
                  </a:lnTo>
                  <a:lnTo>
                    <a:pt x="190" y="173"/>
                  </a:lnTo>
                  <a:lnTo>
                    <a:pt x="193" y="172"/>
                  </a:lnTo>
                  <a:lnTo>
                    <a:pt x="197" y="173"/>
                  </a:lnTo>
                  <a:lnTo>
                    <a:pt x="215" y="173"/>
                  </a:lnTo>
                  <a:lnTo>
                    <a:pt x="232" y="173"/>
                  </a:lnTo>
                  <a:lnTo>
                    <a:pt x="243" y="172"/>
                  </a:lnTo>
                  <a:lnTo>
                    <a:pt x="254" y="169"/>
                  </a:lnTo>
                  <a:lnTo>
                    <a:pt x="270" y="165"/>
                  </a:lnTo>
                  <a:lnTo>
                    <a:pt x="288" y="157"/>
                  </a:lnTo>
                  <a:lnTo>
                    <a:pt x="305" y="148"/>
                  </a:lnTo>
                  <a:lnTo>
                    <a:pt x="309" y="145"/>
                  </a:lnTo>
                  <a:lnTo>
                    <a:pt x="311" y="145"/>
                  </a:lnTo>
                  <a:lnTo>
                    <a:pt x="312" y="144"/>
                  </a:lnTo>
                  <a:lnTo>
                    <a:pt x="312" y="142"/>
                  </a:lnTo>
                  <a:lnTo>
                    <a:pt x="313" y="142"/>
                  </a:lnTo>
                  <a:lnTo>
                    <a:pt x="315" y="141"/>
                  </a:lnTo>
                  <a:lnTo>
                    <a:pt x="316" y="140"/>
                  </a:lnTo>
                  <a:lnTo>
                    <a:pt x="319" y="138"/>
                  </a:lnTo>
                  <a:lnTo>
                    <a:pt x="320" y="135"/>
                  </a:lnTo>
                  <a:lnTo>
                    <a:pt x="320" y="135"/>
                  </a:lnTo>
                  <a:lnTo>
                    <a:pt x="320" y="134"/>
                  </a:lnTo>
                  <a:lnTo>
                    <a:pt x="321" y="134"/>
                  </a:lnTo>
                  <a:lnTo>
                    <a:pt x="321" y="134"/>
                  </a:lnTo>
                  <a:lnTo>
                    <a:pt x="321" y="133"/>
                  </a:lnTo>
                  <a:lnTo>
                    <a:pt x="320" y="131"/>
                  </a:lnTo>
                  <a:lnTo>
                    <a:pt x="320" y="130"/>
                  </a:lnTo>
                  <a:lnTo>
                    <a:pt x="320" y="129"/>
                  </a:lnTo>
                  <a:lnTo>
                    <a:pt x="323" y="127"/>
                  </a:lnTo>
                  <a:lnTo>
                    <a:pt x="326" y="127"/>
                  </a:lnTo>
                  <a:lnTo>
                    <a:pt x="323" y="127"/>
                  </a:lnTo>
                  <a:lnTo>
                    <a:pt x="321" y="127"/>
                  </a:lnTo>
                  <a:lnTo>
                    <a:pt x="316" y="129"/>
                  </a:lnTo>
                  <a:lnTo>
                    <a:pt x="312" y="130"/>
                  </a:lnTo>
                  <a:lnTo>
                    <a:pt x="311" y="134"/>
                  </a:lnTo>
                  <a:lnTo>
                    <a:pt x="309" y="135"/>
                  </a:lnTo>
                  <a:lnTo>
                    <a:pt x="307" y="137"/>
                  </a:lnTo>
                  <a:lnTo>
                    <a:pt x="304" y="138"/>
                  </a:lnTo>
                  <a:lnTo>
                    <a:pt x="301" y="138"/>
                  </a:lnTo>
                  <a:lnTo>
                    <a:pt x="298" y="137"/>
                  </a:lnTo>
                  <a:lnTo>
                    <a:pt x="296" y="135"/>
                  </a:lnTo>
                  <a:lnTo>
                    <a:pt x="293" y="135"/>
                  </a:lnTo>
                  <a:lnTo>
                    <a:pt x="294" y="137"/>
                  </a:lnTo>
                  <a:lnTo>
                    <a:pt x="292" y="137"/>
                  </a:lnTo>
                  <a:lnTo>
                    <a:pt x="289" y="137"/>
                  </a:lnTo>
                  <a:lnTo>
                    <a:pt x="285" y="138"/>
                  </a:lnTo>
                  <a:lnTo>
                    <a:pt x="285" y="138"/>
                  </a:lnTo>
                  <a:lnTo>
                    <a:pt x="284" y="140"/>
                  </a:lnTo>
                  <a:lnTo>
                    <a:pt x="290" y="142"/>
                  </a:lnTo>
                  <a:lnTo>
                    <a:pt x="296" y="144"/>
                  </a:lnTo>
                  <a:lnTo>
                    <a:pt x="289" y="148"/>
                  </a:lnTo>
                  <a:lnTo>
                    <a:pt x="281" y="149"/>
                  </a:lnTo>
                  <a:lnTo>
                    <a:pt x="277" y="150"/>
                  </a:lnTo>
                  <a:lnTo>
                    <a:pt x="266" y="152"/>
                  </a:lnTo>
                  <a:lnTo>
                    <a:pt x="255" y="152"/>
                  </a:lnTo>
                  <a:lnTo>
                    <a:pt x="263" y="148"/>
                  </a:lnTo>
                  <a:lnTo>
                    <a:pt x="273" y="142"/>
                  </a:lnTo>
                  <a:lnTo>
                    <a:pt x="269" y="144"/>
                  </a:lnTo>
                  <a:lnTo>
                    <a:pt x="266" y="145"/>
                  </a:lnTo>
                  <a:lnTo>
                    <a:pt x="263" y="145"/>
                  </a:lnTo>
                  <a:lnTo>
                    <a:pt x="262" y="145"/>
                  </a:lnTo>
                  <a:lnTo>
                    <a:pt x="261" y="146"/>
                  </a:lnTo>
                  <a:lnTo>
                    <a:pt x="261" y="146"/>
                  </a:lnTo>
                  <a:lnTo>
                    <a:pt x="259" y="146"/>
                  </a:lnTo>
                  <a:lnTo>
                    <a:pt x="251" y="149"/>
                  </a:lnTo>
                  <a:lnTo>
                    <a:pt x="243" y="152"/>
                  </a:lnTo>
                  <a:lnTo>
                    <a:pt x="243" y="150"/>
                  </a:lnTo>
                  <a:lnTo>
                    <a:pt x="243" y="150"/>
                  </a:lnTo>
                  <a:lnTo>
                    <a:pt x="240" y="150"/>
                  </a:lnTo>
                  <a:lnTo>
                    <a:pt x="239" y="150"/>
                  </a:lnTo>
                  <a:lnTo>
                    <a:pt x="231" y="149"/>
                  </a:lnTo>
                  <a:lnTo>
                    <a:pt x="223" y="148"/>
                  </a:lnTo>
                  <a:lnTo>
                    <a:pt x="212" y="145"/>
                  </a:lnTo>
                  <a:lnTo>
                    <a:pt x="201" y="141"/>
                  </a:lnTo>
                  <a:lnTo>
                    <a:pt x="211" y="135"/>
                  </a:lnTo>
                  <a:lnTo>
                    <a:pt x="220" y="131"/>
                  </a:lnTo>
                  <a:lnTo>
                    <a:pt x="223" y="130"/>
                  </a:lnTo>
                  <a:lnTo>
                    <a:pt x="226" y="127"/>
                  </a:lnTo>
                  <a:lnTo>
                    <a:pt x="228" y="126"/>
                  </a:lnTo>
                  <a:lnTo>
                    <a:pt x="231" y="125"/>
                  </a:lnTo>
                  <a:lnTo>
                    <a:pt x="235" y="122"/>
                  </a:lnTo>
                  <a:lnTo>
                    <a:pt x="240" y="119"/>
                  </a:lnTo>
                  <a:lnTo>
                    <a:pt x="242" y="118"/>
                  </a:lnTo>
                  <a:lnTo>
                    <a:pt x="244" y="117"/>
                  </a:lnTo>
                  <a:lnTo>
                    <a:pt x="244" y="115"/>
                  </a:lnTo>
                  <a:lnTo>
                    <a:pt x="243" y="114"/>
                  </a:lnTo>
                  <a:lnTo>
                    <a:pt x="243" y="113"/>
                  </a:lnTo>
                  <a:lnTo>
                    <a:pt x="242" y="110"/>
                  </a:lnTo>
                  <a:lnTo>
                    <a:pt x="240" y="111"/>
                  </a:lnTo>
                  <a:lnTo>
                    <a:pt x="239" y="113"/>
                  </a:lnTo>
                  <a:lnTo>
                    <a:pt x="238" y="114"/>
                  </a:lnTo>
                  <a:lnTo>
                    <a:pt x="236" y="114"/>
                  </a:lnTo>
                  <a:lnTo>
                    <a:pt x="236" y="114"/>
                  </a:lnTo>
                  <a:lnTo>
                    <a:pt x="236" y="114"/>
                  </a:lnTo>
                  <a:lnTo>
                    <a:pt x="235" y="114"/>
                  </a:lnTo>
                  <a:lnTo>
                    <a:pt x="235" y="115"/>
                  </a:lnTo>
                  <a:lnTo>
                    <a:pt x="234" y="115"/>
                  </a:lnTo>
                  <a:close/>
                  <a:moveTo>
                    <a:pt x="157" y="157"/>
                  </a:moveTo>
                  <a:lnTo>
                    <a:pt x="158" y="157"/>
                  </a:lnTo>
                  <a:lnTo>
                    <a:pt x="159" y="157"/>
                  </a:lnTo>
                  <a:lnTo>
                    <a:pt x="165" y="154"/>
                  </a:lnTo>
                  <a:lnTo>
                    <a:pt x="177" y="150"/>
                  </a:lnTo>
                  <a:lnTo>
                    <a:pt x="189" y="146"/>
                  </a:lnTo>
                  <a:lnTo>
                    <a:pt x="192" y="145"/>
                  </a:lnTo>
                  <a:lnTo>
                    <a:pt x="193" y="145"/>
                  </a:lnTo>
                  <a:lnTo>
                    <a:pt x="194" y="145"/>
                  </a:lnTo>
                  <a:lnTo>
                    <a:pt x="197" y="146"/>
                  </a:lnTo>
                  <a:lnTo>
                    <a:pt x="207" y="150"/>
                  </a:lnTo>
                  <a:lnTo>
                    <a:pt x="217" y="153"/>
                  </a:lnTo>
                  <a:lnTo>
                    <a:pt x="221" y="154"/>
                  </a:lnTo>
                  <a:lnTo>
                    <a:pt x="227" y="156"/>
                  </a:lnTo>
                  <a:lnTo>
                    <a:pt x="223" y="157"/>
                  </a:lnTo>
                  <a:lnTo>
                    <a:pt x="219" y="158"/>
                  </a:lnTo>
                  <a:lnTo>
                    <a:pt x="213" y="161"/>
                  </a:lnTo>
                  <a:lnTo>
                    <a:pt x="207" y="162"/>
                  </a:lnTo>
                  <a:lnTo>
                    <a:pt x="205" y="162"/>
                  </a:lnTo>
                  <a:lnTo>
                    <a:pt x="203" y="164"/>
                  </a:lnTo>
                  <a:lnTo>
                    <a:pt x="194" y="165"/>
                  </a:lnTo>
                  <a:lnTo>
                    <a:pt x="175" y="162"/>
                  </a:lnTo>
                  <a:lnTo>
                    <a:pt x="157" y="157"/>
                  </a:lnTo>
                  <a:close/>
                  <a:moveTo>
                    <a:pt x="123" y="162"/>
                  </a:moveTo>
                  <a:lnTo>
                    <a:pt x="128" y="162"/>
                  </a:lnTo>
                  <a:lnTo>
                    <a:pt x="134" y="161"/>
                  </a:lnTo>
                  <a:lnTo>
                    <a:pt x="143" y="160"/>
                  </a:lnTo>
                  <a:lnTo>
                    <a:pt x="146" y="160"/>
                  </a:lnTo>
                  <a:lnTo>
                    <a:pt x="150" y="161"/>
                  </a:lnTo>
                  <a:lnTo>
                    <a:pt x="158" y="164"/>
                  </a:lnTo>
                  <a:lnTo>
                    <a:pt x="165" y="167"/>
                  </a:lnTo>
                  <a:lnTo>
                    <a:pt x="170" y="168"/>
                  </a:lnTo>
                  <a:lnTo>
                    <a:pt x="162" y="168"/>
                  </a:lnTo>
                  <a:lnTo>
                    <a:pt x="147" y="168"/>
                  </a:lnTo>
                  <a:lnTo>
                    <a:pt x="134" y="165"/>
                  </a:lnTo>
                  <a:lnTo>
                    <a:pt x="123" y="162"/>
                  </a:lnTo>
                  <a:close/>
                  <a:moveTo>
                    <a:pt x="184" y="140"/>
                  </a:moveTo>
                  <a:lnTo>
                    <a:pt x="173" y="145"/>
                  </a:lnTo>
                  <a:lnTo>
                    <a:pt x="162" y="148"/>
                  </a:lnTo>
                  <a:lnTo>
                    <a:pt x="146" y="152"/>
                  </a:lnTo>
                  <a:lnTo>
                    <a:pt x="128" y="145"/>
                  </a:lnTo>
                  <a:lnTo>
                    <a:pt x="111" y="134"/>
                  </a:lnTo>
                  <a:lnTo>
                    <a:pt x="100" y="126"/>
                  </a:lnTo>
                  <a:lnTo>
                    <a:pt x="89" y="117"/>
                  </a:lnTo>
                  <a:lnTo>
                    <a:pt x="100" y="114"/>
                  </a:lnTo>
                  <a:lnTo>
                    <a:pt x="128" y="106"/>
                  </a:lnTo>
                  <a:lnTo>
                    <a:pt x="131" y="104"/>
                  </a:lnTo>
                  <a:lnTo>
                    <a:pt x="134" y="106"/>
                  </a:lnTo>
                  <a:lnTo>
                    <a:pt x="146" y="115"/>
                  </a:lnTo>
                  <a:lnTo>
                    <a:pt x="158" y="125"/>
                  </a:lnTo>
                  <a:lnTo>
                    <a:pt x="170" y="131"/>
                  </a:lnTo>
                  <a:lnTo>
                    <a:pt x="184" y="140"/>
                  </a:lnTo>
                  <a:close/>
                </a:path>
              </a:pathLst>
            </a:custGeom>
            <a:solidFill>
              <a:srgbClr val="018CE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HN"/>
            </a:p>
          </p:txBody>
        </p:sp>
        <p:sp>
          <p:nvSpPr>
            <p:cNvPr id="123" name="Freeform 217"/>
            <p:cNvSpPr>
              <a:spLocks/>
            </p:cNvSpPr>
            <p:nvPr/>
          </p:nvSpPr>
          <p:spPr bwMode="auto">
            <a:xfrm>
              <a:off x="6648431" y="1957095"/>
              <a:ext cx="4055" cy="40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">
              <a:solidFill>
                <a:srgbClr val="FEFEF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HN"/>
            </a:p>
          </p:txBody>
        </p:sp>
        <p:sp>
          <p:nvSpPr>
            <p:cNvPr id="201" name="CuadroTexto 200"/>
            <p:cNvSpPr txBox="1"/>
            <p:nvPr/>
          </p:nvSpPr>
          <p:spPr>
            <a:xfrm>
              <a:off x="6266825" y="3050659"/>
              <a:ext cx="1502374" cy="2987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HN" sz="2400" dirty="0"/>
                <a:t>Nodo Central IDE</a:t>
              </a:r>
            </a:p>
          </p:txBody>
        </p:sp>
        <p:sp>
          <p:nvSpPr>
            <p:cNvPr id="202" name="Elipse 201"/>
            <p:cNvSpPr/>
            <p:nvPr/>
          </p:nvSpPr>
          <p:spPr>
            <a:xfrm>
              <a:off x="6649338" y="1463316"/>
              <a:ext cx="268357" cy="26835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HN"/>
            </a:p>
          </p:txBody>
        </p:sp>
        <p:sp>
          <p:nvSpPr>
            <p:cNvPr id="203" name="Elipse 202"/>
            <p:cNvSpPr/>
            <p:nvPr/>
          </p:nvSpPr>
          <p:spPr>
            <a:xfrm>
              <a:off x="6316023" y="2630848"/>
              <a:ext cx="268357" cy="268357"/>
            </a:xfrm>
            <a:prstGeom prst="ellipse">
              <a:avLst/>
            </a:prstGeom>
            <a:solidFill>
              <a:srgbClr val="99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HN"/>
            </a:p>
          </p:txBody>
        </p:sp>
        <p:sp>
          <p:nvSpPr>
            <p:cNvPr id="204" name="Elipse 203"/>
            <p:cNvSpPr/>
            <p:nvPr/>
          </p:nvSpPr>
          <p:spPr>
            <a:xfrm>
              <a:off x="6381891" y="2028589"/>
              <a:ext cx="268357" cy="268357"/>
            </a:xfrm>
            <a:prstGeom prst="ellipse">
              <a:avLst/>
            </a:prstGeom>
            <a:solidFill>
              <a:srgbClr val="5E91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HN"/>
            </a:p>
          </p:txBody>
        </p:sp>
        <p:sp>
          <p:nvSpPr>
            <p:cNvPr id="205" name="Elipse 204"/>
            <p:cNvSpPr/>
            <p:nvPr/>
          </p:nvSpPr>
          <p:spPr>
            <a:xfrm>
              <a:off x="7514611" y="1976080"/>
              <a:ext cx="268357" cy="268357"/>
            </a:xfrm>
            <a:prstGeom prst="ellipse">
              <a:avLst/>
            </a:prstGeom>
            <a:solidFill>
              <a:srgbClr val="93DE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HN"/>
            </a:p>
          </p:txBody>
        </p:sp>
        <p:sp>
          <p:nvSpPr>
            <p:cNvPr id="206" name="Elipse 205"/>
            <p:cNvSpPr/>
            <p:nvPr/>
          </p:nvSpPr>
          <p:spPr>
            <a:xfrm>
              <a:off x="7136083" y="2160212"/>
              <a:ext cx="268357" cy="268357"/>
            </a:xfrm>
            <a:prstGeom prst="ellipse">
              <a:avLst/>
            </a:prstGeom>
            <a:solidFill>
              <a:srgbClr val="009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HN"/>
            </a:p>
          </p:txBody>
        </p:sp>
        <p:sp>
          <p:nvSpPr>
            <p:cNvPr id="207" name="Elipse 206"/>
            <p:cNvSpPr/>
            <p:nvPr/>
          </p:nvSpPr>
          <p:spPr>
            <a:xfrm>
              <a:off x="7018011" y="2717198"/>
              <a:ext cx="268357" cy="26835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HN"/>
            </a:p>
          </p:txBody>
        </p:sp>
        <p:sp>
          <p:nvSpPr>
            <p:cNvPr id="209" name="Elipse 208"/>
            <p:cNvSpPr/>
            <p:nvPr/>
          </p:nvSpPr>
          <p:spPr>
            <a:xfrm>
              <a:off x="7102542" y="1570862"/>
              <a:ext cx="268357" cy="26835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HN"/>
            </a:p>
          </p:txBody>
        </p:sp>
      </p:grpSp>
      <p:cxnSp>
        <p:nvCxnSpPr>
          <p:cNvPr id="210" name="Conector recto 209"/>
          <p:cNvCxnSpPr>
            <a:stCxn id="127" idx="5"/>
            <a:endCxn id="124" idx="2"/>
          </p:cNvCxnSpPr>
          <p:nvPr/>
        </p:nvCxnSpPr>
        <p:spPr>
          <a:xfrm flipV="1">
            <a:off x="1332059" y="2884482"/>
            <a:ext cx="787270" cy="64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1" name="Imagen 2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70261" y="5140706"/>
            <a:ext cx="1098693" cy="1168636"/>
          </a:xfrm>
          <a:prstGeom prst="rect">
            <a:avLst/>
          </a:prstGeom>
        </p:spPr>
      </p:pic>
      <p:sp>
        <p:nvSpPr>
          <p:cNvPr id="119" name="Título 9"/>
          <p:cNvSpPr>
            <a:spLocks noGrp="1"/>
          </p:cNvSpPr>
          <p:nvPr>
            <p:ph type="title"/>
          </p:nvPr>
        </p:nvSpPr>
        <p:spPr>
          <a:xfrm>
            <a:off x="286897" y="120990"/>
            <a:ext cx="7886700" cy="1325563"/>
          </a:xfrm>
        </p:spPr>
        <p:txBody>
          <a:bodyPr/>
          <a:lstStyle/>
          <a:p>
            <a:r>
              <a:rPr lang="es-HN" dirty="0"/>
              <a:t>3. </a:t>
            </a:r>
            <a:r>
              <a:rPr lang="es-HN" dirty="0" smtClean="0"/>
              <a:t>LADM </a:t>
            </a:r>
            <a:r>
              <a:rPr lang="es-HN" dirty="0"/>
              <a:t>y la </a:t>
            </a:r>
            <a:r>
              <a:rPr lang="es-HN" dirty="0">
                <a:latin typeface="Impact" panose="020B0806030902050204" pitchFamily="34" charset="0"/>
              </a:rPr>
              <a:t>I C D E</a:t>
            </a:r>
          </a:p>
        </p:txBody>
      </p:sp>
      <p:grpSp>
        <p:nvGrpSpPr>
          <p:cNvPr id="150" name="Grupo 149"/>
          <p:cNvGrpSpPr/>
          <p:nvPr/>
        </p:nvGrpSpPr>
        <p:grpSpPr>
          <a:xfrm>
            <a:off x="7697262" y="3011398"/>
            <a:ext cx="445571" cy="440656"/>
            <a:chOff x="4479850" y="2209882"/>
            <a:chExt cx="1775803" cy="1756215"/>
          </a:xfrm>
        </p:grpSpPr>
        <p:sp>
          <p:nvSpPr>
            <p:cNvPr id="151" name="Freeform 8"/>
            <p:cNvSpPr>
              <a:spLocks/>
            </p:cNvSpPr>
            <p:nvPr/>
          </p:nvSpPr>
          <p:spPr bwMode="auto">
            <a:xfrm rot="2700000">
              <a:off x="4505559" y="2993338"/>
              <a:ext cx="1139415" cy="806104"/>
            </a:xfrm>
            <a:custGeom>
              <a:avLst/>
              <a:gdLst>
                <a:gd name="T0" fmla="*/ 764 w 3669"/>
                <a:gd name="T1" fmla="*/ 443 h 2595"/>
                <a:gd name="T2" fmla="*/ 582 w 3669"/>
                <a:gd name="T3" fmla="*/ 522 h 2595"/>
                <a:gd name="T4" fmla="*/ 498 w 3669"/>
                <a:gd name="T5" fmla="*/ 740 h 2595"/>
                <a:gd name="T6" fmla="*/ 740 w 3669"/>
                <a:gd name="T7" fmla="*/ 885 h 2595"/>
                <a:gd name="T8" fmla="*/ 521 w 3669"/>
                <a:gd name="T9" fmla="*/ 1356 h 2595"/>
                <a:gd name="T10" fmla="*/ 467 w 3669"/>
                <a:gd name="T11" fmla="*/ 1412 h 2595"/>
                <a:gd name="T12" fmla="*/ 410 w 3669"/>
                <a:gd name="T13" fmla="*/ 1491 h 2595"/>
                <a:gd name="T14" fmla="*/ 316 w 3669"/>
                <a:gd name="T15" fmla="*/ 1564 h 2595"/>
                <a:gd name="T16" fmla="*/ 121 w 3669"/>
                <a:gd name="T17" fmla="*/ 1744 h 2595"/>
                <a:gd name="T18" fmla="*/ 70 w 3669"/>
                <a:gd name="T19" fmla="*/ 1906 h 2595"/>
                <a:gd name="T20" fmla="*/ 264 w 3669"/>
                <a:gd name="T21" fmla="*/ 2048 h 2595"/>
                <a:gd name="T22" fmla="*/ 290 w 3669"/>
                <a:gd name="T23" fmla="*/ 2085 h 2595"/>
                <a:gd name="T24" fmla="*/ 325 w 3669"/>
                <a:gd name="T25" fmla="*/ 2112 h 2595"/>
                <a:gd name="T26" fmla="*/ 393 w 3669"/>
                <a:gd name="T27" fmla="*/ 2157 h 2595"/>
                <a:gd name="T28" fmla="*/ 810 w 3669"/>
                <a:gd name="T29" fmla="*/ 2386 h 2595"/>
                <a:gd name="T30" fmla="*/ 929 w 3669"/>
                <a:gd name="T31" fmla="*/ 2426 h 2595"/>
                <a:gd name="T32" fmla="*/ 1333 w 3669"/>
                <a:gd name="T33" fmla="*/ 2538 h 2595"/>
                <a:gd name="T34" fmla="*/ 1388 w 3669"/>
                <a:gd name="T35" fmla="*/ 2552 h 2595"/>
                <a:gd name="T36" fmla="*/ 1516 w 3669"/>
                <a:gd name="T37" fmla="*/ 2583 h 2595"/>
                <a:gd name="T38" fmla="*/ 1535 w 3669"/>
                <a:gd name="T39" fmla="*/ 2079 h 2595"/>
                <a:gd name="T40" fmla="*/ 1976 w 3669"/>
                <a:gd name="T41" fmla="*/ 1963 h 2595"/>
                <a:gd name="T42" fmla="*/ 2042 w 3669"/>
                <a:gd name="T43" fmla="*/ 1987 h 2595"/>
                <a:gd name="T44" fmla="*/ 2105 w 3669"/>
                <a:gd name="T45" fmla="*/ 2064 h 2595"/>
                <a:gd name="T46" fmla="*/ 2159 w 3669"/>
                <a:gd name="T47" fmla="*/ 2153 h 2595"/>
                <a:gd name="T48" fmla="*/ 2171 w 3669"/>
                <a:gd name="T49" fmla="*/ 2331 h 2595"/>
                <a:gd name="T50" fmla="*/ 2124 w 3669"/>
                <a:gd name="T51" fmla="*/ 2506 h 2595"/>
                <a:gd name="T52" fmla="*/ 2552 w 3669"/>
                <a:gd name="T53" fmla="*/ 2516 h 2595"/>
                <a:gd name="T54" fmla="*/ 2689 w 3669"/>
                <a:gd name="T55" fmla="*/ 2484 h 2595"/>
                <a:gd name="T56" fmla="*/ 2890 w 3669"/>
                <a:gd name="T57" fmla="*/ 2369 h 2595"/>
                <a:gd name="T58" fmla="*/ 2926 w 3669"/>
                <a:gd name="T59" fmla="*/ 2344 h 2595"/>
                <a:gd name="T60" fmla="*/ 3020 w 3669"/>
                <a:gd name="T61" fmla="*/ 2306 h 2595"/>
                <a:gd name="T62" fmla="*/ 3339 w 3669"/>
                <a:gd name="T63" fmla="*/ 2105 h 2595"/>
                <a:gd name="T64" fmla="*/ 3342 w 3669"/>
                <a:gd name="T65" fmla="*/ 2105 h 2595"/>
                <a:gd name="T66" fmla="*/ 3417 w 3669"/>
                <a:gd name="T67" fmla="*/ 2060 h 2595"/>
                <a:gd name="T68" fmla="*/ 3617 w 3669"/>
                <a:gd name="T69" fmla="*/ 1908 h 2595"/>
                <a:gd name="T70" fmla="*/ 3648 w 3669"/>
                <a:gd name="T71" fmla="*/ 1797 h 2595"/>
                <a:gd name="T72" fmla="*/ 3602 w 3669"/>
                <a:gd name="T73" fmla="*/ 1720 h 2595"/>
                <a:gd name="T74" fmla="*/ 3470 w 3669"/>
                <a:gd name="T75" fmla="*/ 1599 h 2595"/>
                <a:gd name="T76" fmla="*/ 3458 w 3669"/>
                <a:gd name="T77" fmla="*/ 1580 h 2595"/>
                <a:gd name="T78" fmla="*/ 3443 w 3669"/>
                <a:gd name="T79" fmla="*/ 1552 h 2595"/>
                <a:gd name="T80" fmla="*/ 3326 w 3669"/>
                <a:gd name="T81" fmla="*/ 1436 h 2595"/>
                <a:gd name="T82" fmla="*/ 3186 w 3669"/>
                <a:gd name="T83" fmla="*/ 1321 h 2595"/>
                <a:gd name="T84" fmla="*/ 2955 w 3669"/>
                <a:gd name="T85" fmla="*/ 1174 h 2595"/>
                <a:gd name="T86" fmla="*/ 2736 w 3669"/>
                <a:gd name="T87" fmla="*/ 1270 h 2595"/>
                <a:gd name="T88" fmla="*/ 2584 w 3669"/>
                <a:gd name="T89" fmla="*/ 1371 h 2595"/>
                <a:gd name="T90" fmla="*/ 2374 w 3669"/>
                <a:gd name="T91" fmla="*/ 1346 h 2595"/>
                <a:gd name="T92" fmla="*/ 2223 w 3669"/>
                <a:gd name="T93" fmla="*/ 1231 h 2595"/>
                <a:gd name="T94" fmla="*/ 2121 w 3669"/>
                <a:gd name="T95" fmla="*/ 1074 h 2595"/>
                <a:gd name="T96" fmla="*/ 2107 w 3669"/>
                <a:gd name="T97" fmla="*/ 862 h 2595"/>
                <a:gd name="T98" fmla="*/ 2462 w 3669"/>
                <a:gd name="T99" fmla="*/ 693 h 2595"/>
                <a:gd name="T100" fmla="*/ 2295 w 3669"/>
                <a:gd name="T101" fmla="*/ 420 h 2595"/>
                <a:gd name="T102" fmla="*/ 2216 w 3669"/>
                <a:gd name="T103" fmla="*/ 330 h 2595"/>
                <a:gd name="T104" fmla="*/ 1957 w 3669"/>
                <a:gd name="T105" fmla="*/ 92 h 2595"/>
                <a:gd name="T106" fmla="*/ 1812 w 3669"/>
                <a:gd name="T107" fmla="*/ 43 h 2595"/>
                <a:gd name="T108" fmla="*/ 1609 w 3669"/>
                <a:gd name="T109" fmla="*/ 276 h 2595"/>
                <a:gd name="T110" fmla="*/ 877 w 3669"/>
                <a:gd name="T111" fmla="*/ 628 h 2595"/>
                <a:gd name="T112" fmla="*/ 764 w 3669"/>
                <a:gd name="T113" fmla="*/ 443 h 2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669" h="2595">
                  <a:moveTo>
                    <a:pt x="764" y="443"/>
                  </a:moveTo>
                  <a:cubicBezTo>
                    <a:pt x="656" y="425"/>
                    <a:pt x="632" y="471"/>
                    <a:pt x="582" y="522"/>
                  </a:cubicBezTo>
                  <a:cubicBezTo>
                    <a:pt x="516" y="588"/>
                    <a:pt x="477" y="610"/>
                    <a:pt x="498" y="740"/>
                  </a:cubicBezTo>
                  <a:cubicBezTo>
                    <a:pt x="632" y="808"/>
                    <a:pt x="637" y="751"/>
                    <a:pt x="740" y="885"/>
                  </a:cubicBezTo>
                  <a:cubicBezTo>
                    <a:pt x="752" y="1067"/>
                    <a:pt x="632" y="1230"/>
                    <a:pt x="521" y="1356"/>
                  </a:cubicBezTo>
                  <a:cubicBezTo>
                    <a:pt x="501" y="1378"/>
                    <a:pt x="488" y="1392"/>
                    <a:pt x="467" y="1412"/>
                  </a:cubicBezTo>
                  <a:cubicBezTo>
                    <a:pt x="436" y="1442"/>
                    <a:pt x="425" y="1446"/>
                    <a:pt x="410" y="1491"/>
                  </a:cubicBezTo>
                  <a:cubicBezTo>
                    <a:pt x="367" y="1524"/>
                    <a:pt x="355" y="1520"/>
                    <a:pt x="316" y="1564"/>
                  </a:cubicBezTo>
                  <a:lnTo>
                    <a:pt x="121" y="1744"/>
                  </a:lnTo>
                  <a:cubicBezTo>
                    <a:pt x="10" y="1830"/>
                    <a:pt x="0" y="1854"/>
                    <a:pt x="70" y="1906"/>
                  </a:cubicBezTo>
                  <a:cubicBezTo>
                    <a:pt x="112" y="1937"/>
                    <a:pt x="218" y="2050"/>
                    <a:pt x="264" y="2048"/>
                  </a:cubicBezTo>
                  <a:cubicBezTo>
                    <a:pt x="285" y="2090"/>
                    <a:pt x="259" y="2053"/>
                    <a:pt x="290" y="2085"/>
                  </a:cubicBezTo>
                  <a:cubicBezTo>
                    <a:pt x="300" y="2097"/>
                    <a:pt x="311" y="2103"/>
                    <a:pt x="325" y="2112"/>
                  </a:cubicBezTo>
                  <a:cubicBezTo>
                    <a:pt x="349" y="2127"/>
                    <a:pt x="369" y="2138"/>
                    <a:pt x="393" y="2157"/>
                  </a:cubicBezTo>
                  <a:cubicBezTo>
                    <a:pt x="494" y="2189"/>
                    <a:pt x="697" y="2351"/>
                    <a:pt x="810" y="2386"/>
                  </a:cubicBezTo>
                  <a:cubicBezTo>
                    <a:pt x="864" y="2404"/>
                    <a:pt x="879" y="2406"/>
                    <a:pt x="929" y="2426"/>
                  </a:cubicBezTo>
                  <a:cubicBezTo>
                    <a:pt x="1018" y="2461"/>
                    <a:pt x="1248" y="2535"/>
                    <a:pt x="1333" y="2538"/>
                  </a:cubicBezTo>
                  <a:cubicBezTo>
                    <a:pt x="1345" y="2553"/>
                    <a:pt x="1352" y="2557"/>
                    <a:pt x="1388" y="2552"/>
                  </a:cubicBezTo>
                  <a:cubicBezTo>
                    <a:pt x="1412" y="2587"/>
                    <a:pt x="1450" y="2587"/>
                    <a:pt x="1516" y="2583"/>
                  </a:cubicBezTo>
                  <a:cubicBezTo>
                    <a:pt x="1805" y="2569"/>
                    <a:pt x="1444" y="2306"/>
                    <a:pt x="1535" y="2079"/>
                  </a:cubicBezTo>
                  <a:cubicBezTo>
                    <a:pt x="1603" y="1908"/>
                    <a:pt x="1839" y="1933"/>
                    <a:pt x="1976" y="1963"/>
                  </a:cubicBezTo>
                  <a:cubicBezTo>
                    <a:pt x="2008" y="1978"/>
                    <a:pt x="2015" y="1996"/>
                    <a:pt x="2042" y="1987"/>
                  </a:cubicBezTo>
                  <a:cubicBezTo>
                    <a:pt x="2060" y="2027"/>
                    <a:pt x="2075" y="2033"/>
                    <a:pt x="2105" y="2064"/>
                  </a:cubicBezTo>
                  <a:cubicBezTo>
                    <a:pt x="2132" y="2093"/>
                    <a:pt x="2144" y="2114"/>
                    <a:pt x="2159" y="2153"/>
                  </a:cubicBezTo>
                  <a:cubicBezTo>
                    <a:pt x="2186" y="2186"/>
                    <a:pt x="2184" y="2270"/>
                    <a:pt x="2171" y="2331"/>
                  </a:cubicBezTo>
                  <a:cubicBezTo>
                    <a:pt x="2150" y="2427"/>
                    <a:pt x="2118" y="2400"/>
                    <a:pt x="2124" y="2506"/>
                  </a:cubicBezTo>
                  <a:cubicBezTo>
                    <a:pt x="2239" y="2595"/>
                    <a:pt x="2363" y="2550"/>
                    <a:pt x="2552" y="2516"/>
                  </a:cubicBezTo>
                  <a:cubicBezTo>
                    <a:pt x="2594" y="2509"/>
                    <a:pt x="2665" y="2483"/>
                    <a:pt x="2689" y="2484"/>
                  </a:cubicBezTo>
                  <a:cubicBezTo>
                    <a:pt x="2719" y="2412"/>
                    <a:pt x="2825" y="2401"/>
                    <a:pt x="2890" y="2369"/>
                  </a:cubicBezTo>
                  <a:cubicBezTo>
                    <a:pt x="2931" y="2349"/>
                    <a:pt x="2895" y="2366"/>
                    <a:pt x="2926" y="2344"/>
                  </a:cubicBezTo>
                  <a:cubicBezTo>
                    <a:pt x="2964" y="2318"/>
                    <a:pt x="2977" y="2326"/>
                    <a:pt x="3020" y="2306"/>
                  </a:cubicBezTo>
                  <a:cubicBezTo>
                    <a:pt x="3099" y="2270"/>
                    <a:pt x="3301" y="2193"/>
                    <a:pt x="3339" y="2105"/>
                  </a:cubicBezTo>
                  <a:lnTo>
                    <a:pt x="3342" y="2105"/>
                  </a:lnTo>
                  <a:lnTo>
                    <a:pt x="3417" y="2060"/>
                  </a:lnTo>
                  <a:cubicBezTo>
                    <a:pt x="3458" y="2030"/>
                    <a:pt x="3592" y="1938"/>
                    <a:pt x="3617" y="1908"/>
                  </a:cubicBezTo>
                  <a:cubicBezTo>
                    <a:pt x="3641" y="1854"/>
                    <a:pt x="3669" y="1864"/>
                    <a:pt x="3648" y="1797"/>
                  </a:cubicBezTo>
                  <a:cubicBezTo>
                    <a:pt x="3645" y="1785"/>
                    <a:pt x="3613" y="1735"/>
                    <a:pt x="3602" y="1720"/>
                  </a:cubicBezTo>
                  <a:cubicBezTo>
                    <a:pt x="3565" y="1669"/>
                    <a:pt x="3518" y="1618"/>
                    <a:pt x="3470" y="1599"/>
                  </a:cubicBezTo>
                  <a:cubicBezTo>
                    <a:pt x="3463" y="1587"/>
                    <a:pt x="3469" y="1598"/>
                    <a:pt x="3458" y="1580"/>
                  </a:cubicBezTo>
                  <a:cubicBezTo>
                    <a:pt x="3447" y="1562"/>
                    <a:pt x="3457" y="1580"/>
                    <a:pt x="3443" y="1552"/>
                  </a:cubicBezTo>
                  <a:cubicBezTo>
                    <a:pt x="3401" y="1513"/>
                    <a:pt x="3365" y="1474"/>
                    <a:pt x="3326" y="1436"/>
                  </a:cubicBezTo>
                  <a:cubicBezTo>
                    <a:pt x="3193" y="1306"/>
                    <a:pt x="3252" y="1375"/>
                    <a:pt x="3186" y="1321"/>
                  </a:cubicBezTo>
                  <a:cubicBezTo>
                    <a:pt x="3069" y="1226"/>
                    <a:pt x="3100" y="1233"/>
                    <a:pt x="2955" y="1174"/>
                  </a:cubicBezTo>
                  <a:cubicBezTo>
                    <a:pt x="2806" y="1113"/>
                    <a:pt x="2845" y="1122"/>
                    <a:pt x="2736" y="1270"/>
                  </a:cubicBezTo>
                  <a:cubicBezTo>
                    <a:pt x="2706" y="1311"/>
                    <a:pt x="2637" y="1361"/>
                    <a:pt x="2584" y="1371"/>
                  </a:cubicBezTo>
                  <a:cubicBezTo>
                    <a:pt x="2468" y="1393"/>
                    <a:pt x="2462" y="1386"/>
                    <a:pt x="2374" y="1346"/>
                  </a:cubicBezTo>
                  <a:cubicBezTo>
                    <a:pt x="2318" y="1321"/>
                    <a:pt x="2266" y="1274"/>
                    <a:pt x="2223" y="1231"/>
                  </a:cubicBezTo>
                  <a:cubicBezTo>
                    <a:pt x="2161" y="1169"/>
                    <a:pt x="2147" y="1151"/>
                    <a:pt x="2121" y="1074"/>
                  </a:cubicBezTo>
                  <a:cubicBezTo>
                    <a:pt x="2097" y="1001"/>
                    <a:pt x="2065" y="957"/>
                    <a:pt x="2107" y="862"/>
                  </a:cubicBezTo>
                  <a:cubicBezTo>
                    <a:pt x="2190" y="675"/>
                    <a:pt x="2429" y="733"/>
                    <a:pt x="2462" y="693"/>
                  </a:cubicBezTo>
                  <a:cubicBezTo>
                    <a:pt x="2536" y="621"/>
                    <a:pt x="2307" y="432"/>
                    <a:pt x="2295" y="420"/>
                  </a:cubicBezTo>
                  <a:cubicBezTo>
                    <a:pt x="2265" y="389"/>
                    <a:pt x="2243" y="360"/>
                    <a:pt x="2216" y="330"/>
                  </a:cubicBezTo>
                  <a:lnTo>
                    <a:pt x="1957" y="92"/>
                  </a:lnTo>
                  <a:cubicBezTo>
                    <a:pt x="1860" y="11"/>
                    <a:pt x="1868" y="0"/>
                    <a:pt x="1812" y="43"/>
                  </a:cubicBezTo>
                  <a:cubicBezTo>
                    <a:pt x="1786" y="63"/>
                    <a:pt x="1651" y="233"/>
                    <a:pt x="1609" y="276"/>
                  </a:cubicBezTo>
                  <a:cubicBezTo>
                    <a:pt x="1459" y="430"/>
                    <a:pt x="1045" y="902"/>
                    <a:pt x="877" y="628"/>
                  </a:cubicBezTo>
                  <a:cubicBezTo>
                    <a:pt x="833" y="556"/>
                    <a:pt x="872" y="460"/>
                    <a:pt x="764" y="44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HN" sz="1350"/>
            </a:p>
          </p:txBody>
        </p:sp>
        <p:sp>
          <p:nvSpPr>
            <p:cNvPr id="153" name="Freeform 7"/>
            <p:cNvSpPr>
              <a:spLocks/>
            </p:cNvSpPr>
            <p:nvPr/>
          </p:nvSpPr>
          <p:spPr bwMode="auto">
            <a:xfrm rot="2700000">
              <a:off x="4648317" y="2216881"/>
              <a:ext cx="820596" cy="1157529"/>
            </a:xfrm>
            <a:custGeom>
              <a:avLst/>
              <a:gdLst>
                <a:gd name="T0" fmla="*/ 468 w 2640"/>
                <a:gd name="T1" fmla="*/ 416 h 3722"/>
                <a:gd name="T2" fmla="*/ 371 w 2640"/>
                <a:gd name="T3" fmla="*/ 556 h 3722"/>
                <a:gd name="T4" fmla="*/ 214 w 2640"/>
                <a:gd name="T5" fmla="*/ 898 h 3722"/>
                <a:gd name="T6" fmla="*/ 99 w 2640"/>
                <a:gd name="T7" fmla="*/ 1268 h 3722"/>
                <a:gd name="T8" fmla="*/ 54 w 2640"/>
                <a:gd name="T9" fmla="*/ 1679 h 3722"/>
                <a:gd name="T10" fmla="*/ 452 w 2640"/>
                <a:gd name="T11" fmla="*/ 1651 h 3722"/>
                <a:gd name="T12" fmla="*/ 636 w 2640"/>
                <a:gd name="T13" fmla="*/ 1966 h 3722"/>
                <a:gd name="T14" fmla="*/ 433 w 2640"/>
                <a:gd name="T15" fmla="*/ 2261 h 3722"/>
                <a:gd name="T16" fmla="*/ 238 w 2640"/>
                <a:gd name="T17" fmla="*/ 2211 h 3722"/>
                <a:gd name="T18" fmla="*/ 158 w 2640"/>
                <a:gd name="T19" fmla="*/ 2170 h 3722"/>
                <a:gd name="T20" fmla="*/ 93 w 2640"/>
                <a:gd name="T21" fmla="*/ 2196 h 3722"/>
                <a:gd name="T22" fmla="*/ 123 w 2640"/>
                <a:gd name="T23" fmla="*/ 2423 h 3722"/>
                <a:gd name="T24" fmla="*/ 177 w 2640"/>
                <a:gd name="T25" fmla="*/ 2636 h 3722"/>
                <a:gd name="T26" fmla="*/ 262 w 2640"/>
                <a:gd name="T27" fmla="*/ 2811 h 3722"/>
                <a:gd name="T28" fmla="*/ 503 w 2640"/>
                <a:gd name="T29" fmla="*/ 3251 h 3722"/>
                <a:gd name="T30" fmla="*/ 670 w 2640"/>
                <a:gd name="T31" fmla="*/ 3484 h 3722"/>
                <a:gd name="T32" fmla="*/ 1014 w 2640"/>
                <a:gd name="T33" fmla="*/ 3480 h 3722"/>
                <a:gd name="T34" fmla="*/ 1216 w 2640"/>
                <a:gd name="T35" fmla="*/ 3294 h 3722"/>
                <a:gd name="T36" fmla="*/ 1472 w 2640"/>
                <a:gd name="T37" fmla="*/ 2982 h 3722"/>
                <a:gd name="T38" fmla="*/ 1506 w 2640"/>
                <a:gd name="T39" fmla="*/ 2862 h 3722"/>
                <a:gd name="T40" fmla="*/ 1506 w 2640"/>
                <a:gd name="T41" fmla="*/ 2855 h 3722"/>
                <a:gd name="T42" fmla="*/ 1502 w 2640"/>
                <a:gd name="T43" fmla="*/ 2839 h 3722"/>
                <a:gd name="T44" fmla="*/ 1422 w 2640"/>
                <a:gd name="T45" fmla="*/ 2778 h 3722"/>
                <a:gd name="T46" fmla="*/ 1349 w 2640"/>
                <a:gd name="T47" fmla="*/ 2744 h 3722"/>
                <a:gd name="T48" fmla="*/ 1707 w 2640"/>
                <a:gd name="T49" fmla="*/ 2207 h 3722"/>
                <a:gd name="T50" fmla="*/ 2131 w 2640"/>
                <a:gd name="T51" fmla="*/ 2368 h 3722"/>
                <a:gd name="T52" fmla="*/ 2484 w 2640"/>
                <a:gd name="T53" fmla="*/ 2019 h 3722"/>
                <a:gd name="T54" fmla="*/ 2636 w 2640"/>
                <a:gd name="T55" fmla="*/ 1820 h 3722"/>
                <a:gd name="T56" fmla="*/ 2299 w 2640"/>
                <a:gd name="T57" fmla="*/ 1504 h 3722"/>
                <a:gd name="T58" fmla="*/ 2241 w 2640"/>
                <a:gd name="T59" fmla="*/ 1453 h 3722"/>
                <a:gd name="T60" fmla="*/ 2189 w 2640"/>
                <a:gd name="T61" fmla="*/ 1397 h 3722"/>
                <a:gd name="T62" fmla="*/ 2038 w 2640"/>
                <a:gd name="T63" fmla="*/ 1220 h 3722"/>
                <a:gd name="T64" fmla="*/ 1999 w 2640"/>
                <a:gd name="T65" fmla="*/ 1149 h 3722"/>
                <a:gd name="T66" fmla="*/ 1988 w 2640"/>
                <a:gd name="T67" fmla="*/ 831 h 3722"/>
                <a:gd name="T68" fmla="*/ 2253 w 2640"/>
                <a:gd name="T69" fmla="*/ 667 h 3722"/>
                <a:gd name="T70" fmla="*/ 1841 w 2640"/>
                <a:gd name="T71" fmla="*/ 416 h 3722"/>
                <a:gd name="T72" fmla="*/ 1620 w 2640"/>
                <a:gd name="T73" fmla="*/ 639 h 3722"/>
                <a:gd name="T74" fmla="*/ 1516 w 2640"/>
                <a:gd name="T75" fmla="*/ 626 h 3722"/>
                <a:gd name="T76" fmla="*/ 919 w 2640"/>
                <a:gd name="T77" fmla="*/ 123 h 3722"/>
                <a:gd name="T78" fmla="*/ 796 w 2640"/>
                <a:gd name="T79" fmla="*/ 0 h 3722"/>
                <a:gd name="T80" fmla="*/ 617 w 2640"/>
                <a:gd name="T81" fmla="*/ 188 h 3722"/>
                <a:gd name="T82" fmla="*/ 560 w 2640"/>
                <a:gd name="T83" fmla="*/ 264 h 3722"/>
                <a:gd name="T84" fmla="*/ 468 w 2640"/>
                <a:gd name="T85" fmla="*/ 416 h 3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40" h="3722">
                  <a:moveTo>
                    <a:pt x="468" y="416"/>
                  </a:moveTo>
                  <a:cubicBezTo>
                    <a:pt x="428" y="484"/>
                    <a:pt x="404" y="477"/>
                    <a:pt x="371" y="556"/>
                  </a:cubicBezTo>
                  <a:cubicBezTo>
                    <a:pt x="297" y="726"/>
                    <a:pt x="295" y="682"/>
                    <a:pt x="214" y="898"/>
                  </a:cubicBezTo>
                  <a:cubicBezTo>
                    <a:pt x="168" y="1021"/>
                    <a:pt x="140" y="1144"/>
                    <a:pt x="99" y="1268"/>
                  </a:cubicBezTo>
                  <a:cubicBezTo>
                    <a:pt x="70" y="1354"/>
                    <a:pt x="0" y="1577"/>
                    <a:pt x="54" y="1679"/>
                  </a:cubicBezTo>
                  <a:cubicBezTo>
                    <a:pt x="186" y="1715"/>
                    <a:pt x="268" y="1572"/>
                    <a:pt x="452" y="1651"/>
                  </a:cubicBezTo>
                  <a:cubicBezTo>
                    <a:pt x="567" y="1701"/>
                    <a:pt x="640" y="1795"/>
                    <a:pt x="636" y="1966"/>
                  </a:cubicBezTo>
                  <a:cubicBezTo>
                    <a:pt x="633" y="2106"/>
                    <a:pt x="563" y="2243"/>
                    <a:pt x="433" y="2261"/>
                  </a:cubicBezTo>
                  <a:cubicBezTo>
                    <a:pt x="342" y="2274"/>
                    <a:pt x="302" y="2242"/>
                    <a:pt x="238" y="2211"/>
                  </a:cubicBezTo>
                  <a:cubicBezTo>
                    <a:pt x="216" y="2201"/>
                    <a:pt x="168" y="2172"/>
                    <a:pt x="158" y="2170"/>
                  </a:cubicBezTo>
                  <a:cubicBezTo>
                    <a:pt x="107" y="2159"/>
                    <a:pt x="125" y="2177"/>
                    <a:pt x="93" y="2196"/>
                  </a:cubicBezTo>
                  <a:cubicBezTo>
                    <a:pt x="87" y="2323"/>
                    <a:pt x="104" y="2319"/>
                    <a:pt x="123" y="2423"/>
                  </a:cubicBezTo>
                  <a:cubicBezTo>
                    <a:pt x="134" y="2487"/>
                    <a:pt x="157" y="2574"/>
                    <a:pt x="177" y="2636"/>
                  </a:cubicBezTo>
                  <a:cubicBezTo>
                    <a:pt x="238" y="2820"/>
                    <a:pt x="228" y="2726"/>
                    <a:pt x="262" y="2811"/>
                  </a:cubicBezTo>
                  <a:cubicBezTo>
                    <a:pt x="315" y="2941"/>
                    <a:pt x="413" y="3152"/>
                    <a:pt x="503" y="3251"/>
                  </a:cubicBezTo>
                  <a:cubicBezTo>
                    <a:pt x="546" y="3299"/>
                    <a:pt x="658" y="3470"/>
                    <a:pt x="670" y="3484"/>
                  </a:cubicBezTo>
                  <a:cubicBezTo>
                    <a:pt x="815" y="3656"/>
                    <a:pt x="754" y="3722"/>
                    <a:pt x="1014" y="3480"/>
                  </a:cubicBezTo>
                  <a:cubicBezTo>
                    <a:pt x="1085" y="3414"/>
                    <a:pt x="1144" y="3369"/>
                    <a:pt x="1216" y="3294"/>
                  </a:cubicBezTo>
                  <a:cubicBezTo>
                    <a:pt x="1280" y="3228"/>
                    <a:pt x="1441" y="3063"/>
                    <a:pt x="1472" y="2982"/>
                  </a:cubicBezTo>
                  <a:cubicBezTo>
                    <a:pt x="1485" y="2950"/>
                    <a:pt x="1507" y="2896"/>
                    <a:pt x="1506" y="2862"/>
                  </a:cubicBezTo>
                  <a:cubicBezTo>
                    <a:pt x="1506" y="2859"/>
                    <a:pt x="1506" y="2857"/>
                    <a:pt x="1506" y="2855"/>
                  </a:cubicBezTo>
                  <a:cubicBezTo>
                    <a:pt x="1505" y="2851"/>
                    <a:pt x="1504" y="2846"/>
                    <a:pt x="1502" y="2839"/>
                  </a:cubicBezTo>
                  <a:cubicBezTo>
                    <a:pt x="1493" y="2787"/>
                    <a:pt x="1455" y="2789"/>
                    <a:pt x="1422" y="2778"/>
                  </a:cubicBezTo>
                  <a:cubicBezTo>
                    <a:pt x="1398" y="2770"/>
                    <a:pt x="1369" y="2758"/>
                    <a:pt x="1349" y="2744"/>
                  </a:cubicBezTo>
                  <a:cubicBezTo>
                    <a:pt x="1082" y="2563"/>
                    <a:pt x="1447" y="2131"/>
                    <a:pt x="1707" y="2207"/>
                  </a:cubicBezTo>
                  <a:cubicBezTo>
                    <a:pt x="1959" y="2281"/>
                    <a:pt x="1767" y="2672"/>
                    <a:pt x="2131" y="2368"/>
                  </a:cubicBezTo>
                  <a:cubicBezTo>
                    <a:pt x="2232" y="2284"/>
                    <a:pt x="2403" y="2128"/>
                    <a:pt x="2484" y="2019"/>
                  </a:cubicBezTo>
                  <a:cubicBezTo>
                    <a:pt x="2528" y="1959"/>
                    <a:pt x="2640" y="1858"/>
                    <a:pt x="2636" y="1820"/>
                  </a:cubicBezTo>
                  <a:cubicBezTo>
                    <a:pt x="2632" y="1787"/>
                    <a:pt x="2385" y="1599"/>
                    <a:pt x="2299" y="1504"/>
                  </a:cubicBezTo>
                  <a:cubicBezTo>
                    <a:pt x="2267" y="1467"/>
                    <a:pt x="2276" y="1483"/>
                    <a:pt x="2241" y="1453"/>
                  </a:cubicBezTo>
                  <a:cubicBezTo>
                    <a:pt x="2218" y="1433"/>
                    <a:pt x="2212" y="1420"/>
                    <a:pt x="2189" y="1397"/>
                  </a:cubicBezTo>
                  <a:cubicBezTo>
                    <a:pt x="2102" y="1311"/>
                    <a:pt x="2101" y="1291"/>
                    <a:pt x="2038" y="1220"/>
                  </a:cubicBezTo>
                  <a:cubicBezTo>
                    <a:pt x="2002" y="1178"/>
                    <a:pt x="2025" y="1205"/>
                    <a:pt x="1999" y="1149"/>
                  </a:cubicBezTo>
                  <a:cubicBezTo>
                    <a:pt x="1953" y="1049"/>
                    <a:pt x="1862" y="926"/>
                    <a:pt x="1988" y="831"/>
                  </a:cubicBezTo>
                  <a:cubicBezTo>
                    <a:pt x="2046" y="788"/>
                    <a:pt x="2237" y="790"/>
                    <a:pt x="2253" y="667"/>
                  </a:cubicBezTo>
                  <a:cubicBezTo>
                    <a:pt x="2269" y="541"/>
                    <a:pt x="2033" y="146"/>
                    <a:pt x="1841" y="416"/>
                  </a:cubicBezTo>
                  <a:cubicBezTo>
                    <a:pt x="1778" y="505"/>
                    <a:pt x="1759" y="639"/>
                    <a:pt x="1620" y="639"/>
                  </a:cubicBezTo>
                  <a:cubicBezTo>
                    <a:pt x="1578" y="639"/>
                    <a:pt x="1546" y="638"/>
                    <a:pt x="1516" y="626"/>
                  </a:cubicBezTo>
                  <a:cubicBezTo>
                    <a:pt x="1326" y="549"/>
                    <a:pt x="1052" y="277"/>
                    <a:pt x="919" y="123"/>
                  </a:cubicBezTo>
                  <a:cubicBezTo>
                    <a:pt x="885" y="84"/>
                    <a:pt x="849" y="1"/>
                    <a:pt x="796" y="0"/>
                  </a:cubicBezTo>
                  <a:cubicBezTo>
                    <a:pt x="756" y="0"/>
                    <a:pt x="666" y="127"/>
                    <a:pt x="617" y="188"/>
                  </a:cubicBezTo>
                  <a:cubicBezTo>
                    <a:pt x="597" y="214"/>
                    <a:pt x="577" y="238"/>
                    <a:pt x="560" y="264"/>
                  </a:cubicBezTo>
                  <a:cubicBezTo>
                    <a:pt x="524" y="316"/>
                    <a:pt x="501" y="361"/>
                    <a:pt x="468" y="416"/>
                  </a:cubicBezTo>
                  <a:close/>
                </a:path>
              </a:pathLst>
            </a:custGeom>
            <a:solidFill>
              <a:srgbClr val="FCC70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HN" sz="1350"/>
            </a:p>
          </p:txBody>
        </p:sp>
        <p:sp>
          <p:nvSpPr>
            <p:cNvPr id="154" name="Freeform 9"/>
            <p:cNvSpPr>
              <a:spLocks/>
            </p:cNvSpPr>
            <p:nvPr/>
          </p:nvSpPr>
          <p:spPr bwMode="auto">
            <a:xfrm rot="2700000">
              <a:off x="5288328" y="2828275"/>
              <a:ext cx="806105" cy="1128545"/>
            </a:xfrm>
            <a:custGeom>
              <a:avLst/>
              <a:gdLst>
                <a:gd name="T0" fmla="*/ 173 w 2594"/>
                <a:gd name="T1" fmla="*/ 1998 h 3636"/>
                <a:gd name="T2" fmla="*/ 350 w 2594"/>
                <a:gd name="T3" fmla="*/ 2161 h 3636"/>
                <a:gd name="T4" fmla="*/ 474 w 2594"/>
                <a:gd name="T5" fmla="*/ 2740 h 3636"/>
                <a:gd name="T6" fmla="*/ 265 w 2594"/>
                <a:gd name="T7" fmla="*/ 2864 h 3636"/>
                <a:gd name="T8" fmla="*/ 375 w 2594"/>
                <a:gd name="T9" fmla="*/ 3093 h 3636"/>
                <a:gd name="T10" fmla="*/ 646 w 2594"/>
                <a:gd name="T11" fmla="*/ 3185 h 3636"/>
                <a:gd name="T12" fmla="*/ 705 w 2594"/>
                <a:gd name="T13" fmla="*/ 3136 h 3636"/>
                <a:gd name="T14" fmla="*/ 1330 w 2594"/>
                <a:gd name="T15" fmla="*/ 3130 h 3636"/>
                <a:gd name="T16" fmla="*/ 1596 w 2594"/>
                <a:gd name="T17" fmla="*/ 3386 h 3636"/>
                <a:gd name="T18" fmla="*/ 1871 w 2594"/>
                <a:gd name="T19" fmla="*/ 3636 h 3636"/>
                <a:gd name="T20" fmla="*/ 2069 w 2594"/>
                <a:gd name="T21" fmla="*/ 3384 h 3636"/>
                <a:gd name="T22" fmla="*/ 2140 w 2594"/>
                <a:gd name="T23" fmla="*/ 3263 h 3636"/>
                <a:gd name="T24" fmla="*/ 2224 w 2594"/>
                <a:gd name="T25" fmla="*/ 3128 h 3636"/>
                <a:gd name="T26" fmla="*/ 2483 w 2594"/>
                <a:gd name="T27" fmla="*/ 2351 h 3636"/>
                <a:gd name="T28" fmla="*/ 2170 w 2594"/>
                <a:gd name="T29" fmla="*/ 2246 h 3636"/>
                <a:gd name="T30" fmla="*/ 2173 w 2594"/>
                <a:gd name="T31" fmla="*/ 1525 h 3636"/>
                <a:gd name="T32" fmla="*/ 2521 w 2594"/>
                <a:gd name="T33" fmla="*/ 1609 h 3636"/>
                <a:gd name="T34" fmla="*/ 2498 w 2594"/>
                <a:gd name="T35" fmla="*/ 1284 h 3636"/>
                <a:gd name="T36" fmla="*/ 2457 w 2594"/>
                <a:gd name="T37" fmla="*/ 1109 h 3636"/>
                <a:gd name="T38" fmla="*/ 2394 w 2594"/>
                <a:gd name="T39" fmla="*/ 891 h 3636"/>
                <a:gd name="T40" fmla="*/ 2355 w 2594"/>
                <a:gd name="T41" fmla="*/ 786 h 3636"/>
                <a:gd name="T42" fmla="*/ 2259 w 2594"/>
                <a:gd name="T43" fmla="*/ 606 h 3636"/>
                <a:gd name="T44" fmla="*/ 2207 w 2594"/>
                <a:gd name="T45" fmla="*/ 512 h 3636"/>
                <a:gd name="T46" fmla="*/ 1985 w 2594"/>
                <a:gd name="T47" fmla="*/ 175 h 3636"/>
                <a:gd name="T48" fmla="*/ 1876 w 2594"/>
                <a:gd name="T49" fmla="*/ 67 h 3636"/>
                <a:gd name="T50" fmla="*/ 1639 w 2594"/>
                <a:gd name="T51" fmla="*/ 170 h 3636"/>
                <a:gd name="T52" fmla="*/ 1266 w 2594"/>
                <a:gd name="T53" fmla="*/ 612 h 3636"/>
                <a:gd name="T54" fmla="*/ 1242 w 2594"/>
                <a:gd name="T55" fmla="*/ 675 h 3636"/>
                <a:gd name="T56" fmla="*/ 1246 w 2594"/>
                <a:gd name="T57" fmla="*/ 741 h 3636"/>
                <a:gd name="T58" fmla="*/ 1576 w 2594"/>
                <a:gd name="T59" fmla="*/ 969 h 3636"/>
                <a:gd name="T60" fmla="*/ 1390 w 2594"/>
                <a:gd name="T61" fmla="*/ 1423 h 3636"/>
                <a:gd name="T62" fmla="*/ 1373 w 2594"/>
                <a:gd name="T63" fmla="*/ 1442 h 3636"/>
                <a:gd name="T64" fmla="*/ 1052 w 2594"/>
                <a:gd name="T65" fmla="*/ 1519 h 3636"/>
                <a:gd name="T66" fmla="*/ 821 w 2594"/>
                <a:gd name="T67" fmla="*/ 1199 h 3636"/>
                <a:gd name="T68" fmla="*/ 349 w 2594"/>
                <a:gd name="T69" fmla="*/ 1435 h 3636"/>
                <a:gd name="T70" fmla="*/ 173 w 2594"/>
                <a:gd name="T71" fmla="*/ 1623 h 3636"/>
                <a:gd name="T72" fmla="*/ 6 w 2594"/>
                <a:gd name="T73" fmla="*/ 1823 h 3636"/>
                <a:gd name="T74" fmla="*/ 173 w 2594"/>
                <a:gd name="T75" fmla="*/ 1998 h 3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594" h="3636">
                  <a:moveTo>
                    <a:pt x="173" y="1998"/>
                  </a:moveTo>
                  <a:cubicBezTo>
                    <a:pt x="239" y="2056"/>
                    <a:pt x="288" y="2104"/>
                    <a:pt x="350" y="2161"/>
                  </a:cubicBezTo>
                  <a:cubicBezTo>
                    <a:pt x="475" y="2276"/>
                    <a:pt x="874" y="2693"/>
                    <a:pt x="474" y="2740"/>
                  </a:cubicBezTo>
                  <a:cubicBezTo>
                    <a:pt x="368" y="2752"/>
                    <a:pt x="272" y="2769"/>
                    <a:pt x="265" y="2864"/>
                  </a:cubicBezTo>
                  <a:cubicBezTo>
                    <a:pt x="256" y="2977"/>
                    <a:pt x="327" y="3039"/>
                    <a:pt x="375" y="3093"/>
                  </a:cubicBezTo>
                  <a:cubicBezTo>
                    <a:pt x="431" y="3155"/>
                    <a:pt x="561" y="3189"/>
                    <a:pt x="646" y="3185"/>
                  </a:cubicBezTo>
                  <a:cubicBezTo>
                    <a:pt x="661" y="3164"/>
                    <a:pt x="672" y="3141"/>
                    <a:pt x="705" y="3136"/>
                  </a:cubicBezTo>
                  <a:cubicBezTo>
                    <a:pt x="780" y="2776"/>
                    <a:pt x="1178" y="2989"/>
                    <a:pt x="1330" y="3130"/>
                  </a:cubicBezTo>
                  <a:lnTo>
                    <a:pt x="1596" y="3386"/>
                  </a:lnTo>
                  <a:cubicBezTo>
                    <a:pt x="1772" y="3564"/>
                    <a:pt x="1753" y="3635"/>
                    <a:pt x="1871" y="3636"/>
                  </a:cubicBezTo>
                  <a:cubicBezTo>
                    <a:pt x="1897" y="3580"/>
                    <a:pt x="1995" y="3399"/>
                    <a:pt x="2069" y="3384"/>
                  </a:cubicBezTo>
                  <a:cubicBezTo>
                    <a:pt x="2092" y="3339"/>
                    <a:pt x="2114" y="3306"/>
                    <a:pt x="2140" y="3263"/>
                  </a:cubicBezTo>
                  <a:lnTo>
                    <a:pt x="2224" y="3128"/>
                  </a:lnTo>
                  <a:cubicBezTo>
                    <a:pt x="2313" y="2984"/>
                    <a:pt x="2594" y="2521"/>
                    <a:pt x="2483" y="2351"/>
                  </a:cubicBezTo>
                  <a:cubicBezTo>
                    <a:pt x="2423" y="2259"/>
                    <a:pt x="2331" y="2321"/>
                    <a:pt x="2170" y="2246"/>
                  </a:cubicBezTo>
                  <a:cubicBezTo>
                    <a:pt x="1856" y="2102"/>
                    <a:pt x="1958" y="1609"/>
                    <a:pt x="2173" y="1525"/>
                  </a:cubicBezTo>
                  <a:cubicBezTo>
                    <a:pt x="2321" y="1468"/>
                    <a:pt x="2324" y="1631"/>
                    <a:pt x="2521" y="1609"/>
                  </a:cubicBezTo>
                  <a:cubicBezTo>
                    <a:pt x="2526" y="1523"/>
                    <a:pt x="2525" y="1357"/>
                    <a:pt x="2498" y="1284"/>
                  </a:cubicBezTo>
                  <a:cubicBezTo>
                    <a:pt x="2451" y="1156"/>
                    <a:pt x="2483" y="1231"/>
                    <a:pt x="2457" y="1109"/>
                  </a:cubicBezTo>
                  <a:cubicBezTo>
                    <a:pt x="2446" y="1057"/>
                    <a:pt x="2416" y="941"/>
                    <a:pt x="2394" y="891"/>
                  </a:cubicBezTo>
                  <a:cubicBezTo>
                    <a:pt x="2379" y="855"/>
                    <a:pt x="2371" y="819"/>
                    <a:pt x="2355" y="786"/>
                  </a:cubicBezTo>
                  <a:cubicBezTo>
                    <a:pt x="2313" y="702"/>
                    <a:pt x="2298" y="716"/>
                    <a:pt x="2259" y="606"/>
                  </a:cubicBezTo>
                  <a:cubicBezTo>
                    <a:pt x="2239" y="551"/>
                    <a:pt x="2229" y="557"/>
                    <a:pt x="2207" y="512"/>
                  </a:cubicBezTo>
                  <a:cubicBezTo>
                    <a:pt x="2145" y="386"/>
                    <a:pt x="2076" y="280"/>
                    <a:pt x="1985" y="175"/>
                  </a:cubicBezTo>
                  <a:lnTo>
                    <a:pt x="1876" y="67"/>
                  </a:lnTo>
                  <a:cubicBezTo>
                    <a:pt x="1808" y="0"/>
                    <a:pt x="1766" y="52"/>
                    <a:pt x="1639" y="170"/>
                  </a:cubicBezTo>
                  <a:cubicBezTo>
                    <a:pt x="1529" y="273"/>
                    <a:pt x="1319" y="478"/>
                    <a:pt x="1266" y="612"/>
                  </a:cubicBezTo>
                  <a:lnTo>
                    <a:pt x="1242" y="675"/>
                  </a:lnTo>
                  <a:cubicBezTo>
                    <a:pt x="1229" y="728"/>
                    <a:pt x="1243" y="730"/>
                    <a:pt x="1246" y="741"/>
                  </a:cubicBezTo>
                  <a:cubicBezTo>
                    <a:pt x="1266" y="805"/>
                    <a:pt x="1508" y="772"/>
                    <a:pt x="1576" y="969"/>
                  </a:cubicBezTo>
                  <a:cubicBezTo>
                    <a:pt x="1641" y="1158"/>
                    <a:pt x="1488" y="1322"/>
                    <a:pt x="1390" y="1423"/>
                  </a:cubicBezTo>
                  <a:lnTo>
                    <a:pt x="1373" y="1442"/>
                  </a:lnTo>
                  <a:cubicBezTo>
                    <a:pt x="1337" y="1475"/>
                    <a:pt x="1171" y="1559"/>
                    <a:pt x="1052" y="1519"/>
                  </a:cubicBezTo>
                  <a:cubicBezTo>
                    <a:pt x="870" y="1459"/>
                    <a:pt x="907" y="1232"/>
                    <a:pt x="821" y="1199"/>
                  </a:cubicBezTo>
                  <a:cubicBezTo>
                    <a:pt x="623" y="1163"/>
                    <a:pt x="436" y="1350"/>
                    <a:pt x="349" y="1435"/>
                  </a:cubicBezTo>
                  <a:cubicBezTo>
                    <a:pt x="285" y="1497"/>
                    <a:pt x="234" y="1558"/>
                    <a:pt x="173" y="1623"/>
                  </a:cubicBezTo>
                  <a:cubicBezTo>
                    <a:pt x="157" y="1639"/>
                    <a:pt x="8" y="1804"/>
                    <a:pt x="6" y="1823"/>
                  </a:cubicBezTo>
                  <a:cubicBezTo>
                    <a:pt x="0" y="1867"/>
                    <a:pt x="115" y="1948"/>
                    <a:pt x="173" y="1998"/>
                  </a:cubicBezTo>
                  <a:close/>
                </a:path>
              </a:pathLst>
            </a:custGeom>
            <a:solidFill>
              <a:srgbClr val="FF010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HN" sz="1350"/>
            </a:p>
          </p:txBody>
        </p:sp>
        <p:sp>
          <p:nvSpPr>
            <p:cNvPr id="155" name="Freeform 10"/>
            <p:cNvSpPr>
              <a:spLocks/>
            </p:cNvSpPr>
            <p:nvPr/>
          </p:nvSpPr>
          <p:spPr bwMode="auto">
            <a:xfrm rot="2700000">
              <a:off x="5101774" y="2371102"/>
              <a:ext cx="1148472" cy="826031"/>
            </a:xfrm>
            <a:custGeom>
              <a:avLst/>
              <a:gdLst>
                <a:gd name="T0" fmla="*/ 2017 w 3698"/>
                <a:gd name="T1" fmla="*/ 2452 h 2661"/>
                <a:gd name="T2" fmla="*/ 2158 w 3698"/>
                <a:gd name="T3" fmla="*/ 2301 h 2661"/>
                <a:gd name="T4" fmla="*/ 2306 w 3698"/>
                <a:gd name="T5" fmla="*/ 2160 h 2661"/>
                <a:gd name="T6" fmla="*/ 2385 w 3698"/>
                <a:gd name="T7" fmla="*/ 2093 h 2661"/>
                <a:gd name="T8" fmla="*/ 2425 w 3698"/>
                <a:gd name="T9" fmla="*/ 2062 h 2661"/>
                <a:gd name="T10" fmla="*/ 2686 w 3698"/>
                <a:gd name="T11" fmla="*/ 1943 h 2661"/>
                <a:gd name="T12" fmla="*/ 2998 w 3698"/>
                <a:gd name="T13" fmla="*/ 2216 h 2661"/>
                <a:gd name="T14" fmla="*/ 3377 w 3698"/>
                <a:gd name="T15" fmla="*/ 2090 h 2661"/>
                <a:gd name="T16" fmla="*/ 3399 w 3698"/>
                <a:gd name="T17" fmla="*/ 2040 h 2661"/>
                <a:gd name="T18" fmla="*/ 3427 w 3698"/>
                <a:gd name="T19" fmla="*/ 1996 h 2661"/>
                <a:gd name="T20" fmla="*/ 3246 w 3698"/>
                <a:gd name="T21" fmla="*/ 1757 h 2661"/>
                <a:gd name="T22" fmla="*/ 3092 w 3698"/>
                <a:gd name="T23" fmla="*/ 1479 h 2661"/>
                <a:gd name="T24" fmla="*/ 3109 w 3698"/>
                <a:gd name="T25" fmla="*/ 1447 h 2661"/>
                <a:gd name="T26" fmla="*/ 3256 w 3698"/>
                <a:gd name="T27" fmla="*/ 1232 h 2661"/>
                <a:gd name="T28" fmla="*/ 3625 w 3698"/>
                <a:gd name="T29" fmla="*/ 863 h 2661"/>
                <a:gd name="T30" fmla="*/ 3693 w 3698"/>
                <a:gd name="T31" fmla="*/ 782 h 2661"/>
                <a:gd name="T32" fmla="*/ 3465 w 3698"/>
                <a:gd name="T33" fmla="*/ 572 h 2661"/>
                <a:gd name="T34" fmla="*/ 3385 w 3698"/>
                <a:gd name="T35" fmla="*/ 508 h 2661"/>
                <a:gd name="T36" fmla="*/ 3013 w 3698"/>
                <a:gd name="T37" fmla="*/ 288 h 2661"/>
                <a:gd name="T38" fmla="*/ 2815 w 3698"/>
                <a:gd name="T39" fmla="*/ 200 h 2661"/>
                <a:gd name="T40" fmla="*/ 2589 w 3698"/>
                <a:gd name="T41" fmla="*/ 132 h 2661"/>
                <a:gd name="T42" fmla="*/ 2133 w 3698"/>
                <a:gd name="T43" fmla="*/ 120 h 2661"/>
                <a:gd name="T44" fmla="*/ 2207 w 3698"/>
                <a:gd name="T45" fmla="*/ 332 h 2661"/>
                <a:gd name="T46" fmla="*/ 1514 w 3698"/>
                <a:gd name="T47" fmla="*/ 538 h 2661"/>
                <a:gd name="T48" fmla="*/ 1536 w 3698"/>
                <a:gd name="T49" fmla="*/ 202 h 2661"/>
                <a:gd name="T50" fmla="*/ 1572 w 3698"/>
                <a:gd name="T51" fmla="*/ 104 h 2661"/>
                <a:gd name="T52" fmla="*/ 1032 w 3698"/>
                <a:gd name="T53" fmla="*/ 184 h 2661"/>
                <a:gd name="T54" fmla="*/ 720 w 3698"/>
                <a:gd name="T55" fmla="*/ 308 h 2661"/>
                <a:gd name="T56" fmla="*/ 462 w 3698"/>
                <a:gd name="T57" fmla="*/ 460 h 2661"/>
                <a:gd name="T58" fmla="*/ 369 w 3698"/>
                <a:gd name="T59" fmla="*/ 514 h 2661"/>
                <a:gd name="T60" fmla="*/ 135 w 3698"/>
                <a:gd name="T61" fmla="*/ 704 h 2661"/>
                <a:gd name="T62" fmla="*/ 182 w 3698"/>
                <a:gd name="T63" fmla="*/ 962 h 2661"/>
                <a:gd name="T64" fmla="*/ 244 w 3698"/>
                <a:gd name="T65" fmla="*/ 1044 h 2661"/>
                <a:gd name="T66" fmla="*/ 658 w 3698"/>
                <a:gd name="T67" fmla="*/ 1383 h 2661"/>
                <a:gd name="T68" fmla="*/ 984 w 3698"/>
                <a:gd name="T69" fmla="*/ 1176 h 2661"/>
                <a:gd name="T70" fmla="*/ 1337 w 3698"/>
                <a:gd name="T71" fmla="*/ 1765 h 2661"/>
                <a:gd name="T72" fmla="*/ 1261 w 3698"/>
                <a:gd name="T73" fmla="*/ 2014 h 2661"/>
                <a:gd name="T74" fmla="*/ 1773 w 3698"/>
                <a:gd name="T75" fmla="*/ 2544 h 2661"/>
                <a:gd name="T76" fmla="*/ 2017 w 3698"/>
                <a:gd name="T77" fmla="*/ 2452 h 2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698" h="2661">
                  <a:moveTo>
                    <a:pt x="2017" y="2452"/>
                  </a:moveTo>
                  <a:cubicBezTo>
                    <a:pt x="2064" y="2401"/>
                    <a:pt x="2108" y="2359"/>
                    <a:pt x="2158" y="2301"/>
                  </a:cubicBezTo>
                  <a:cubicBezTo>
                    <a:pt x="2197" y="2255"/>
                    <a:pt x="2261" y="2202"/>
                    <a:pt x="2306" y="2160"/>
                  </a:cubicBezTo>
                  <a:cubicBezTo>
                    <a:pt x="2330" y="2137"/>
                    <a:pt x="2354" y="2120"/>
                    <a:pt x="2385" y="2093"/>
                  </a:cubicBezTo>
                  <a:cubicBezTo>
                    <a:pt x="2405" y="2077"/>
                    <a:pt x="2406" y="2075"/>
                    <a:pt x="2425" y="2062"/>
                  </a:cubicBezTo>
                  <a:cubicBezTo>
                    <a:pt x="2497" y="2015"/>
                    <a:pt x="2583" y="1955"/>
                    <a:pt x="2686" y="1943"/>
                  </a:cubicBezTo>
                  <a:cubicBezTo>
                    <a:pt x="2961" y="1910"/>
                    <a:pt x="2947" y="2144"/>
                    <a:pt x="2998" y="2216"/>
                  </a:cubicBezTo>
                  <a:cubicBezTo>
                    <a:pt x="3095" y="2354"/>
                    <a:pt x="3309" y="2208"/>
                    <a:pt x="3377" y="2090"/>
                  </a:cubicBezTo>
                  <a:cubicBezTo>
                    <a:pt x="3390" y="2067"/>
                    <a:pt x="3389" y="2059"/>
                    <a:pt x="3399" y="2040"/>
                  </a:cubicBezTo>
                  <a:cubicBezTo>
                    <a:pt x="3419" y="2003"/>
                    <a:pt x="3405" y="2046"/>
                    <a:pt x="3427" y="1996"/>
                  </a:cubicBezTo>
                  <a:cubicBezTo>
                    <a:pt x="3481" y="1875"/>
                    <a:pt x="3392" y="1784"/>
                    <a:pt x="3246" y="1757"/>
                  </a:cubicBezTo>
                  <a:cubicBezTo>
                    <a:pt x="3088" y="1729"/>
                    <a:pt x="3040" y="1590"/>
                    <a:pt x="3092" y="1479"/>
                  </a:cubicBezTo>
                  <a:lnTo>
                    <a:pt x="3109" y="1447"/>
                  </a:lnTo>
                  <a:cubicBezTo>
                    <a:pt x="3150" y="1368"/>
                    <a:pt x="3201" y="1293"/>
                    <a:pt x="3256" y="1232"/>
                  </a:cubicBezTo>
                  <a:cubicBezTo>
                    <a:pt x="3403" y="1072"/>
                    <a:pt x="3460" y="1006"/>
                    <a:pt x="3625" y="863"/>
                  </a:cubicBezTo>
                  <a:cubicBezTo>
                    <a:pt x="3649" y="842"/>
                    <a:pt x="3690" y="819"/>
                    <a:pt x="3693" y="782"/>
                  </a:cubicBezTo>
                  <a:cubicBezTo>
                    <a:pt x="3698" y="726"/>
                    <a:pt x="3512" y="608"/>
                    <a:pt x="3465" y="572"/>
                  </a:cubicBezTo>
                  <a:cubicBezTo>
                    <a:pt x="3438" y="551"/>
                    <a:pt x="3420" y="534"/>
                    <a:pt x="3385" y="508"/>
                  </a:cubicBezTo>
                  <a:cubicBezTo>
                    <a:pt x="3291" y="437"/>
                    <a:pt x="3123" y="343"/>
                    <a:pt x="3013" y="288"/>
                  </a:cubicBezTo>
                  <a:cubicBezTo>
                    <a:pt x="2975" y="269"/>
                    <a:pt x="2851" y="209"/>
                    <a:pt x="2815" y="200"/>
                  </a:cubicBezTo>
                  <a:cubicBezTo>
                    <a:pt x="2727" y="179"/>
                    <a:pt x="2672" y="153"/>
                    <a:pt x="2589" y="132"/>
                  </a:cubicBezTo>
                  <a:cubicBezTo>
                    <a:pt x="2486" y="106"/>
                    <a:pt x="2160" y="0"/>
                    <a:pt x="2133" y="120"/>
                  </a:cubicBezTo>
                  <a:cubicBezTo>
                    <a:pt x="2121" y="170"/>
                    <a:pt x="2190" y="290"/>
                    <a:pt x="2207" y="332"/>
                  </a:cubicBezTo>
                  <a:cubicBezTo>
                    <a:pt x="2347" y="694"/>
                    <a:pt x="1726" y="797"/>
                    <a:pt x="1514" y="538"/>
                  </a:cubicBezTo>
                  <a:cubicBezTo>
                    <a:pt x="1444" y="454"/>
                    <a:pt x="1451" y="312"/>
                    <a:pt x="1536" y="202"/>
                  </a:cubicBezTo>
                  <a:cubicBezTo>
                    <a:pt x="1563" y="168"/>
                    <a:pt x="1575" y="155"/>
                    <a:pt x="1572" y="104"/>
                  </a:cubicBezTo>
                  <a:cubicBezTo>
                    <a:pt x="1484" y="39"/>
                    <a:pt x="1097" y="138"/>
                    <a:pt x="1032" y="184"/>
                  </a:cubicBezTo>
                  <a:cubicBezTo>
                    <a:pt x="988" y="214"/>
                    <a:pt x="842" y="254"/>
                    <a:pt x="720" y="308"/>
                  </a:cubicBezTo>
                  <a:lnTo>
                    <a:pt x="462" y="460"/>
                  </a:lnTo>
                  <a:cubicBezTo>
                    <a:pt x="422" y="489"/>
                    <a:pt x="408" y="489"/>
                    <a:pt x="369" y="514"/>
                  </a:cubicBezTo>
                  <a:cubicBezTo>
                    <a:pt x="338" y="534"/>
                    <a:pt x="162" y="675"/>
                    <a:pt x="135" y="704"/>
                  </a:cubicBezTo>
                  <a:cubicBezTo>
                    <a:pt x="50" y="798"/>
                    <a:pt x="0" y="772"/>
                    <a:pt x="182" y="962"/>
                  </a:cubicBezTo>
                  <a:cubicBezTo>
                    <a:pt x="213" y="994"/>
                    <a:pt x="218" y="1014"/>
                    <a:pt x="244" y="1044"/>
                  </a:cubicBezTo>
                  <a:cubicBezTo>
                    <a:pt x="317" y="1129"/>
                    <a:pt x="554" y="1344"/>
                    <a:pt x="658" y="1383"/>
                  </a:cubicBezTo>
                  <a:cubicBezTo>
                    <a:pt x="911" y="1477"/>
                    <a:pt x="826" y="1294"/>
                    <a:pt x="984" y="1176"/>
                  </a:cubicBezTo>
                  <a:cubicBezTo>
                    <a:pt x="1304" y="936"/>
                    <a:pt x="1755" y="1621"/>
                    <a:pt x="1337" y="1765"/>
                  </a:cubicBezTo>
                  <a:cubicBezTo>
                    <a:pt x="1310" y="1774"/>
                    <a:pt x="1076" y="1783"/>
                    <a:pt x="1261" y="2014"/>
                  </a:cubicBezTo>
                  <a:cubicBezTo>
                    <a:pt x="1419" y="2212"/>
                    <a:pt x="1584" y="2382"/>
                    <a:pt x="1773" y="2544"/>
                  </a:cubicBezTo>
                  <a:cubicBezTo>
                    <a:pt x="1910" y="2661"/>
                    <a:pt x="1885" y="2596"/>
                    <a:pt x="2017" y="2452"/>
                  </a:cubicBezTo>
                  <a:close/>
                </a:path>
              </a:pathLst>
            </a:custGeom>
            <a:solidFill>
              <a:srgbClr val="0A146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HN" sz="1350"/>
            </a:p>
          </p:txBody>
        </p:sp>
      </p:grpSp>
      <p:grpSp>
        <p:nvGrpSpPr>
          <p:cNvPr id="182" name="Grupo 181"/>
          <p:cNvGrpSpPr/>
          <p:nvPr/>
        </p:nvGrpSpPr>
        <p:grpSpPr>
          <a:xfrm>
            <a:off x="3200677" y="2665456"/>
            <a:ext cx="445571" cy="440656"/>
            <a:chOff x="4479850" y="2209882"/>
            <a:chExt cx="1775803" cy="1756215"/>
          </a:xfrm>
        </p:grpSpPr>
        <p:sp>
          <p:nvSpPr>
            <p:cNvPr id="183" name="Freeform 8"/>
            <p:cNvSpPr>
              <a:spLocks/>
            </p:cNvSpPr>
            <p:nvPr/>
          </p:nvSpPr>
          <p:spPr bwMode="auto">
            <a:xfrm rot="2700000">
              <a:off x="4505559" y="2993338"/>
              <a:ext cx="1139415" cy="806104"/>
            </a:xfrm>
            <a:custGeom>
              <a:avLst/>
              <a:gdLst>
                <a:gd name="T0" fmla="*/ 764 w 3669"/>
                <a:gd name="T1" fmla="*/ 443 h 2595"/>
                <a:gd name="T2" fmla="*/ 582 w 3669"/>
                <a:gd name="T3" fmla="*/ 522 h 2595"/>
                <a:gd name="T4" fmla="*/ 498 w 3669"/>
                <a:gd name="T5" fmla="*/ 740 h 2595"/>
                <a:gd name="T6" fmla="*/ 740 w 3669"/>
                <a:gd name="T7" fmla="*/ 885 h 2595"/>
                <a:gd name="T8" fmla="*/ 521 w 3669"/>
                <a:gd name="T9" fmla="*/ 1356 h 2595"/>
                <a:gd name="T10" fmla="*/ 467 w 3669"/>
                <a:gd name="T11" fmla="*/ 1412 h 2595"/>
                <a:gd name="T12" fmla="*/ 410 w 3669"/>
                <a:gd name="T13" fmla="*/ 1491 h 2595"/>
                <a:gd name="T14" fmla="*/ 316 w 3669"/>
                <a:gd name="T15" fmla="*/ 1564 h 2595"/>
                <a:gd name="T16" fmla="*/ 121 w 3669"/>
                <a:gd name="T17" fmla="*/ 1744 h 2595"/>
                <a:gd name="T18" fmla="*/ 70 w 3669"/>
                <a:gd name="T19" fmla="*/ 1906 h 2595"/>
                <a:gd name="T20" fmla="*/ 264 w 3669"/>
                <a:gd name="T21" fmla="*/ 2048 h 2595"/>
                <a:gd name="T22" fmla="*/ 290 w 3669"/>
                <a:gd name="T23" fmla="*/ 2085 h 2595"/>
                <a:gd name="T24" fmla="*/ 325 w 3669"/>
                <a:gd name="T25" fmla="*/ 2112 h 2595"/>
                <a:gd name="T26" fmla="*/ 393 w 3669"/>
                <a:gd name="T27" fmla="*/ 2157 h 2595"/>
                <a:gd name="T28" fmla="*/ 810 w 3669"/>
                <a:gd name="T29" fmla="*/ 2386 h 2595"/>
                <a:gd name="T30" fmla="*/ 929 w 3669"/>
                <a:gd name="T31" fmla="*/ 2426 h 2595"/>
                <a:gd name="T32" fmla="*/ 1333 w 3669"/>
                <a:gd name="T33" fmla="*/ 2538 h 2595"/>
                <a:gd name="T34" fmla="*/ 1388 w 3669"/>
                <a:gd name="T35" fmla="*/ 2552 h 2595"/>
                <a:gd name="T36" fmla="*/ 1516 w 3669"/>
                <a:gd name="T37" fmla="*/ 2583 h 2595"/>
                <a:gd name="T38" fmla="*/ 1535 w 3669"/>
                <a:gd name="T39" fmla="*/ 2079 h 2595"/>
                <a:gd name="T40" fmla="*/ 1976 w 3669"/>
                <a:gd name="T41" fmla="*/ 1963 h 2595"/>
                <a:gd name="T42" fmla="*/ 2042 w 3669"/>
                <a:gd name="T43" fmla="*/ 1987 h 2595"/>
                <a:gd name="T44" fmla="*/ 2105 w 3669"/>
                <a:gd name="T45" fmla="*/ 2064 h 2595"/>
                <a:gd name="T46" fmla="*/ 2159 w 3669"/>
                <a:gd name="T47" fmla="*/ 2153 h 2595"/>
                <a:gd name="T48" fmla="*/ 2171 w 3669"/>
                <a:gd name="T49" fmla="*/ 2331 h 2595"/>
                <a:gd name="T50" fmla="*/ 2124 w 3669"/>
                <a:gd name="T51" fmla="*/ 2506 h 2595"/>
                <a:gd name="T52" fmla="*/ 2552 w 3669"/>
                <a:gd name="T53" fmla="*/ 2516 h 2595"/>
                <a:gd name="T54" fmla="*/ 2689 w 3669"/>
                <a:gd name="T55" fmla="*/ 2484 h 2595"/>
                <a:gd name="T56" fmla="*/ 2890 w 3669"/>
                <a:gd name="T57" fmla="*/ 2369 h 2595"/>
                <a:gd name="T58" fmla="*/ 2926 w 3669"/>
                <a:gd name="T59" fmla="*/ 2344 h 2595"/>
                <a:gd name="T60" fmla="*/ 3020 w 3669"/>
                <a:gd name="T61" fmla="*/ 2306 h 2595"/>
                <a:gd name="T62" fmla="*/ 3339 w 3669"/>
                <a:gd name="T63" fmla="*/ 2105 h 2595"/>
                <a:gd name="T64" fmla="*/ 3342 w 3669"/>
                <a:gd name="T65" fmla="*/ 2105 h 2595"/>
                <a:gd name="T66" fmla="*/ 3417 w 3669"/>
                <a:gd name="T67" fmla="*/ 2060 h 2595"/>
                <a:gd name="T68" fmla="*/ 3617 w 3669"/>
                <a:gd name="T69" fmla="*/ 1908 h 2595"/>
                <a:gd name="T70" fmla="*/ 3648 w 3669"/>
                <a:gd name="T71" fmla="*/ 1797 h 2595"/>
                <a:gd name="T72" fmla="*/ 3602 w 3669"/>
                <a:gd name="T73" fmla="*/ 1720 h 2595"/>
                <a:gd name="T74" fmla="*/ 3470 w 3669"/>
                <a:gd name="T75" fmla="*/ 1599 h 2595"/>
                <a:gd name="T76" fmla="*/ 3458 w 3669"/>
                <a:gd name="T77" fmla="*/ 1580 h 2595"/>
                <a:gd name="T78" fmla="*/ 3443 w 3669"/>
                <a:gd name="T79" fmla="*/ 1552 h 2595"/>
                <a:gd name="T80" fmla="*/ 3326 w 3669"/>
                <a:gd name="T81" fmla="*/ 1436 h 2595"/>
                <a:gd name="T82" fmla="*/ 3186 w 3669"/>
                <a:gd name="T83" fmla="*/ 1321 h 2595"/>
                <a:gd name="T84" fmla="*/ 2955 w 3669"/>
                <a:gd name="T85" fmla="*/ 1174 h 2595"/>
                <a:gd name="T86" fmla="*/ 2736 w 3669"/>
                <a:gd name="T87" fmla="*/ 1270 h 2595"/>
                <a:gd name="T88" fmla="*/ 2584 w 3669"/>
                <a:gd name="T89" fmla="*/ 1371 h 2595"/>
                <a:gd name="T90" fmla="*/ 2374 w 3669"/>
                <a:gd name="T91" fmla="*/ 1346 h 2595"/>
                <a:gd name="T92" fmla="*/ 2223 w 3669"/>
                <a:gd name="T93" fmla="*/ 1231 h 2595"/>
                <a:gd name="T94" fmla="*/ 2121 w 3669"/>
                <a:gd name="T95" fmla="*/ 1074 h 2595"/>
                <a:gd name="T96" fmla="*/ 2107 w 3669"/>
                <a:gd name="T97" fmla="*/ 862 h 2595"/>
                <a:gd name="T98" fmla="*/ 2462 w 3669"/>
                <a:gd name="T99" fmla="*/ 693 h 2595"/>
                <a:gd name="T100" fmla="*/ 2295 w 3669"/>
                <a:gd name="T101" fmla="*/ 420 h 2595"/>
                <a:gd name="T102" fmla="*/ 2216 w 3669"/>
                <a:gd name="T103" fmla="*/ 330 h 2595"/>
                <a:gd name="T104" fmla="*/ 1957 w 3669"/>
                <a:gd name="T105" fmla="*/ 92 h 2595"/>
                <a:gd name="T106" fmla="*/ 1812 w 3669"/>
                <a:gd name="T107" fmla="*/ 43 h 2595"/>
                <a:gd name="T108" fmla="*/ 1609 w 3669"/>
                <a:gd name="T109" fmla="*/ 276 h 2595"/>
                <a:gd name="T110" fmla="*/ 877 w 3669"/>
                <a:gd name="T111" fmla="*/ 628 h 2595"/>
                <a:gd name="T112" fmla="*/ 764 w 3669"/>
                <a:gd name="T113" fmla="*/ 443 h 2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669" h="2595">
                  <a:moveTo>
                    <a:pt x="764" y="443"/>
                  </a:moveTo>
                  <a:cubicBezTo>
                    <a:pt x="656" y="425"/>
                    <a:pt x="632" y="471"/>
                    <a:pt x="582" y="522"/>
                  </a:cubicBezTo>
                  <a:cubicBezTo>
                    <a:pt x="516" y="588"/>
                    <a:pt x="477" y="610"/>
                    <a:pt x="498" y="740"/>
                  </a:cubicBezTo>
                  <a:cubicBezTo>
                    <a:pt x="632" y="808"/>
                    <a:pt x="637" y="751"/>
                    <a:pt x="740" y="885"/>
                  </a:cubicBezTo>
                  <a:cubicBezTo>
                    <a:pt x="752" y="1067"/>
                    <a:pt x="632" y="1230"/>
                    <a:pt x="521" y="1356"/>
                  </a:cubicBezTo>
                  <a:cubicBezTo>
                    <a:pt x="501" y="1378"/>
                    <a:pt x="488" y="1392"/>
                    <a:pt x="467" y="1412"/>
                  </a:cubicBezTo>
                  <a:cubicBezTo>
                    <a:pt x="436" y="1442"/>
                    <a:pt x="425" y="1446"/>
                    <a:pt x="410" y="1491"/>
                  </a:cubicBezTo>
                  <a:cubicBezTo>
                    <a:pt x="367" y="1524"/>
                    <a:pt x="355" y="1520"/>
                    <a:pt x="316" y="1564"/>
                  </a:cubicBezTo>
                  <a:lnTo>
                    <a:pt x="121" y="1744"/>
                  </a:lnTo>
                  <a:cubicBezTo>
                    <a:pt x="10" y="1830"/>
                    <a:pt x="0" y="1854"/>
                    <a:pt x="70" y="1906"/>
                  </a:cubicBezTo>
                  <a:cubicBezTo>
                    <a:pt x="112" y="1937"/>
                    <a:pt x="218" y="2050"/>
                    <a:pt x="264" y="2048"/>
                  </a:cubicBezTo>
                  <a:cubicBezTo>
                    <a:pt x="285" y="2090"/>
                    <a:pt x="259" y="2053"/>
                    <a:pt x="290" y="2085"/>
                  </a:cubicBezTo>
                  <a:cubicBezTo>
                    <a:pt x="300" y="2097"/>
                    <a:pt x="311" y="2103"/>
                    <a:pt x="325" y="2112"/>
                  </a:cubicBezTo>
                  <a:cubicBezTo>
                    <a:pt x="349" y="2127"/>
                    <a:pt x="369" y="2138"/>
                    <a:pt x="393" y="2157"/>
                  </a:cubicBezTo>
                  <a:cubicBezTo>
                    <a:pt x="494" y="2189"/>
                    <a:pt x="697" y="2351"/>
                    <a:pt x="810" y="2386"/>
                  </a:cubicBezTo>
                  <a:cubicBezTo>
                    <a:pt x="864" y="2404"/>
                    <a:pt x="879" y="2406"/>
                    <a:pt x="929" y="2426"/>
                  </a:cubicBezTo>
                  <a:cubicBezTo>
                    <a:pt x="1018" y="2461"/>
                    <a:pt x="1248" y="2535"/>
                    <a:pt x="1333" y="2538"/>
                  </a:cubicBezTo>
                  <a:cubicBezTo>
                    <a:pt x="1345" y="2553"/>
                    <a:pt x="1352" y="2557"/>
                    <a:pt x="1388" y="2552"/>
                  </a:cubicBezTo>
                  <a:cubicBezTo>
                    <a:pt x="1412" y="2587"/>
                    <a:pt x="1450" y="2587"/>
                    <a:pt x="1516" y="2583"/>
                  </a:cubicBezTo>
                  <a:cubicBezTo>
                    <a:pt x="1805" y="2569"/>
                    <a:pt x="1444" y="2306"/>
                    <a:pt x="1535" y="2079"/>
                  </a:cubicBezTo>
                  <a:cubicBezTo>
                    <a:pt x="1603" y="1908"/>
                    <a:pt x="1839" y="1933"/>
                    <a:pt x="1976" y="1963"/>
                  </a:cubicBezTo>
                  <a:cubicBezTo>
                    <a:pt x="2008" y="1978"/>
                    <a:pt x="2015" y="1996"/>
                    <a:pt x="2042" y="1987"/>
                  </a:cubicBezTo>
                  <a:cubicBezTo>
                    <a:pt x="2060" y="2027"/>
                    <a:pt x="2075" y="2033"/>
                    <a:pt x="2105" y="2064"/>
                  </a:cubicBezTo>
                  <a:cubicBezTo>
                    <a:pt x="2132" y="2093"/>
                    <a:pt x="2144" y="2114"/>
                    <a:pt x="2159" y="2153"/>
                  </a:cubicBezTo>
                  <a:cubicBezTo>
                    <a:pt x="2186" y="2186"/>
                    <a:pt x="2184" y="2270"/>
                    <a:pt x="2171" y="2331"/>
                  </a:cubicBezTo>
                  <a:cubicBezTo>
                    <a:pt x="2150" y="2427"/>
                    <a:pt x="2118" y="2400"/>
                    <a:pt x="2124" y="2506"/>
                  </a:cubicBezTo>
                  <a:cubicBezTo>
                    <a:pt x="2239" y="2595"/>
                    <a:pt x="2363" y="2550"/>
                    <a:pt x="2552" y="2516"/>
                  </a:cubicBezTo>
                  <a:cubicBezTo>
                    <a:pt x="2594" y="2509"/>
                    <a:pt x="2665" y="2483"/>
                    <a:pt x="2689" y="2484"/>
                  </a:cubicBezTo>
                  <a:cubicBezTo>
                    <a:pt x="2719" y="2412"/>
                    <a:pt x="2825" y="2401"/>
                    <a:pt x="2890" y="2369"/>
                  </a:cubicBezTo>
                  <a:cubicBezTo>
                    <a:pt x="2931" y="2349"/>
                    <a:pt x="2895" y="2366"/>
                    <a:pt x="2926" y="2344"/>
                  </a:cubicBezTo>
                  <a:cubicBezTo>
                    <a:pt x="2964" y="2318"/>
                    <a:pt x="2977" y="2326"/>
                    <a:pt x="3020" y="2306"/>
                  </a:cubicBezTo>
                  <a:cubicBezTo>
                    <a:pt x="3099" y="2270"/>
                    <a:pt x="3301" y="2193"/>
                    <a:pt x="3339" y="2105"/>
                  </a:cubicBezTo>
                  <a:lnTo>
                    <a:pt x="3342" y="2105"/>
                  </a:lnTo>
                  <a:lnTo>
                    <a:pt x="3417" y="2060"/>
                  </a:lnTo>
                  <a:cubicBezTo>
                    <a:pt x="3458" y="2030"/>
                    <a:pt x="3592" y="1938"/>
                    <a:pt x="3617" y="1908"/>
                  </a:cubicBezTo>
                  <a:cubicBezTo>
                    <a:pt x="3641" y="1854"/>
                    <a:pt x="3669" y="1864"/>
                    <a:pt x="3648" y="1797"/>
                  </a:cubicBezTo>
                  <a:cubicBezTo>
                    <a:pt x="3645" y="1785"/>
                    <a:pt x="3613" y="1735"/>
                    <a:pt x="3602" y="1720"/>
                  </a:cubicBezTo>
                  <a:cubicBezTo>
                    <a:pt x="3565" y="1669"/>
                    <a:pt x="3518" y="1618"/>
                    <a:pt x="3470" y="1599"/>
                  </a:cubicBezTo>
                  <a:cubicBezTo>
                    <a:pt x="3463" y="1587"/>
                    <a:pt x="3469" y="1598"/>
                    <a:pt x="3458" y="1580"/>
                  </a:cubicBezTo>
                  <a:cubicBezTo>
                    <a:pt x="3447" y="1562"/>
                    <a:pt x="3457" y="1580"/>
                    <a:pt x="3443" y="1552"/>
                  </a:cubicBezTo>
                  <a:cubicBezTo>
                    <a:pt x="3401" y="1513"/>
                    <a:pt x="3365" y="1474"/>
                    <a:pt x="3326" y="1436"/>
                  </a:cubicBezTo>
                  <a:cubicBezTo>
                    <a:pt x="3193" y="1306"/>
                    <a:pt x="3252" y="1375"/>
                    <a:pt x="3186" y="1321"/>
                  </a:cubicBezTo>
                  <a:cubicBezTo>
                    <a:pt x="3069" y="1226"/>
                    <a:pt x="3100" y="1233"/>
                    <a:pt x="2955" y="1174"/>
                  </a:cubicBezTo>
                  <a:cubicBezTo>
                    <a:pt x="2806" y="1113"/>
                    <a:pt x="2845" y="1122"/>
                    <a:pt x="2736" y="1270"/>
                  </a:cubicBezTo>
                  <a:cubicBezTo>
                    <a:pt x="2706" y="1311"/>
                    <a:pt x="2637" y="1361"/>
                    <a:pt x="2584" y="1371"/>
                  </a:cubicBezTo>
                  <a:cubicBezTo>
                    <a:pt x="2468" y="1393"/>
                    <a:pt x="2462" y="1386"/>
                    <a:pt x="2374" y="1346"/>
                  </a:cubicBezTo>
                  <a:cubicBezTo>
                    <a:pt x="2318" y="1321"/>
                    <a:pt x="2266" y="1274"/>
                    <a:pt x="2223" y="1231"/>
                  </a:cubicBezTo>
                  <a:cubicBezTo>
                    <a:pt x="2161" y="1169"/>
                    <a:pt x="2147" y="1151"/>
                    <a:pt x="2121" y="1074"/>
                  </a:cubicBezTo>
                  <a:cubicBezTo>
                    <a:pt x="2097" y="1001"/>
                    <a:pt x="2065" y="957"/>
                    <a:pt x="2107" y="862"/>
                  </a:cubicBezTo>
                  <a:cubicBezTo>
                    <a:pt x="2190" y="675"/>
                    <a:pt x="2429" y="733"/>
                    <a:pt x="2462" y="693"/>
                  </a:cubicBezTo>
                  <a:cubicBezTo>
                    <a:pt x="2536" y="621"/>
                    <a:pt x="2307" y="432"/>
                    <a:pt x="2295" y="420"/>
                  </a:cubicBezTo>
                  <a:cubicBezTo>
                    <a:pt x="2265" y="389"/>
                    <a:pt x="2243" y="360"/>
                    <a:pt x="2216" y="330"/>
                  </a:cubicBezTo>
                  <a:lnTo>
                    <a:pt x="1957" y="92"/>
                  </a:lnTo>
                  <a:cubicBezTo>
                    <a:pt x="1860" y="11"/>
                    <a:pt x="1868" y="0"/>
                    <a:pt x="1812" y="43"/>
                  </a:cubicBezTo>
                  <a:cubicBezTo>
                    <a:pt x="1786" y="63"/>
                    <a:pt x="1651" y="233"/>
                    <a:pt x="1609" y="276"/>
                  </a:cubicBezTo>
                  <a:cubicBezTo>
                    <a:pt x="1459" y="430"/>
                    <a:pt x="1045" y="902"/>
                    <a:pt x="877" y="628"/>
                  </a:cubicBezTo>
                  <a:cubicBezTo>
                    <a:pt x="833" y="556"/>
                    <a:pt x="872" y="460"/>
                    <a:pt x="764" y="44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HN" sz="1350"/>
            </a:p>
          </p:txBody>
        </p:sp>
        <p:sp>
          <p:nvSpPr>
            <p:cNvPr id="184" name="Freeform 7"/>
            <p:cNvSpPr>
              <a:spLocks/>
            </p:cNvSpPr>
            <p:nvPr/>
          </p:nvSpPr>
          <p:spPr bwMode="auto">
            <a:xfrm rot="2700000">
              <a:off x="4648317" y="2216881"/>
              <a:ext cx="820596" cy="1157529"/>
            </a:xfrm>
            <a:custGeom>
              <a:avLst/>
              <a:gdLst>
                <a:gd name="T0" fmla="*/ 468 w 2640"/>
                <a:gd name="T1" fmla="*/ 416 h 3722"/>
                <a:gd name="T2" fmla="*/ 371 w 2640"/>
                <a:gd name="T3" fmla="*/ 556 h 3722"/>
                <a:gd name="T4" fmla="*/ 214 w 2640"/>
                <a:gd name="T5" fmla="*/ 898 h 3722"/>
                <a:gd name="T6" fmla="*/ 99 w 2640"/>
                <a:gd name="T7" fmla="*/ 1268 h 3722"/>
                <a:gd name="T8" fmla="*/ 54 w 2640"/>
                <a:gd name="T9" fmla="*/ 1679 h 3722"/>
                <a:gd name="T10" fmla="*/ 452 w 2640"/>
                <a:gd name="T11" fmla="*/ 1651 h 3722"/>
                <a:gd name="T12" fmla="*/ 636 w 2640"/>
                <a:gd name="T13" fmla="*/ 1966 h 3722"/>
                <a:gd name="T14" fmla="*/ 433 w 2640"/>
                <a:gd name="T15" fmla="*/ 2261 h 3722"/>
                <a:gd name="T16" fmla="*/ 238 w 2640"/>
                <a:gd name="T17" fmla="*/ 2211 h 3722"/>
                <a:gd name="T18" fmla="*/ 158 w 2640"/>
                <a:gd name="T19" fmla="*/ 2170 h 3722"/>
                <a:gd name="T20" fmla="*/ 93 w 2640"/>
                <a:gd name="T21" fmla="*/ 2196 h 3722"/>
                <a:gd name="T22" fmla="*/ 123 w 2640"/>
                <a:gd name="T23" fmla="*/ 2423 h 3722"/>
                <a:gd name="T24" fmla="*/ 177 w 2640"/>
                <a:gd name="T25" fmla="*/ 2636 h 3722"/>
                <a:gd name="T26" fmla="*/ 262 w 2640"/>
                <a:gd name="T27" fmla="*/ 2811 h 3722"/>
                <a:gd name="T28" fmla="*/ 503 w 2640"/>
                <a:gd name="T29" fmla="*/ 3251 h 3722"/>
                <a:gd name="T30" fmla="*/ 670 w 2640"/>
                <a:gd name="T31" fmla="*/ 3484 h 3722"/>
                <a:gd name="T32" fmla="*/ 1014 w 2640"/>
                <a:gd name="T33" fmla="*/ 3480 h 3722"/>
                <a:gd name="T34" fmla="*/ 1216 w 2640"/>
                <a:gd name="T35" fmla="*/ 3294 h 3722"/>
                <a:gd name="T36" fmla="*/ 1472 w 2640"/>
                <a:gd name="T37" fmla="*/ 2982 h 3722"/>
                <a:gd name="T38" fmla="*/ 1506 w 2640"/>
                <a:gd name="T39" fmla="*/ 2862 h 3722"/>
                <a:gd name="T40" fmla="*/ 1506 w 2640"/>
                <a:gd name="T41" fmla="*/ 2855 h 3722"/>
                <a:gd name="T42" fmla="*/ 1502 w 2640"/>
                <a:gd name="T43" fmla="*/ 2839 h 3722"/>
                <a:gd name="T44" fmla="*/ 1422 w 2640"/>
                <a:gd name="T45" fmla="*/ 2778 h 3722"/>
                <a:gd name="T46" fmla="*/ 1349 w 2640"/>
                <a:gd name="T47" fmla="*/ 2744 h 3722"/>
                <a:gd name="T48" fmla="*/ 1707 w 2640"/>
                <a:gd name="T49" fmla="*/ 2207 h 3722"/>
                <a:gd name="T50" fmla="*/ 2131 w 2640"/>
                <a:gd name="T51" fmla="*/ 2368 h 3722"/>
                <a:gd name="T52" fmla="*/ 2484 w 2640"/>
                <a:gd name="T53" fmla="*/ 2019 h 3722"/>
                <a:gd name="T54" fmla="*/ 2636 w 2640"/>
                <a:gd name="T55" fmla="*/ 1820 h 3722"/>
                <a:gd name="T56" fmla="*/ 2299 w 2640"/>
                <a:gd name="T57" fmla="*/ 1504 h 3722"/>
                <a:gd name="T58" fmla="*/ 2241 w 2640"/>
                <a:gd name="T59" fmla="*/ 1453 h 3722"/>
                <a:gd name="T60" fmla="*/ 2189 w 2640"/>
                <a:gd name="T61" fmla="*/ 1397 h 3722"/>
                <a:gd name="T62" fmla="*/ 2038 w 2640"/>
                <a:gd name="T63" fmla="*/ 1220 h 3722"/>
                <a:gd name="T64" fmla="*/ 1999 w 2640"/>
                <a:gd name="T65" fmla="*/ 1149 h 3722"/>
                <a:gd name="T66" fmla="*/ 1988 w 2640"/>
                <a:gd name="T67" fmla="*/ 831 h 3722"/>
                <a:gd name="T68" fmla="*/ 2253 w 2640"/>
                <a:gd name="T69" fmla="*/ 667 h 3722"/>
                <a:gd name="T70" fmla="*/ 1841 w 2640"/>
                <a:gd name="T71" fmla="*/ 416 h 3722"/>
                <a:gd name="T72" fmla="*/ 1620 w 2640"/>
                <a:gd name="T73" fmla="*/ 639 h 3722"/>
                <a:gd name="T74" fmla="*/ 1516 w 2640"/>
                <a:gd name="T75" fmla="*/ 626 h 3722"/>
                <a:gd name="T76" fmla="*/ 919 w 2640"/>
                <a:gd name="T77" fmla="*/ 123 h 3722"/>
                <a:gd name="T78" fmla="*/ 796 w 2640"/>
                <a:gd name="T79" fmla="*/ 0 h 3722"/>
                <a:gd name="T80" fmla="*/ 617 w 2640"/>
                <a:gd name="T81" fmla="*/ 188 h 3722"/>
                <a:gd name="T82" fmla="*/ 560 w 2640"/>
                <a:gd name="T83" fmla="*/ 264 h 3722"/>
                <a:gd name="T84" fmla="*/ 468 w 2640"/>
                <a:gd name="T85" fmla="*/ 416 h 3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40" h="3722">
                  <a:moveTo>
                    <a:pt x="468" y="416"/>
                  </a:moveTo>
                  <a:cubicBezTo>
                    <a:pt x="428" y="484"/>
                    <a:pt x="404" y="477"/>
                    <a:pt x="371" y="556"/>
                  </a:cubicBezTo>
                  <a:cubicBezTo>
                    <a:pt x="297" y="726"/>
                    <a:pt x="295" y="682"/>
                    <a:pt x="214" y="898"/>
                  </a:cubicBezTo>
                  <a:cubicBezTo>
                    <a:pt x="168" y="1021"/>
                    <a:pt x="140" y="1144"/>
                    <a:pt x="99" y="1268"/>
                  </a:cubicBezTo>
                  <a:cubicBezTo>
                    <a:pt x="70" y="1354"/>
                    <a:pt x="0" y="1577"/>
                    <a:pt x="54" y="1679"/>
                  </a:cubicBezTo>
                  <a:cubicBezTo>
                    <a:pt x="186" y="1715"/>
                    <a:pt x="268" y="1572"/>
                    <a:pt x="452" y="1651"/>
                  </a:cubicBezTo>
                  <a:cubicBezTo>
                    <a:pt x="567" y="1701"/>
                    <a:pt x="640" y="1795"/>
                    <a:pt x="636" y="1966"/>
                  </a:cubicBezTo>
                  <a:cubicBezTo>
                    <a:pt x="633" y="2106"/>
                    <a:pt x="563" y="2243"/>
                    <a:pt x="433" y="2261"/>
                  </a:cubicBezTo>
                  <a:cubicBezTo>
                    <a:pt x="342" y="2274"/>
                    <a:pt x="302" y="2242"/>
                    <a:pt x="238" y="2211"/>
                  </a:cubicBezTo>
                  <a:cubicBezTo>
                    <a:pt x="216" y="2201"/>
                    <a:pt x="168" y="2172"/>
                    <a:pt x="158" y="2170"/>
                  </a:cubicBezTo>
                  <a:cubicBezTo>
                    <a:pt x="107" y="2159"/>
                    <a:pt x="125" y="2177"/>
                    <a:pt x="93" y="2196"/>
                  </a:cubicBezTo>
                  <a:cubicBezTo>
                    <a:pt x="87" y="2323"/>
                    <a:pt x="104" y="2319"/>
                    <a:pt x="123" y="2423"/>
                  </a:cubicBezTo>
                  <a:cubicBezTo>
                    <a:pt x="134" y="2487"/>
                    <a:pt x="157" y="2574"/>
                    <a:pt x="177" y="2636"/>
                  </a:cubicBezTo>
                  <a:cubicBezTo>
                    <a:pt x="238" y="2820"/>
                    <a:pt x="228" y="2726"/>
                    <a:pt x="262" y="2811"/>
                  </a:cubicBezTo>
                  <a:cubicBezTo>
                    <a:pt x="315" y="2941"/>
                    <a:pt x="413" y="3152"/>
                    <a:pt x="503" y="3251"/>
                  </a:cubicBezTo>
                  <a:cubicBezTo>
                    <a:pt x="546" y="3299"/>
                    <a:pt x="658" y="3470"/>
                    <a:pt x="670" y="3484"/>
                  </a:cubicBezTo>
                  <a:cubicBezTo>
                    <a:pt x="815" y="3656"/>
                    <a:pt x="754" y="3722"/>
                    <a:pt x="1014" y="3480"/>
                  </a:cubicBezTo>
                  <a:cubicBezTo>
                    <a:pt x="1085" y="3414"/>
                    <a:pt x="1144" y="3369"/>
                    <a:pt x="1216" y="3294"/>
                  </a:cubicBezTo>
                  <a:cubicBezTo>
                    <a:pt x="1280" y="3228"/>
                    <a:pt x="1441" y="3063"/>
                    <a:pt x="1472" y="2982"/>
                  </a:cubicBezTo>
                  <a:cubicBezTo>
                    <a:pt x="1485" y="2950"/>
                    <a:pt x="1507" y="2896"/>
                    <a:pt x="1506" y="2862"/>
                  </a:cubicBezTo>
                  <a:cubicBezTo>
                    <a:pt x="1506" y="2859"/>
                    <a:pt x="1506" y="2857"/>
                    <a:pt x="1506" y="2855"/>
                  </a:cubicBezTo>
                  <a:cubicBezTo>
                    <a:pt x="1505" y="2851"/>
                    <a:pt x="1504" y="2846"/>
                    <a:pt x="1502" y="2839"/>
                  </a:cubicBezTo>
                  <a:cubicBezTo>
                    <a:pt x="1493" y="2787"/>
                    <a:pt x="1455" y="2789"/>
                    <a:pt x="1422" y="2778"/>
                  </a:cubicBezTo>
                  <a:cubicBezTo>
                    <a:pt x="1398" y="2770"/>
                    <a:pt x="1369" y="2758"/>
                    <a:pt x="1349" y="2744"/>
                  </a:cubicBezTo>
                  <a:cubicBezTo>
                    <a:pt x="1082" y="2563"/>
                    <a:pt x="1447" y="2131"/>
                    <a:pt x="1707" y="2207"/>
                  </a:cubicBezTo>
                  <a:cubicBezTo>
                    <a:pt x="1959" y="2281"/>
                    <a:pt x="1767" y="2672"/>
                    <a:pt x="2131" y="2368"/>
                  </a:cubicBezTo>
                  <a:cubicBezTo>
                    <a:pt x="2232" y="2284"/>
                    <a:pt x="2403" y="2128"/>
                    <a:pt x="2484" y="2019"/>
                  </a:cubicBezTo>
                  <a:cubicBezTo>
                    <a:pt x="2528" y="1959"/>
                    <a:pt x="2640" y="1858"/>
                    <a:pt x="2636" y="1820"/>
                  </a:cubicBezTo>
                  <a:cubicBezTo>
                    <a:pt x="2632" y="1787"/>
                    <a:pt x="2385" y="1599"/>
                    <a:pt x="2299" y="1504"/>
                  </a:cubicBezTo>
                  <a:cubicBezTo>
                    <a:pt x="2267" y="1467"/>
                    <a:pt x="2276" y="1483"/>
                    <a:pt x="2241" y="1453"/>
                  </a:cubicBezTo>
                  <a:cubicBezTo>
                    <a:pt x="2218" y="1433"/>
                    <a:pt x="2212" y="1420"/>
                    <a:pt x="2189" y="1397"/>
                  </a:cubicBezTo>
                  <a:cubicBezTo>
                    <a:pt x="2102" y="1311"/>
                    <a:pt x="2101" y="1291"/>
                    <a:pt x="2038" y="1220"/>
                  </a:cubicBezTo>
                  <a:cubicBezTo>
                    <a:pt x="2002" y="1178"/>
                    <a:pt x="2025" y="1205"/>
                    <a:pt x="1999" y="1149"/>
                  </a:cubicBezTo>
                  <a:cubicBezTo>
                    <a:pt x="1953" y="1049"/>
                    <a:pt x="1862" y="926"/>
                    <a:pt x="1988" y="831"/>
                  </a:cubicBezTo>
                  <a:cubicBezTo>
                    <a:pt x="2046" y="788"/>
                    <a:pt x="2237" y="790"/>
                    <a:pt x="2253" y="667"/>
                  </a:cubicBezTo>
                  <a:cubicBezTo>
                    <a:pt x="2269" y="541"/>
                    <a:pt x="2033" y="146"/>
                    <a:pt x="1841" y="416"/>
                  </a:cubicBezTo>
                  <a:cubicBezTo>
                    <a:pt x="1778" y="505"/>
                    <a:pt x="1759" y="639"/>
                    <a:pt x="1620" y="639"/>
                  </a:cubicBezTo>
                  <a:cubicBezTo>
                    <a:pt x="1578" y="639"/>
                    <a:pt x="1546" y="638"/>
                    <a:pt x="1516" y="626"/>
                  </a:cubicBezTo>
                  <a:cubicBezTo>
                    <a:pt x="1326" y="549"/>
                    <a:pt x="1052" y="277"/>
                    <a:pt x="919" y="123"/>
                  </a:cubicBezTo>
                  <a:cubicBezTo>
                    <a:pt x="885" y="84"/>
                    <a:pt x="849" y="1"/>
                    <a:pt x="796" y="0"/>
                  </a:cubicBezTo>
                  <a:cubicBezTo>
                    <a:pt x="756" y="0"/>
                    <a:pt x="666" y="127"/>
                    <a:pt x="617" y="188"/>
                  </a:cubicBezTo>
                  <a:cubicBezTo>
                    <a:pt x="597" y="214"/>
                    <a:pt x="577" y="238"/>
                    <a:pt x="560" y="264"/>
                  </a:cubicBezTo>
                  <a:cubicBezTo>
                    <a:pt x="524" y="316"/>
                    <a:pt x="501" y="361"/>
                    <a:pt x="468" y="416"/>
                  </a:cubicBezTo>
                  <a:close/>
                </a:path>
              </a:pathLst>
            </a:custGeom>
            <a:solidFill>
              <a:srgbClr val="FCC70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HN" sz="1350"/>
            </a:p>
          </p:txBody>
        </p:sp>
        <p:sp>
          <p:nvSpPr>
            <p:cNvPr id="185" name="Freeform 9"/>
            <p:cNvSpPr>
              <a:spLocks/>
            </p:cNvSpPr>
            <p:nvPr/>
          </p:nvSpPr>
          <p:spPr bwMode="auto">
            <a:xfrm rot="2700000">
              <a:off x="5288328" y="2828275"/>
              <a:ext cx="806105" cy="1128545"/>
            </a:xfrm>
            <a:custGeom>
              <a:avLst/>
              <a:gdLst>
                <a:gd name="T0" fmla="*/ 173 w 2594"/>
                <a:gd name="T1" fmla="*/ 1998 h 3636"/>
                <a:gd name="T2" fmla="*/ 350 w 2594"/>
                <a:gd name="T3" fmla="*/ 2161 h 3636"/>
                <a:gd name="T4" fmla="*/ 474 w 2594"/>
                <a:gd name="T5" fmla="*/ 2740 h 3636"/>
                <a:gd name="T6" fmla="*/ 265 w 2594"/>
                <a:gd name="T7" fmla="*/ 2864 h 3636"/>
                <a:gd name="T8" fmla="*/ 375 w 2594"/>
                <a:gd name="T9" fmla="*/ 3093 h 3636"/>
                <a:gd name="T10" fmla="*/ 646 w 2594"/>
                <a:gd name="T11" fmla="*/ 3185 h 3636"/>
                <a:gd name="T12" fmla="*/ 705 w 2594"/>
                <a:gd name="T13" fmla="*/ 3136 h 3636"/>
                <a:gd name="T14" fmla="*/ 1330 w 2594"/>
                <a:gd name="T15" fmla="*/ 3130 h 3636"/>
                <a:gd name="T16" fmla="*/ 1596 w 2594"/>
                <a:gd name="T17" fmla="*/ 3386 h 3636"/>
                <a:gd name="T18" fmla="*/ 1871 w 2594"/>
                <a:gd name="T19" fmla="*/ 3636 h 3636"/>
                <a:gd name="T20" fmla="*/ 2069 w 2594"/>
                <a:gd name="T21" fmla="*/ 3384 h 3636"/>
                <a:gd name="T22" fmla="*/ 2140 w 2594"/>
                <a:gd name="T23" fmla="*/ 3263 h 3636"/>
                <a:gd name="T24" fmla="*/ 2224 w 2594"/>
                <a:gd name="T25" fmla="*/ 3128 h 3636"/>
                <a:gd name="T26" fmla="*/ 2483 w 2594"/>
                <a:gd name="T27" fmla="*/ 2351 h 3636"/>
                <a:gd name="T28" fmla="*/ 2170 w 2594"/>
                <a:gd name="T29" fmla="*/ 2246 h 3636"/>
                <a:gd name="T30" fmla="*/ 2173 w 2594"/>
                <a:gd name="T31" fmla="*/ 1525 h 3636"/>
                <a:gd name="T32" fmla="*/ 2521 w 2594"/>
                <a:gd name="T33" fmla="*/ 1609 h 3636"/>
                <a:gd name="T34" fmla="*/ 2498 w 2594"/>
                <a:gd name="T35" fmla="*/ 1284 h 3636"/>
                <a:gd name="T36" fmla="*/ 2457 w 2594"/>
                <a:gd name="T37" fmla="*/ 1109 h 3636"/>
                <a:gd name="T38" fmla="*/ 2394 w 2594"/>
                <a:gd name="T39" fmla="*/ 891 h 3636"/>
                <a:gd name="T40" fmla="*/ 2355 w 2594"/>
                <a:gd name="T41" fmla="*/ 786 h 3636"/>
                <a:gd name="T42" fmla="*/ 2259 w 2594"/>
                <a:gd name="T43" fmla="*/ 606 h 3636"/>
                <a:gd name="T44" fmla="*/ 2207 w 2594"/>
                <a:gd name="T45" fmla="*/ 512 h 3636"/>
                <a:gd name="T46" fmla="*/ 1985 w 2594"/>
                <a:gd name="T47" fmla="*/ 175 h 3636"/>
                <a:gd name="T48" fmla="*/ 1876 w 2594"/>
                <a:gd name="T49" fmla="*/ 67 h 3636"/>
                <a:gd name="T50" fmla="*/ 1639 w 2594"/>
                <a:gd name="T51" fmla="*/ 170 h 3636"/>
                <a:gd name="T52" fmla="*/ 1266 w 2594"/>
                <a:gd name="T53" fmla="*/ 612 h 3636"/>
                <a:gd name="T54" fmla="*/ 1242 w 2594"/>
                <a:gd name="T55" fmla="*/ 675 h 3636"/>
                <a:gd name="T56" fmla="*/ 1246 w 2594"/>
                <a:gd name="T57" fmla="*/ 741 h 3636"/>
                <a:gd name="T58" fmla="*/ 1576 w 2594"/>
                <a:gd name="T59" fmla="*/ 969 h 3636"/>
                <a:gd name="T60" fmla="*/ 1390 w 2594"/>
                <a:gd name="T61" fmla="*/ 1423 h 3636"/>
                <a:gd name="T62" fmla="*/ 1373 w 2594"/>
                <a:gd name="T63" fmla="*/ 1442 h 3636"/>
                <a:gd name="T64" fmla="*/ 1052 w 2594"/>
                <a:gd name="T65" fmla="*/ 1519 h 3636"/>
                <a:gd name="T66" fmla="*/ 821 w 2594"/>
                <a:gd name="T67" fmla="*/ 1199 h 3636"/>
                <a:gd name="T68" fmla="*/ 349 w 2594"/>
                <a:gd name="T69" fmla="*/ 1435 h 3636"/>
                <a:gd name="T70" fmla="*/ 173 w 2594"/>
                <a:gd name="T71" fmla="*/ 1623 h 3636"/>
                <a:gd name="T72" fmla="*/ 6 w 2594"/>
                <a:gd name="T73" fmla="*/ 1823 h 3636"/>
                <a:gd name="T74" fmla="*/ 173 w 2594"/>
                <a:gd name="T75" fmla="*/ 1998 h 3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594" h="3636">
                  <a:moveTo>
                    <a:pt x="173" y="1998"/>
                  </a:moveTo>
                  <a:cubicBezTo>
                    <a:pt x="239" y="2056"/>
                    <a:pt x="288" y="2104"/>
                    <a:pt x="350" y="2161"/>
                  </a:cubicBezTo>
                  <a:cubicBezTo>
                    <a:pt x="475" y="2276"/>
                    <a:pt x="874" y="2693"/>
                    <a:pt x="474" y="2740"/>
                  </a:cubicBezTo>
                  <a:cubicBezTo>
                    <a:pt x="368" y="2752"/>
                    <a:pt x="272" y="2769"/>
                    <a:pt x="265" y="2864"/>
                  </a:cubicBezTo>
                  <a:cubicBezTo>
                    <a:pt x="256" y="2977"/>
                    <a:pt x="327" y="3039"/>
                    <a:pt x="375" y="3093"/>
                  </a:cubicBezTo>
                  <a:cubicBezTo>
                    <a:pt x="431" y="3155"/>
                    <a:pt x="561" y="3189"/>
                    <a:pt x="646" y="3185"/>
                  </a:cubicBezTo>
                  <a:cubicBezTo>
                    <a:pt x="661" y="3164"/>
                    <a:pt x="672" y="3141"/>
                    <a:pt x="705" y="3136"/>
                  </a:cubicBezTo>
                  <a:cubicBezTo>
                    <a:pt x="780" y="2776"/>
                    <a:pt x="1178" y="2989"/>
                    <a:pt x="1330" y="3130"/>
                  </a:cubicBezTo>
                  <a:lnTo>
                    <a:pt x="1596" y="3386"/>
                  </a:lnTo>
                  <a:cubicBezTo>
                    <a:pt x="1772" y="3564"/>
                    <a:pt x="1753" y="3635"/>
                    <a:pt x="1871" y="3636"/>
                  </a:cubicBezTo>
                  <a:cubicBezTo>
                    <a:pt x="1897" y="3580"/>
                    <a:pt x="1995" y="3399"/>
                    <a:pt x="2069" y="3384"/>
                  </a:cubicBezTo>
                  <a:cubicBezTo>
                    <a:pt x="2092" y="3339"/>
                    <a:pt x="2114" y="3306"/>
                    <a:pt x="2140" y="3263"/>
                  </a:cubicBezTo>
                  <a:lnTo>
                    <a:pt x="2224" y="3128"/>
                  </a:lnTo>
                  <a:cubicBezTo>
                    <a:pt x="2313" y="2984"/>
                    <a:pt x="2594" y="2521"/>
                    <a:pt x="2483" y="2351"/>
                  </a:cubicBezTo>
                  <a:cubicBezTo>
                    <a:pt x="2423" y="2259"/>
                    <a:pt x="2331" y="2321"/>
                    <a:pt x="2170" y="2246"/>
                  </a:cubicBezTo>
                  <a:cubicBezTo>
                    <a:pt x="1856" y="2102"/>
                    <a:pt x="1958" y="1609"/>
                    <a:pt x="2173" y="1525"/>
                  </a:cubicBezTo>
                  <a:cubicBezTo>
                    <a:pt x="2321" y="1468"/>
                    <a:pt x="2324" y="1631"/>
                    <a:pt x="2521" y="1609"/>
                  </a:cubicBezTo>
                  <a:cubicBezTo>
                    <a:pt x="2526" y="1523"/>
                    <a:pt x="2525" y="1357"/>
                    <a:pt x="2498" y="1284"/>
                  </a:cubicBezTo>
                  <a:cubicBezTo>
                    <a:pt x="2451" y="1156"/>
                    <a:pt x="2483" y="1231"/>
                    <a:pt x="2457" y="1109"/>
                  </a:cubicBezTo>
                  <a:cubicBezTo>
                    <a:pt x="2446" y="1057"/>
                    <a:pt x="2416" y="941"/>
                    <a:pt x="2394" y="891"/>
                  </a:cubicBezTo>
                  <a:cubicBezTo>
                    <a:pt x="2379" y="855"/>
                    <a:pt x="2371" y="819"/>
                    <a:pt x="2355" y="786"/>
                  </a:cubicBezTo>
                  <a:cubicBezTo>
                    <a:pt x="2313" y="702"/>
                    <a:pt x="2298" y="716"/>
                    <a:pt x="2259" y="606"/>
                  </a:cubicBezTo>
                  <a:cubicBezTo>
                    <a:pt x="2239" y="551"/>
                    <a:pt x="2229" y="557"/>
                    <a:pt x="2207" y="512"/>
                  </a:cubicBezTo>
                  <a:cubicBezTo>
                    <a:pt x="2145" y="386"/>
                    <a:pt x="2076" y="280"/>
                    <a:pt x="1985" y="175"/>
                  </a:cubicBezTo>
                  <a:lnTo>
                    <a:pt x="1876" y="67"/>
                  </a:lnTo>
                  <a:cubicBezTo>
                    <a:pt x="1808" y="0"/>
                    <a:pt x="1766" y="52"/>
                    <a:pt x="1639" y="170"/>
                  </a:cubicBezTo>
                  <a:cubicBezTo>
                    <a:pt x="1529" y="273"/>
                    <a:pt x="1319" y="478"/>
                    <a:pt x="1266" y="612"/>
                  </a:cubicBezTo>
                  <a:lnTo>
                    <a:pt x="1242" y="675"/>
                  </a:lnTo>
                  <a:cubicBezTo>
                    <a:pt x="1229" y="728"/>
                    <a:pt x="1243" y="730"/>
                    <a:pt x="1246" y="741"/>
                  </a:cubicBezTo>
                  <a:cubicBezTo>
                    <a:pt x="1266" y="805"/>
                    <a:pt x="1508" y="772"/>
                    <a:pt x="1576" y="969"/>
                  </a:cubicBezTo>
                  <a:cubicBezTo>
                    <a:pt x="1641" y="1158"/>
                    <a:pt x="1488" y="1322"/>
                    <a:pt x="1390" y="1423"/>
                  </a:cubicBezTo>
                  <a:lnTo>
                    <a:pt x="1373" y="1442"/>
                  </a:lnTo>
                  <a:cubicBezTo>
                    <a:pt x="1337" y="1475"/>
                    <a:pt x="1171" y="1559"/>
                    <a:pt x="1052" y="1519"/>
                  </a:cubicBezTo>
                  <a:cubicBezTo>
                    <a:pt x="870" y="1459"/>
                    <a:pt x="907" y="1232"/>
                    <a:pt x="821" y="1199"/>
                  </a:cubicBezTo>
                  <a:cubicBezTo>
                    <a:pt x="623" y="1163"/>
                    <a:pt x="436" y="1350"/>
                    <a:pt x="349" y="1435"/>
                  </a:cubicBezTo>
                  <a:cubicBezTo>
                    <a:pt x="285" y="1497"/>
                    <a:pt x="234" y="1558"/>
                    <a:pt x="173" y="1623"/>
                  </a:cubicBezTo>
                  <a:cubicBezTo>
                    <a:pt x="157" y="1639"/>
                    <a:pt x="8" y="1804"/>
                    <a:pt x="6" y="1823"/>
                  </a:cubicBezTo>
                  <a:cubicBezTo>
                    <a:pt x="0" y="1867"/>
                    <a:pt x="115" y="1948"/>
                    <a:pt x="173" y="1998"/>
                  </a:cubicBezTo>
                  <a:close/>
                </a:path>
              </a:pathLst>
            </a:custGeom>
            <a:solidFill>
              <a:srgbClr val="FF010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HN" sz="1350"/>
            </a:p>
          </p:txBody>
        </p:sp>
        <p:sp>
          <p:nvSpPr>
            <p:cNvPr id="186" name="Freeform 10"/>
            <p:cNvSpPr>
              <a:spLocks/>
            </p:cNvSpPr>
            <p:nvPr/>
          </p:nvSpPr>
          <p:spPr bwMode="auto">
            <a:xfrm rot="2700000">
              <a:off x="5101774" y="2371102"/>
              <a:ext cx="1148472" cy="826031"/>
            </a:xfrm>
            <a:custGeom>
              <a:avLst/>
              <a:gdLst>
                <a:gd name="T0" fmla="*/ 2017 w 3698"/>
                <a:gd name="T1" fmla="*/ 2452 h 2661"/>
                <a:gd name="T2" fmla="*/ 2158 w 3698"/>
                <a:gd name="T3" fmla="*/ 2301 h 2661"/>
                <a:gd name="T4" fmla="*/ 2306 w 3698"/>
                <a:gd name="T5" fmla="*/ 2160 h 2661"/>
                <a:gd name="T6" fmla="*/ 2385 w 3698"/>
                <a:gd name="T7" fmla="*/ 2093 h 2661"/>
                <a:gd name="T8" fmla="*/ 2425 w 3698"/>
                <a:gd name="T9" fmla="*/ 2062 h 2661"/>
                <a:gd name="T10" fmla="*/ 2686 w 3698"/>
                <a:gd name="T11" fmla="*/ 1943 h 2661"/>
                <a:gd name="T12" fmla="*/ 2998 w 3698"/>
                <a:gd name="T13" fmla="*/ 2216 h 2661"/>
                <a:gd name="T14" fmla="*/ 3377 w 3698"/>
                <a:gd name="T15" fmla="*/ 2090 h 2661"/>
                <a:gd name="T16" fmla="*/ 3399 w 3698"/>
                <a:gd name="T17" fmla="*/ 2040 h 2661"/>
                <a:gd name="T18" fmla="*/ 3427 w 3698"/>
                <a:gd name="T19" fmla="*/ 1996 h 2661"/>
                <a:gd name="T20" fmla="*/ 3246 w 3698"/>
                <a:gd name="T21" fmla="*/ 1757 h 2661"/>
                <a:gd name="T22" fmla="*/ 3092 w 3698"/>
                <a:gd name="T23" fmla="*/ 1479 h 2661"/>
                <a:gd name="T24" fmla="*/ 3109 w 3698"/>
                <a:gd name="T25" fmla="*/ 1447 h 2661"/>
                <a:gd name="T26" fmla="*/ 3256 w 3698"/>
                <a:gd name="T27" fmla="*/ 1232 h 2661"/>
                <a:gd name="T28" fmla="*/ 3625 w 3698"/>
                <a:gd name="T29" fmla="*/ 863 h 2661"/>
                <a:gd name="T30" fmla="*/ 3693 w 3698"/>
                <a:gd name="T31" fmla="*/ 782 h 2661"/>
                <a:gd name="T32" fmla="*/ 3465 w 3698"/>
                <a:gd name="T33" fmla="*/ 572 h 2661"/>
                <a:gd name="T34" fmla="*/ 3385 w 3698"/>
                <a:gd name="T35" fmla="*/ 508 h 2661"/>
                <a:gd name="T36" fmla="*/ 3013 w 3698"/>
                <a:gd name="T37" fmla="*/ 288 h 2661"/>
                <a:gd name="T38" fmla="*/ 2815 w 3698"/>
                <a:gd name="T39" fmla="*/ 200 h 2661"/>
                <a:gd name="T40" fmla="*/ 2589 w 3698"/>
                <a:gd name="T41" fmla="*/ 132 h 2661"/>
                <a:gd name="T42" fmla="*/ 2133 w 3698"/>
                <a:gd name="T43" fmla="*/ 120 h 2661"/>
                <a:gd name="T44" fmla="*/ 2207 w 3698"/>
                <a:gd name="T45" fmla="*/ 332 h 2661"/>
                <a:gd name="T46" fmla="*/ 1514 w 3698"/>
                <a:gd name="T47" fmla="*/ 538 h 2661"/>
                <a:gd name="T48" fmla="*/ 1536 w 3698"/>
                <a:gd name="T49" fmla="*/ 202 h 2661"/>
                <a:gd name="T50" fmla="*/ 1572 w 3698"/>
                <a:gd name="T51" fmla="*/ 104 h 2661"/>
                <a:gd name="T52" fmla="*/ 1032 w 3698"/>
                <a:gd name="T53" fmla="*/ 184 h 2661"/>
                <a:gd name="T54" fmla="*/ 720 w 3698"/>
                <a:gd name="T55" fmla="*/ 308 h 2661"/>
                <a:gd name="T56" fmla="*/ 462 w 3698"/>
                <a:gd name="T57" fmla="*/ 460 h 2661"/>
                <a:gd name="T58" fmla="*/ 369 w 3698"/>
                <a:gd name="T59" fmla="*/ 514 h 2661"/>
                <a:gd name="T60" fmla="*/ 135 w 3698"/>
                <a:gd name="T61" fmla="*/ 704 h 2661"/>
                <a:gd name="T62" fmla="*/ 182 w 3698"/>
                <a:gd name="T63" fmla="*/ 962 h 2661"/>
                <a:gd name="T64" fmla="*/ 244 w 3698"/>
                <a:gd name="T65" fmla="*/ 1044 h 2661"/>
                <a:gd name="T66" fmla="*/ 658 w 3698"/>
                <a:gd name="T67" fmla="*/ 1383 h 2661"/>
                <a:gd name="T68" fmla="*/ 984 w 3698"/>
                <a:gd name="T69" fmla="*/ 1176 h 2661"/>
                <a:gd name="T70" fmla="*/ 1337 w 3698"/>
                <a:gd name="T71" fmla="*/ 1765 h 2661"/>
                <a:gd name="T72" fmla="*/ 1261 w 3698"/>
                <a:gd name="T73" fmla="*/ 2014 h 2661"/>
                <a:gd name="T74" fmla="*/ 1773 w 3698"/>
                <a:gd name="T75" fmla="*/ 2544 h 2661"/>
                <a:gd name="T76" fmla="*/ 2017 w 3698"/>
                <a:gd name="T77" fmla="*/ 2452 h 2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698" h="2661">
                  <a:moveTo>
                    <a:pt x="2017" y="2452"/>
                  </a:moveTo>
                  <a:cubicBezTo>
                    <a:pt x="2064" y="2401"/>
                    <a:pt x="2108" y="2359"/>
                    <a:pt x="2158" y="2301"/>
                  </a:cubicBezTo>
                  <a:cubicBezTo>
                    <a:pt x="2197" y="2255"/>
                    <a:pt x="2261" y="2202"/>
                    <a:pt x="2306" y="2160"/>
                  </a:cubicBezTo>
                  <a:cubicBezTo>
                    <a:pt x="2330" y="2137"/>
                    <a:pt x="2354" y="2120"/>
                    <a:pt x="2385" y="2093"/>
                  </a:cubicBezTo>
                  <a:cubicBezTo>
                    <a:pt x="2405" y="2077"/>
                    <a:pt x="2406" y="2075"/>
                    <a:pt x="2425" y="2062"/>
                  </a:cubicBezTo>
                  <a:cubicBezTo>
                    <a:pt x="2497" y="2015"/>
                    <a:pt x="2583" y="1955"/>
                    <a:pt x="2686" y="1943"/>
                  </a:cubicBezTo>
                  <a:cubicBezTo>
                    <a:pt x="2961" y="1910"/>
                    <a:pt x="2947" y="2144"/>
                    <a:pt x="2998" y="2216"/>
                  </a:cubicBezTo>
                  <a:cubicBezTo>
                    <a:pt x="3095" y="2354"/>
                    <a:pt x="3309" y="2208"/>
                    <a:pt x="3377" y="2090"/>
                  </a:cubicBezTo>
                  <a:cubicBezTo>
                    <a:pt x="3390" y="2067"/>
                    <a:pt x="3389" y="2059"/>
                    <a:pt x="3399" y="2040"/>
                  </a:cubicBezTo>
                  <a:cubicBezTo>
                    <a:pt x="3419" y="2003"/>
                    <a:pt x="3405" y="2046"/>
                    <a:pt x="3427" y="1996"/>
                  </a:cubicBezTo>
                  <a:cubicBezTo>
                    <a:pt x="3481" y="1875"/>
                    <a:pt x="3392" y="1784"/>
                    <a:pt x="3246" y="1757"/>
                  </a:cubicBezTo>
                  <a:cubicBezTo>
                    <a:pt x="3088" y="1729"/>
                    <a:pt x="3040" y="1590"/>
                    <a:pt x="3092" y="1479"/>
                  </a:cubicBezTo>
                  <a:lnTo>
                    <a:pt x="3109" y="1447"/>
                  </a:lnTo>
                  <a:cubicBezTo>
                    <a:pt x="3150" y="1368"/>
                    <a:pt x="3201" y="1293"/>
                    <a:pt x="3256" y="1232"/>
                  </a:cubicBezTo>
                  <a:cubicBezTo>
                    <a:pt x="3403" y="1072"/>
                    <a:pt x="3460" y="1006"/>
                    <a:pt x="3625" y="863"/>
                  </a:cubicBezTo>
                  <a:cubicBezTo>
                    <a:pt x="3649" y="842"/>
                    <a:pt x="3690" y="819"/>
                    <a:pt x="3693" y="782"/>
                  </a:cubicBezTo>
                  <a:cubicBezTo>
                    <a:pt x="3698" y="726"/>
                    <a:pt x="3512" y="608"/>
                    <a:pt x="3465" y="572"/>
                  </a:cubicBezTo>
                  <a:cubicBezTo>
                    <a:pt x="3438" y="551"/>
                    <a:pt x="3420" y="534"/>
                    <a:pt x="3385" y="508"/>
                  </a:cubicBezTo>
                  <a:cubicBezTo>
                    <a:pt x="3291" y="437"/>
                    <a:pt x="3123" y="343"/>
                    <a:pt x="3013" y="288"/>
                  </a:cubicBezTo>
                  <a:cubicBezTo>
                    <a:pt x="2975" y="269"/>
                    <a:pt x="2851" y="209"/>
                    <a:pt x="2815" y="200"/>
                  </a:cubicBezTo>
                  <a:cubicBezTo>
                    <a:pt x="2727" y="179"/>
                    <a:pt x="2672" y="153"/>
                    <a:pt x="2589" y="132"/>
                  </a:cubicBezTo>
                  <a:cubicBezTo>
                    <a:pt x="2486" y="106"/>
                    <a:pt x="2160" y="0"/>
                    <a:pt x="2133" y="120"/>
                  </a:cubicBezTo>
                  <a:cubicBezTo>
                    <a:pt x="2121" y="170"/>
                    <a:pt x="2190" y="290"/>
                    <a:pt x="2207" y="332"/>
                  </a:cubicBezTo>
                  <a:cubicBezTo>
                    <a:pt x="2347" y="694"/>
                    <a:pt x="1726" y="797"/>
                    <a:pt x="1514" y="538"/>
                  </a:cubicBezTo>
                  <a:cubicBezTo>
                    <a:pt x="1444" y="454"/>
                    <a:pt x="1451" y="312"/>
                    <a:pt x="1536" y="202"/>
                  </a:cubicBezTo>
                  <a:cubicBezTo>
                    <a:pt x="1563" y="168"/>
                    <a:pt x="1575" y="155"/>
                    <a:pt x="1572" y="104"/>
                  </a:cubicBezTo>
                  <a:cubicBezTo>
                    <a:pt x="1484" y="39"/>
                    <a:pt x="1097" y="138"/>
                    <a:pt x="1032" y="184"/>
                  </a:cubicBezTo>
                  <a:cubicBezTo>
                    <a:pt x="988" y="214"/>
                    <a:pt x="842" y="254"/>
                    <a:pt x="720" y="308"/>
                  </a:cubicBezTo>
                  <a:lnTo>
                    <a:pt x="462" y="460"/>
                  </a:lnTo>
                  <a:cubicBezTo>
                    <a:pt x="422" y="489"/>
                    <a:pt x="408" y="489"/>
                    <a:pt x="369" y="514"/>
                  </a:cubicBezTo>
                  <a:cubicBezTo>
                    <a:pt x="338" y="534"/>
                    <a:pt x="162" y="675"/>
                    <a:pt x="135" y="704"/>
                  </a:cubicBezTo>
                  <a:cubicBezTo>
                    <a:pt x="50" y="798"/>
                    <a:pt x="0" y="772"/>
                    <a:pt x="182" y="962"/>
                  </a:cubicBezTo>
                  <a:cubicBezTo>
                    <a:pt x="213" y="994"/>
                    <a:pt x="218" y="1014"/>
                    <a:pt x="244" y="1044"/>
                  </a:cubicBezTo>
                  <a:cubicBezTo>
                    <a:pt x="317" y="1129"/>
                    <a:pt x="554" y="1344"/>
                    <a:pt x="658" y="1383"/>
                  </a:cubicBezTo>
                  <a:cubicBezTo>
                    <a:pt x="911" y="1477"/>
                    <a:pt x="826" y="1294"/>
                    <a:pt x="984" y="1176"/>
                  </a:cubicBezTo>
                  <a:cubicBezTo>
                    <a:pt x="1304" y="936"/>
                    <a:pt x="1755" y="1621"/>
                    <a:pt x="1337" y="1765"/>
                  </a:cubicBezTo>
                  <a:cubicBezTo>
                    <a:pt x="1310" y="1774"/>
                    <a:pt x="1076" y="1783"/>
                    <a:pt x="1261" y="2014"/>
                  </a:cubicBezTo>
                  <a:cubicBezTo>
                    <a:pt x="1419" y="2212"/>
                    <a:pt x="1584" y="2382"/>
                    <a:pt x="1773" y="2544"/>
                  </a:cubicBezTo>
                  <a:cubicBezTo>
                    <a:pt x="1910" y="2661"/>
                    <a:pt x="1885" y="2596"/>
                    <a:pt x="2017" y="2452"/>
                  </a:cubicBezTo>
                  <a:close/>
                </a:path>
              </a:pathLst>
            </a:custGeom>
            <a:solidFill>
              <a:srgbClr val="0A146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HN" sz="1350"/>
            </a:p>
          </p:txBody>
        </p:sp>
      </p:grpSp>
      <p:sp>
        <p:nvSpPr>
          <p:cNvPr id="76" name="75 Rectángulo"/>
          <p:cNvSpPr/>
          <p:nvPr/>
        </p:nvSpPr>
        <p:spPr>
          <a:xfrm>
            <a:off x="6718253" y="0"/>
            <a:ext cx="157927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dirty="0" smtClean="0">
                <a:solidFill>
                  <a:schemeClr val="bg1">
                    <a:lumMod val="95000"/>
                  </a:schemeClr>
                </a:solidFill>
                <a:latin typeface="Impact" panose="020B0806030902050204" pitchFamily="34" charset="0"/>
                <a:ea typeface="+mj-ea"/>
                <a:cs typeface="+mj-cs"/>
              </a:rPr>
              <a:t>Con IDE</a:t>
            </a:r>
          </a:p>
        </p:txBody>
      </p:sp>
    </p:spTree>
    <p:extLst>
      <p:ext uri="{BB962C8B-B14F-4D97-AF65-F5344CB8AC3E}">
        <p14:creationId xmlns:p14="http://schemas.microsoft.com/office/powerpoint/2010/main" val="152861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20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ítulo 1"/>
          <p:cNvSpPr txBox="1">
            <a:spLocks/>
          </p:cNvSpPr>
          <p:nvPr/>
        </p:nvSpPr>
        <p:spPr>
          <a:xfrm>
            <a:off x="5456636" y="566394"/>
            <a:ext cx="3995478" cy="1978912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HN" sz="8000" dirty="0">
                <a:solidFill>
                  <a:srgbClr val="FBFBFB"/>
                </a:solidFill>
                <a:effectLst>
                  <a:glow rad="127000">
                    <a:srgbClr val="C7C7C7">
                      <a:alpha val="27000"/>
                    </a:srgbClr>
                  </a:glow>
                </a:effectLst>
                <a:latin typeface="Impact" panose="020B0806030902050204" pitchFamily="34" charset="0"/>
              </a:rPr>
              <a:t>¿Cómo?</a:t>
            </a:r>
            <a:endParaRPr lang="es-HN" sz="8000" b="1" dirty="0">
              <a:solidFill>
                <a:srgbClr val="FBFBFB"/>
              </a:solidFill>
              <a:effectLst>
                <a:glow rad="127000">
                  <a:srgbClr val="C7C7C7">
                    <a:alpha val="27000"/>
                  </a:srgbClr>
                </a:glow>
              </a:effectLst>
            </a:endParaRPr>
          </a:p>
        </p:txBody>
      </p:sp>
      <p:grpSp>
        <p:nvGrpSpPr>
          <p:cNvPr id="51" name="Grupo 50"/>
          <p:cNvGrpSpPr/>
          <p:nvPr/>
        </p:nvGrpSpPr>
        <p:grpSpPr>
          <a:xfrm>
            <a:off x="1" y="0"/>
            <a:ext cx="160265" cy="6857999"/>
            <a:chOff x="15628" y="1200341"/>
            <a:chExt cx="154800" cy="4551966"/>
          </a:xfrm>
        </p:grpSpPr>
        <p:sp>
          <p:nvSpPr>
            <p:cNvPr id="52" name="Rectángulo 51"/>
            <p:cNvSpPr/>
            <p:nvPr/>
          </p:nvSpPr>
          <p:spPr>
            <a:xfrm>
              <a:off x="15628" y="1200341"/>
              <a:ext cx="154800" cy="2275723"/>
            </a:xfrm>
            <a:prstGeom prst="rect">
              <a:avLst/>
            </a:prstGeom>
            <a:solidFill>
              <a:srgbClr val="FCC7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HN"/>
            </a:p>
          </p:txBody>
        </p:sp>
        <p:sp>
          <p:nvSpPr>
            <p:cNvPr id="53" name="Rectángulo 52"/>
            <p:cNvSpPr/>
            <p:nvPr/>
          </p:nvSpPr>
          <p:spPr>
            <a:xfrm>
              <a:off x="15628" y="3476064"/>
              <a:ext cx="154800" cy="1151116"/>
            </a:xfrm>
            <a:prstGeom prst="rect">
              <a:avLst/>
            </a:prstGeom>
            <a:solidFill>
              <a:srgbClr val="0A14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HN"/>
            </a:p>
          </p:txBody>
        </p:sp>
        <p:sp>
          <p:nvSpPr>
            <p:cNvPr id="54" name="Rectángulo 53"/>
            <p:cNvSpPr/>
            <p:nvPr/>
          </p:nvSpPr>
          <p:spPr>
            <a:xfrm>
              <a:off x="15628" y="4627180"/>
              <a:ext cx="154800" cy="1125127"/>
            </a:xfrm>
            <a:prstGeom prst="rect">
              <a:avLst/>
            </a:prstGeom>
            <a:solidFill>
              <a:srgbClr val="FF0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HN"/>
            </a:p>
          </p:txBody>
        </p:sp>
      </p:grpSp>
      <p:grpSp>
        <p:nvGrpSpPr>
          <p:cNvPr id="2" name="Grupo 1"/>
          <p:cNvGrpSpPr/>
          <p:nvPr/>
        </p:nvGrpSpPr>
        <p:grpSpPr>
          <a:xfrm>
            <a:off x="3811720" y="1897168"/>
            <a:ext cx="5285792" cy="4451193"/>
            <a:chOff x="1619672" y="980728"/>
            <a:chExt cx="6840760" cy="5760640"/>
          </a:xfrm>
        </p:grpSpPr>
        <p:sp>
          <p:nvSpPr>
            <p:cNvPr id="14" name="12 Elipse"/>
            <p:cNvSpPr/>
            <p:nvPr/>
          </p:nvSpPr>
          <p:spPr>
            <a:xfrm>
              <a:off x="4139952" y="980728"/>
              <a:ext cx="1800200" cy="1728192"/>
            </a:xfrm>
            <a:prstGeom prst="ellipse">
              <a:avLst/>
            </a:prstGeom>
            <a:solidFill>
              <a:srgbClr val="8064A2">
                <a:lumMod val="75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H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" name="13 Elipse"/>
            <p:cNvSpPr/>
            <p:nvPr/>
          </p:nvSpPr>
          <p:spPr>
            <a:xfrm>
              <a:off x="1619672" y="4941168"/>
              <a:ext cx="1800200" cy="1728192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HN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14 Elipse"/>
            <p:cNvSpPr/>
            <p:nvPr/>
          </p:nvSpPr>
          <p:spPr>
            <a:xfrm>
              <a:off x="6516216" y="5013176"/>
              <a:ext cx="1800200" cy="1728192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HN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Registro</a:t>
              </a:r>
            </a:p>
          </p:txBody>
        </p:sp>
        <p:sp>
          <p:nvSpPr>
            <p:cNvPr id="17" name="15 Elipse"/>
            <p:cNvSpPr/>
            <p:nvPr/>
          </p:nvSpPr>
          <p:spPr>
            <a:xfrm>
              <a:off x="6660232" y="2348880"/>
              <a:ext cx="1800200" cy="1728192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HN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ANT</a:t>
              </a:r>
            </a:p>
          </p:txBody>
        </p:sp>
        <p:sp>
          <p:nvSpPr>
            <p:cNvPr id="18" name="16 Elipse"/>
            <p:cNvSpPr/>
            <p:nvPr/>
          </p:nvSpPr>
          <p:spPr>
            <a:xfrm>
              <a:off x="1619672" y="2276872"/>
              <a:ext cx="1800200" cy="17281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HN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18 Flecha izquierda y derecha"/>
            <p:cNvSpPr/>
            <p:nvPr/>
          </p:nvSpPr>
          <p:spPr>
            <a:xfrm rot="1873204">
              <a:off x="3457324" y="3666771"/>
              <a:ext cx="720080" cy="288032"/>
            </a:xfrm>
            <a:prstGeom prst="leftRight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HN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19 Flecha izquierda y derecha"/>
            <p:cNvSpPr/>
            <p:nvPr/>
          </p:nvSpPr>
          <p:spPr>
            <a:xfrm rot="5400000">
              <a:off x="4706293" y="3088621"/>
              <a:ext cx="720080" cy="288032"/>
            </a:xfrm>
            <a:prstGeom prst="leftRight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HN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20 Flecha izquierda y derecha"/>
            <p:cNvSpPr/>
            <p:nvPr/>
          </p:nvSpPr>
          <p:spPr>
            <a:xfrm rot="9054699">
              <a:off x="5915548" y="3729888"/>
              <a:ext cx="720080" cy="288032"/>
            </a:xfrm>
            <a:prstGeom prst="leftRight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HN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21 Flecha izquierda y derecha"/>
            <p:cNvSpPr/>
            <p:nvPr/>
          </p:nvSpPr>
          <p:spPr>
            <a:xfrm rot="12574456">
              <a:off x="5848414" y="5008646"/>
              <a:ext cx="720080" cy="288032"/>
            </a:xfrm>
            <a:prstGeom prst="leftRight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HN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22 Flecha izquierda y derecha"/>
            <p:cNvSpPr/>
            <p:nvPr/>
          </p:nvSpPr>
          <p:spPr>
            <a:xfrm rot="8911597">
              <a:off x="3457086" y="4993923"/>
              <a:ext cx="720080" cy="288032"/>
            </a:xfrm>
            <a:prstGeom prst="leftRight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HN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31 Elipse"/>
            <p:cNvSpPr/>
            <p:nvPr/>
          </p:nvSpPr>
          <p:spPr>
            <a:xfrm>
              <a:off x="2987824" y="3212976"/>
              <a:ext cx="360040" cy="36004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HN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32 Elipse"/>
            <p:cNvSpPr/>
            <p:nvPr/>
          </p:nvSpPr>
          <p:spPr>
            <a:xfrm>
              <a:off x="2999872" y="5331188"/>
              <a:ext cx="360040" cy="36004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HN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33 Elipse"/>
            <p:cNvSpPr/>
            <p:nvPr/>
          </p:nvSpPr>
          <p:spPr>
            <a:xfrm>
              <a:off x="6603214" y="5331188"/>
              <a:ext cx="360040" cy="36004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HN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34 Elipse"/>
            <p:cNvSpPr/>
            <p:nvPr/>
          </p:nvSpPr>
          <p:spPr>
            <a:xfrm>
              <a:off x="6732240" y="3329954"/>
              <a:ext cx="360040" cy="36004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HN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35 Elipse"/>
            <p:cNvSpPr/>
            <p:nvPr/>
          </p:nvSpPr>
          <p:spPr>
            <a:xfrm>
              <a:off x="4892954" y="2348880"/>
              <a:ext cx="360040" cy="36004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HN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37 CuadroTexto"/>
            <p:cNvSpPr txBox="1"/>
            <p:nvPr/>
          </p:nvSpPr>
          <p:spPr>
            <a:xfrm>
              <a:off x="6084168" y="4149080"/>
              <a:ext cx="894556" cy="3983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HN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Interlis</a:t>
              </a:r>
            </a:p>
          </p:txBody>
        </p:sp>
        <p:sp>
          <p:nvSpPr>
            <p:cNvPr id="32" name="38 CuadroTexto"/>
            <p:cNvSpPr txBox="1"/>
            <p:nvPr/>
          </p:nvSpPr>
          <p:spPr>
            <a:xfrm>
              <a:off x="5205082" y="2981962"/>
              <a:ext cx="894556" cy="3983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HN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Interlis</a:t>
              </a:r>
            </a:p>
          </p:txBody>
        </p:sp>
        <p:sp>
          <p:nvSpPr>
            <p:cNvPr id="33" name="39 CuadroTexto"/>
            <p:cNvSpPr txBox="1"/>
            <p:nvPr/>
          </p:nvSpPr>
          <p:spPr>
            <a:xfrm>
              <a:off x="3665876" y="5370273"/>
              <a:ext cx="894556" cy="3983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HN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Interlis</a:t>
              </a:r>
            </a:p>
          </p:txBody>
        </p:sp>
        <p:sp>
          <p:nvSpPr>
            <p:cNvPr id="34" name="40 CuadroTexto"/>
            <p:cNvSpPr txBox="1"/>
            <p:nvPr/>
          </p:nvSpPr>
          <p:spPr>
            <a:xfrm>
              <a:off x="5436097" y="5373216"/>
              <a:ext cx="894556" cy="3983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HN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Interlis</a:t>
              </a:r>
            </a:p>
          </p:txBody>
        </p:sp>
        <p:sp>
          <p:nvSpPr>
            <p:cNvPr id="35" name="41 CuadroTexto"/>
            <p:cNvSpPr txBox="1"/>
            <p:nvPr/>
          </p:nvSpPr>
          <p:spPr>
            <a:xfrm>
              <a:off x="3203848" y="4149080"/>
              <a:ext cx="894556" cy="3983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HN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Interlis</a:t>
              </a:r>
            </a:p>
          </p:txBody>
        </p:sp>
        <p:sp>
          <p:nvSpPr>
            <p:cNvPr id="36" name="27 CuadroTexto"/>
            <p:cNvSpPr txBox="1"/>
            <p:nvPr/>
          </p:nvSpPr>
          <p:spPr>
            <a:xfrm>
              <a:off x="4515365" y="1388828"/>
              <a:ext cx="1282501" cy="8364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HN" sz="18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Restricc</a:t>
              </a:r>
              <a:r>
                <a:rPr kumimoji="0" lang="es-HN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-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HN" kern="0" dirty="0" err="1">
                  <a:solidFill>
                    <a:schemeClr val="bg1"/>
                  </a:solidFill>
                </a:rPr>
                <a:t>ciones</a:t>
              </a:r>
              <a:endParaRPr kumimoji="0" lang="es-HN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28 CuadroTexto"/>
            <p:cNvSpPr txBox="1"/>
            <p:nvPr/>
          </p:nvSpPr>
          <p:spPr>
            <a:xfrm>
              <a:off x="2160636" y="2942130"/>
              <a:ext cx="736889" cy="4779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HN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URT</a:t>
              </a:r>
            </a:p>
          </p:txBody>
        </p:sp>
        <p:sp>
          <p:nvSpPr>
            <p:cNvPr id="38" name="29 CuadroTexto"/>
            <p:cNvSpPr txBox="1"/>
            <p:nvPr/>
          </p:nvSpPr>
          <p:spPr>
            <a:xfrm>
              <a:off x="1988209" y="5692606"/>
              <a:ext cx="643061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HN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IGAC</a:t>
              </a:r>
            </a:p>
          </p:txBody>
        </p:sp>
      </p:grpSp>
      <p:grpSp>
        <p:nvGrpSpPr>
          <p:cNvPr id="40" name="Grupo 39"/>
          <p:cNvGrpSpPr/>
          <p:nvPr/>
        </p:nvGrpSpPr>
        <p:grpSpPr>
          <a:xfrm>
            <a:off x="5819287" y="4034023"/>
            <a:ext cx="1210538" cy="1197185"/>
            <a:chOff x="2307578" y="3348071"/>
            <a:chExt cx="1775803" cy="1756215"/>
          </a:xfrm>
        </p:grpSpPr>
        <p:sp>
          <p:nvSpPr>
            <p:cNvPr id="41" name="Freeform 8"/>
            <p:cNvSpPr>
              <a:spLocks/>
            </p:cNvSpPr>
            <p:nvPr/>
          </p:nvSpPr>
          <p:spPr bwMode="auto">
            <a:xfrm rot="2700000">
              <a:off x="2333287" y="4131527"/>
              <a:ext cx="1139415" cy="806104"/>
            </a:xfrm>
            <a:custGeom>
              <a:avLst/>
              <a:gdLst>
                <a:gd name="T0" fmla="*/ 764 w 3669"/>
                <a:gd name="T1" fmla="*/ 443 h 2595"/>
                <a:gd name="T2" fmla="*/ 582 w 3669"/>
                <a:gd name="T3" fmla="*/ 522 h 2595"/>
                <a:gd name="T4" fmla="*/ 498 w 3669"/>
                <a:gd name="T5" fmla="*/ 740 h 2595"/>
                <a:gd name="T6" fmla="*/ 740 w 3669"/>
                <a:gd name="T7" fmla="*/ 885 h 2595"/>
                <a:gd name="T8" fmla="*/ 521 w 3669"/>
                <a:gd name="T9" fmla="*/ 1356 h 2595"/>
                <a:gd name="T10" fmla="*/ 467 w 3669"/>
                <a:gd name="T11" fmla="*/ 1412 h 2595"/>
                <a:gd name="T12" fmla="*/ 410 w 3669"/>
                <a:gd name="T13" fmla="*/ 1491 h 2595"/>
                <a:gd name="T14" fmla="*/ 316 w 3669"/>
                <a:gd name="T15" fmla="*/ 1564 h 2595"/>
                <a:gd name="T16" fmla="*/ 121 w 3669"/>
                <a:gd name="T17" fmla="*/ 1744 h 2595"/>
                <a:gd name="T18" fmla="*/ 70 w 3669"/>
                <a:gd name="T19" fmla="*/ 1906 h 2595"/>
                <a:gd name="T20" fmla="*/ 264 w 3669"/>
                <a:gd name="T21" fmla="*/ 2048 h 2595"/>
                <a:gd name="T22" fmla="*/ 290 w 3669"/>
                <a:gd name="T23" fmla="*/ 2085 h 2595"/>
                <a:gd name="T24" fmla="*/ 325 w 3669"/>
                <a:gd name="T25" fmla="*/ 2112 h 2595"/>
                <a:gd name="T26" fmla="*/ 393 w 3669"/>
                <a:gd name="T27" fmla="*/ 2157 h 2595"/>
                <a:gd name="T28" fmla="*/ 810 w 3669"/>
                <a:gd name="T29" fmla="*/ 2386 h 2595"/>
                <a:gd name="T30" fmla="*/ 929 w 3669"/>
                <a:gd name="T31" fmla="*/ 2426 h 2595"/>
                <a:gd name="T32" fmla="*/ 1333 w 3669"/>
                <a:gd name="T33" fmla="*/ 2538 h 2595"/>
                <a:gd name="T34" fmla="*/ 1388 w 3669"/>
                <a:gd name="T35" fmla="*/ 2552 h 2595"/>
                <a:gd name="T36" fmla="*/ 1516 w 3669"/>
                <a:gd name="T37" fmla="*/ 2583 h 2595"/>
                <a:gd name="T38" fmla="*/ 1535 w 3669"/>
                <a:gd name="T39" fmla="*/ 2079 h 2595"/>
                <a:gd name="T40" fmla="*/ 1976 w 3669"/>
                <a:gd name="T41" fmla="*/ 1963 h 2595"/>
                <a:gd name="T42" fmla="*/ 2042 w 3669"/>
                <a:gd name="T43" fmla="*/ 1987 h 2595"/>
                <a:gd name="T44" fmla="*/ 2105 w 3669"/>
                <a:gd name="T45" fmla="*/ 2064 h 2595"/>
                <a:gd name="T46" fmla="*/ 2159 w 3669"/>
                <a:gd name="T47" fmla="*/ 2153 h 2595"/>
                <a:gd name="T48" fmla="*/ 2171 w 3669"/>
                <a:gd name="T49" fmla="*/ 2331 h 2595"/>
                <a:gd name="T50" fmla="*/ 2124 w 3669"/>
                <a:gd name="T51" fmla="*/ 2506 h 2595"/>
                <a:gd name="T52" fmla="*/ 2552 w 3669"/>
                <a:gd name="T53" fmla="*/ 2516 h 2595"/>
                <a:gd name="T54" fmla="*/ 2689 w 3669"/>
                <a:gd name="T55" fmla="*/ 2484 h 2595"/>
                <a:gd name="T56" fmla="*/ 2890 w 3669"/>
                <a:gd name="T57" fmla="*/ 2369 h 2595"/>
                <a:gd name="T58" fmla="*/ 2926 w 3669"/>
                <a:gd name="T59" fmla="*/ 2344 h 2595"/>
                <a:gd name="T60" fmla="*/ 3020 w 3669"/>
                <a:gd name="T61" fmla="*/ 2306 h 2595"/>
                <a:gd name="T62" fmla="*/ 3339 w 3669"/>
                <a:gd name="T63" fmla="*/ 2105 h 2595"/>
                <a:gd name="T64" fmla="*/ 3342 w 3669"/>
                <a:gd name="T65" fmla="*/ 2105 h 2595"/>
                <a:gd name="T66" fmla="*/ 3417 w 3669"/>
                <a:gd name="T67" fmla="*/ 2060 h 2595"/>
                <a:gd name="T68" fmla="*/ 3617 w 3669"/>
                <a:gd name="T69" fmla="*/ 1908 h 2595"/>
                <a:gd name="T70" fmla="*/ 3648 w 3669"/>
                <a:gd name="T71" fmla="*/ 1797 h 2595"/>
                <a:gd name="T72" fmla="*/ 3602 w 3669"/>
                <a:gd name="T73" fmla="*/ 1720 h 2595"/>
                <a:gd name="T74" fmla="*/ 3470 w 3669"/>
                <a:gd name="T75" fmla="*/ 1599 h 2595"/>
                <a:gd name="T76" fmla="*/ 3458 w 3669"/>
                <a:gd name="T77" fmla="*/ 1580 h 2595"/>
                <a:gd name="T78" fmla="*/ 3443 w 3669"/>
                <a:gd name="T79" fmla="*/ 1552 h 2595"/>
                <a:gd name="T80" fmla="*/ 3326 w 3669"/>
                <a:gd name="T81" fmla="*/ 1436 h 2595"/>
                <a:gd name="T82" fmla="*/ 3186 w 3669"/>
                <a:gd name="T83" fmla="*/ 1321 h 2595"/>
                <a:gd name="T84" fmla="*/ 2955 w 3669"/>
                <a:gd name="T85" fmla="*/ 1174 h 2595"/>
                <a:gd name="T86" fmla="*/ 2736 w 3669"/>
                <a:gd name="T87" fmla="*/ 1270 h 2595"/>
                <a:gd name="T88" fmla="*/ 2584 w 3669"/>
                <a:gd name="T89" fmla="*/ 1371 h 2595"/>
                <a:gd name="T90" fmla="*/ 2374 w 3669"/>
                <a:gd name="T91" fmla="*/ 1346 h 2595"/>
                <a:gd name="T92" fmla="*/ 2223 w 3669"/>
                <a:gd name="T93" fmla="*/ 1231 h 2595"/>
                <a:gd name="T94" fmla="*/ 2121 w 3669"/>
                <a:gd name="T95" fmla="*/ 1074 h 2595"/>
                <a:gd name="T96" fmla="*/ 2107 w 3669"/>
                <a:gd name="T97" fmla="*/ 862 h 2595"/>
                <a:gd name="T98" fmla="*/ 2462 w 3669"/>
                <a:gd name="T99" fmla="*/ 693 h 2595"/>
                <a:gd name="T100" fmla="*/ 2295 w 3669"/>
                <a:gd name="T101" fmla="*/ 420 h 2595"/>
                <a:gd name="T102" fmla="*/ 2216 w 3669"/>
                <a:gd name="T103" fmla="*/ 330 h 2595"/>
                <a:gd name="T104" fmla="*/ 1957 w 3669"/>
                <a:gd name="T105" fmla="*/ 92 h 2595"/>
                <a:gd name="T106" fmla="*/ 1812 w 3669"/>
                <a:gd name="T107" fmla="*/ 43 h 2595"/>
                <a:gd name="T108" fmla="*/ 1609 w 3669"/>
                <a:gd name="T109" fmla="*/ 276 h 2595"/>
                <a:gd name="T110" fmla="*/ 877 w 3669"/>
                <a:gd name="T111" fmla="*/ 628 h 2595"/>
                <a:gd name="T112" fmla="*/ 764 w 3669"/>
                <a:gd name="T113" fmla="*/ 443 h 2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669" h="2595">
                  <a:moveTo>
                    <a:pt x="764" y="443"/>
                  </a:moveTo>
                  <a:cubicBezTo>
                    <a:pt x="656" y="425"/>
                    <a:pt x="632" y="471"/>
                    <a:pt x="582" y="522"/>
                  </a:cubicBezTo>
                  <a:cubicBezTo>
                    <a:pt x="516" y="588"/>
                    <a:pt x="477" y="610"/>
                    <a:pt x="498" y="740"/>
                  </a:cubicBezTo>
                  <a:cubicBezTo>
                    <a:pt x="632" y="808"/>
                    <a:pt x="637" y="751"/>
                    <a:pt x="740" y="885"/>
                  </a:cubicBezTo>
                  <a:cubicBezTo>
                    <a:pt x="752" y="1067"/>
                    <a:pt x="632" y="1230"/>
                    <a:pt x="521" y="1356"/>
                  </a:cubicBezTo>
                  <a:cubicBezTo>
                    <a:pt x="501" y="1378"/>
                    <a:pt x="488" y="1392"/>
                    <a:pt x="467" y="1412"/>
                  </a:cubicBezTo>
                  <a:cubicBezTo>
                    <a:pt x="436" y="1442"/>
                    <a:pt x="425" y="1446"/>
                    <a:pt x="410" y="1491"/>
                  </a:cubicBezTo>
                  <a:cubicBezTo>
                    <a:pt x="367" y="1524"/>
                    <a:pt x="355" y="1520"/>
                    <a:pt x="316" y="1564"/>
                  </a:cubicBezTo>
                  <a:lnTo>
                    <a:pt x="121" y="1744"/>
                  </a:lnTo>
                  <a:cubicBezTo>
                    <a:pt x="10" y="1830"/>
                    <a:pt x="0" y="1854"/>
                    <a:pt x="70" y="1906"/>
                  </a:cubicBezTo>
                  <a:cubicBezTo>
                    <a:pt x="112" y="1937"/>
                    <a:pt x="218" y="2050"/>
                    <a:pt x="264" y="2048"/>
                  </a:cubicBezTo>
                  <a:cubicBezTo>
                    <a:pt x="285" y="2090"/>
                    <a:pt x="259" y="2053"/>
                    <a:pt x="290" y="2085"/>
                  </a:cubicBezTo>
                  <a:cubicBezTo>
                    <a:pt x="300" y="2097"/>
                    <a:pt x="311" y="2103"/>
                    <a:pt x="325" y="2112"/>
                  </a:cubicBezTo>
                  <a:cubicBezTo>
                    <a:pt x="349" y="2127"/>
                    <a:pt x="369" y="2138"/>
                    <a:pt x="393" y="2157"/>
                  </a:cubicBezTo>
                  <a:cubicBezTo>
                    <a:pt x="494" y="2189"/>
                    <a:pt x="697" y="2351"/>
                    <a:pt x="810" y="2386"/>
                  </a:cubicBezTo>
                  <a:cubicBezTo>
                    <a:pt x="864" y="2404"/>
                    <a:pt x="879" y="2406"/>
                    <a:pt x="929" y="2426"/>
                  </a:cubicBezTo>
                  <a:cubicBezTo>
                    <a:pt x="1018" y="2461"/>
                    <a:pt x="1248" y="2535"/>
                    <a:pt x="1333" y="2538"/>
                  </a:cubicBezTo>
                  <a:cubicBezTo>
                    <a:pt x="1345" y="2553"/>
                    <a:pt x="1352" y="2557"/>
                    <a:pt x="1388" y="2552"/>
                  </a:cubicBezTo>
                  <a:cubicBezTo>
                    <a:pt x="1412" y="2587"/>
                    <a:pt x="1450" y="2587"/>
                    <a:pt x="1516" y="2583"/>
                  </a:cubicBezTo>
                  <a:cubicBezTo>
                    <a:pt x="1805" y="2569"/>
                    <a:pt x="1444" y="2306"/>
                    <a:pt x="1535" y="2079"/>
                  </a:cubicBezTo>
                  <a:cubicBezTo>
                    <a:pt x="1603" y="1908"/>
                    <a:pt x="1839" y="1933"/>
                    <a:pt x="1976" y="1963"/>
                  </a:cubicBezTo>
                  <a:cubicBezTo>
                    <a:pt x="2008" y="1978"/>
                    <a:pt x="2015" y="1996"/>
                    <a:pt x="2042" y="1987"/>
                  </a:cubicBezTo>
                  <a:cubicBezTo>
                    <a:pt x="2060" y="2027"/>
                    <a:pt x="2075" y="2033"/>
                    <a:pt x="2105" y="2064"/>
                  </a:cubicBezTo>
                  <a:cubicBezTo>
                    <a:pt x="2132" y="2093"/>
                    <a:pt x="2144" y="2114"/>
                    <a:pt x="2159" y="2153"/>
                  </a:cubicBezTo>
                  <a:cubicBezTo>
                    <a:pt x="2186" y="2186"/>
                    <a:pt x="2184" y="2270"/>
                    <a:pt x="2171" y="2331"/>
                  </a:cubicBezTo>
                  <a:cubicBezTo>
                    <a:pt x="2150" y="2427"/>
                    <a:pt x="2118" y="2400"/>
                    <a:pt x="2124" y="2506"/>
                  </a:cubicBezTo>
                  <a:cubicBezTo>
                    <a:pt x="2239" y="2595"/>
                    <a:pt x="2363" y="2550"/>
                    <a:pt x="2552" y="2516"/>
                  </a:cubicBezTo>
                  <a:cubicBezTo>
                    <a:pt x="2594" y="2509"/>
                    <a:pt x="2665" y="2483"/>
                    <a:pt x="2689" y="2484"/>
                  </a:cubicBezTo>
                  <a:cubicBezTo>
                    <a:pt x="2719" y="2412"/>
                    <a:pt x="2825" y="2401"/>
                    <a:pt x="2890" y="2369"/>
                  </a:cubicBezTo>
                  <a:cubicBezTo>
                    <a:pt x="2931" y="2349"/>
                    <a:pt x="2895" y="2366"/>
                    <a:pt x="2926" y="2344"/>
                  </a:cubicBezTo>
                  <a:cubicBezTo>
                    <a:pt x="2964" y="2318"/>
                    <a:pt x="2977" y="2326"/>
                    <a:pt x="3020" y="2306"/>
                  </a:cubicBezTo>
                  <a:cubicBezTo>
                    <a:pt x="3099" y="2270"/>
                    <a:pt x="3301" y="2193"/>
                    <a:pt x="3339" y="2105"/>
                  </a:cubicBezTo>
                  <a:lnTo>
                    <a:pt x="3342" y="2105"/>
                  </a:lnTo>
                  <a:lnTo>
                    <a:pt x="3417" y="2060"/>
                  </a:lnTo>
                  <a:cubicBezTo>
                    <a:pt x="3458" y="2030"/>
                    <a:pt x="3592" y="1938"/>
                    <a:pt x="3617" y="1908"/>
                  </a:cubicBezTo>
                  <a:cubicBezTo>
                    <a:pt x="3641" y="1854"/>
                    <a:pt x="3669" y="1864"/>
                    <a:pt x="3648" y="1797"/>
                  </a:cubicBezTo>
                  <a:cubicBezTo>
                    <a:pt x="3645" y="1785"/>
                    <a:pt x="3613" y="1735"/>
                    <a:pt x="3602" y="1720"/>
                  </a:cubicBezTo>
                  <a:cubicBezTo>
                    <a:pt x="3565" y="1669"/>
                    <a:pt x="3518" y="1618"/>
                    <a:pt x="3470" y="1599"/>
                  </a:cubicBezTo>
                  <a:cubicBezTo>
                    <a:pt x="3463" y="1587"/>
                    <a:pt x="3469" y="1598"/>
                    <a:pt x="3458" y="1580"/>
                  </a:cubicBezTo>
                  <a:cubicBezTo>
                    <a:pt x="3447" y="1562"/>
                    <a:pt x="3457" y="1580"/>
                    <a:pt x="3443" y="1552"/>
                  </a:cubicBezTo>
                  <a:cubicBezTo>
                    <a:pt x="3401" y="1513"/>
                    <a:pt x="3365" y="1474"/>
                    <a:pt x="3326" y="1436"/>
                  </a:cubicBezTo>
                  <a:cubicBezTo>
                    <a:pt x="3193" y="1306"/>
                    <a:pt x="3252" y="1375"/>
                    <a:pt x="3186" y="1321"/>
                  </a:cubicBezTo>
                  <a:cubicBezTo>
                    <a:pt x="3069" y="1226"/>
                    <a:pt x="3100" y="1233"/>
                    <a:pt x="2955" y="1174"/>
                  </a:cubicBezTo>
                  <a:cubicBezTo>
                    <a:pt x="2806" y="1113"/>
                    <a:pt x="2845" y="1122"/>
                    <a:pt x="2736" y="1270"/>
                  </a:cubicBezTo>
                  <a:cubicBezTo>
                    <a:pt x="2706" y="1311"/>
                    <a:pt x="2637" y="1361"/>
                    <a:pt x="2584" y="1371"/>
                  </a:cubicBezTo>
                  <a:cubicBezTo>
                    <a:pt x="2468" y="1393"/>
                    <a:pt x="2462" y="1386"/>
                    <a:pt x="2374" y="1346"/>
                  </a:cubicBezTo>
                  <a:cubicBezTo>
                    <a:pt x="2318" y="1321"/>
                    <a:pt x="2266" y="1274"/>
                    <a:pt x="2223" y="1231"/>
                  </a:cubicBezTo>
                  <a:cubicBezTo>
                    <a:pt x="2161" y="1169"/>
                    <a:pt x="2147" y="1151"/>
                    <a:pt x="2121" y="1074"/>
                  </a:cubicBezTo>
                  <a:cubicBezTo>
                    <a:pt x="2097" y="1001"/>
                    <a:pt x="2065" y="957"/>
                    <a:pt x="2107" y="862"/>
                  </a:cubicBezTo>
                  <a:cubicBezTo>
                    <a:pt x="2190" y="675"/>
                    <a:pt x="2429" y="733"/>
                    <a:pt x="2462" y="693"/>
                  </a:cubicBezTo>
                  <a:cubicBezTo>
                    <a:pt x="2536" y="621"/>
                    <a:pt x="2307" y="432"/>
                    <a:pt x="2295" y="420"/>
                  </a:cubicBezTo>
                  <a:cubicBezTo>
                    <a:pt x="2265" y="389"/>
                    <a:pt x="2243" y="360"/>
                    <a:pt x="2216" y="330"/>
                  </a:cubicBezTo>
                  <a:lnTo>
                    <a:pt x="1957" y="92"/>
                  </a:lnTo>
                  <a:cubicBezTo>
                    <a:pt x="1860" y="11"/>
                    <a:pt x="1868" y="0"/>
                    <a:pt x="1812" y="43"/>
                  </a:cubicBezTo>
                  <a:cubicBezTo>
                    <a:pt x="1786" y="63"/>
                    <a:pt x="1651" y="233"/>
                    <a:pt x="1609" y="276"/>
                  </a:cubicBezTo>
                  <a:cubicBezTo>
                    <a:pt x="1459" y="430"/>
                    <a:pt x="1045" y="902"/>
                    <a:pt x="877" y="628"/>
                  </a:cubicBezTo>
                  <a:cubicBezTo>
                    <a:pt x="833" y="556"/>
                    <a:pt x="872" y="460"/>
                    <a:pt x="764" y="443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HN" sz="1350"/>
            </a:p>
          </p:txBody>
        </p:sp>
        <p:sp>
          <p:nvSpPr>
            <p:cNvPr id="42" name="Freeform 7"/>
            <p:cNvSpPr>
              <a:spLocks/>
            </p:cNvSpPr>
            <p:nvPr/>
          </p:nvSpPr>
          <p:spPr bwMode="auto">
            <a:xfrm rot="2700000">
              <a:off x="2476045" y="3355070"/>
              <a:ext cx="820596" cy="1157529"/>
            </a:xfrm>
            <a:custGeom>
              <a:avLst/>
              <a:gdLst>
                <a:gd name="T0" fmla="*/ 468 w 2640"/>
                <a:gd name="T1" fmla="*/ 416 h 3722"/>
                <a:gd name="T2" fmla="*/ 371 w 2640"/>
                <a:gd name="T3" fmla="*/ 556 h 3722"/>
                <a:gd name="T4" fmla="*/ 214 w 2640"/>
                <a:gd name="T5" fmla="*/ 898 h 3722"/>
                <a:gd name="T6" fmla="*/ 99 w 2640"/>
                <a:gd name="T7" fmla="*/ 1268 h 3722"/>
                <a:gd name="T8" fmla="*/ 54 w 2640"/>
                <a:gd name="T9" fmla="*/ 1679 h 3722"/>
                <a:gd name="T10" fmla="*/ 452 w 2640"/>
                <a:gd name="T11" fmla="*/ 1651 h 3722"/>
                <a:gd name="T12" fmla="*/ 636 w 2640"/>
                <a:gd name="T13" fmla="*/ 1966 h 3722"/>
                <a:gd name="T14" fmla="*/ 433 w 2640"/>
                <a:gd name="T15" fmla="*/ 2261 h 3722"/>
                <a:gd name="T16" fmla="*/ 238 w 2640"/>
                <a:gd name="T17" fmla="*/ 2211 h 3722"/>
                <a:gd name="T18" fmla="*/ 158 w 2640"/>
                <a:gd name="T19" fmla="*/ 2170 h 3722"/>
                <a:gd name="T20" fmla="*/ 93 w 2640"/>
                <a:gd name="T21" fmla="*/ 2196 h 3722"/>
                <a:gd name="T22" fmla="*/ 123 w 2640"/>
                <a:gd name="T23" fmla="*/ 2423 h 3722"/>
                <a:gd name="T24" fmla="*/ 177 w 2640"/>
                <a:gd name="T25" fmla="*/ 2636 h 3722"/>
                <a:gd name="T26" fmla="*/ 262 w 2640"/>
                <a:gd name="T27" fmla="*/ 2811 h 3722"/>
                <a:gd name="T28" fmla="*/ 503 w 2640"/>
                <a:gd name="T29" fmla="*/ 3251 h 3722"/>
                <a:gd name="T30" fmla="*/ 670 w 2640"/>
                <a:gd name="T31" fmla="*/ 3484 h 3722"/>
                <a:gd name="T32" fmla="*/ 1014 w 2640"/>
                <a:gd name="T33" fmla="*/ 3480 h 3722"/>
                <a:gd name="T34" fmla="*/ 1216 w 2640"/>
                <a:gd name="T35" fmla="*/ 3294 h 3722"/>
                <a:gd name="T36" fmla="*/ 1472 w 2640"/>
                <a:gd name="T37" fmla="*/ 2982 h 3722"/>
                <a:gd name="T38" fmla="*/ 1506 w 2640"/>
                <a:gd name="T39" fmla="*/ 2862 h 3722"/>
                <a:gd name="T40" fmla="*/ 1506 w 2640"/>
                <a:gd name="T41" fmla="*/ 2855 h 3722"/>
                <a:gd name="T42" fmla="*/ 1502 w 2640"/>
                <a:gd name="T43" fmla="*/ 2839 h 3722"/>
                <a:gd name="T44" fmla="*/ 1422 w 2640"/>
                <a:gd name="T45" fmla="*/ 2778 h 3722"/>
                <a:gd name="T46" fmla="*/ 1349 w 2640"/>
                <a:gd name="T47" fmla="*/ 2744 h 3722"/>
                <a:gd name="T48" fmla="*/ 1707 w 2640"/>
                <a:gd name="T49" fmla="*/ 2207 h 3722"/>
                <a:gd name="T50" fmla="*/ 2131 w 2640"/>
                <a:gd name="T51" fmla="*/ 2368 h 3722"/>
                <a:gd name="T52" fmla="*/ 2484 w 2640"/>
                <a:gd name="T53" fmla="*/ 2019 h 3722"/>
                <a:gd name="T54" fmla="*/ 2636 w 2640"/>
                <a:gd name="T55" fmla="*/ 1820 h 3722"/>
                <a:gd name="T56" fmla="*/ 2299 w 2640"/>
                <a:gd name="T57" fmla="*/ 1504 h 3722"/>
                <a:gd name="T58" fmla="*/ 2241 w 2640"/>
                <a:gd name="T59" fmla="*/ 1453 h 3722"/>
                <a:gd name="T60" fmla="*/ 2189 w 2640"/>
                <a:gd name="T61" fmla="*/ 1397 h 3722"/>
                <a:gd name="T62" fmla="*/ 2038 w 2640"/>
                <a:gd name="T63" fmla="*/ 1220 h 3722"/>
                <a:gd name="T64" fmla="*/ 1999 w 2640"/>
                <a:gd name="T65" fmla="*/ 1149 h 3722"/>
                <a:gd name="T66" fmla="*/ 1988 w 2640"/>
                <a:gd name="T67" fmla="*/ 831 h 3722"/>
                <a:gd name="T68" fmla="*/ 2253 w 2640"/>
                <a:gd name="T69" fmla="*/ 667 h 3722"/>
                <a:gd name="T70" fmla="*/ 1841 w 2640"/>
                <a:gd name="T71" fmla="*/ 416 h 3722"/>
                <a:gd name="T72" fmla="*/ 1620 w 2640"/>
                <a:gd name="T73" fmla="*/ 639 h 3722"/>
                <a:gd name="T74" fmla="*/ 1516 w 2640"/>
                <a:gd name="T75" fmla="*/ 626 h 3722"/>
                <a:gd name="T76" fmla="*/ 919 w 2640"/>
                <a:gd name="T77" fmla="*/ 123 h 3722"/>
                <a:gd name="T78" fmla="*/ 796 w 2640"/>
                <a:gd name="T79" fmla="*/ 0 h 3722"/>
                <a:gd name="T80" fmla="*/ 617 w 2640"/>
                <a:gd name="T81" fmla="*/ 188 h 3722"/>
                <a:gd name="T82" fmla="*/ 560 w 2640"/>
                <a:gd name="T83" fmla="*/ 264 h 3722"/>
                <a:gd name="T84" fmla="*/ 468 w 2640"/>
                <a:gd name="T85" fmla="*/ 416 h 3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40" h="3722">
                  <a:moveTo>
                    <a:pt x="468" y="416"/>
                  </a:moveTo>
                  <a:cubicBezTo>
                    <a:pt x="428" y="484"/>
                    <a:pt x="404" y="477"/>
                    <a:pt x="371" y="556"/>
                  </a:cubicBezTo>
                  <a:cubicBezTo>
                    <a:pt x="297" y="726"/>
                    <a:pt x="295" y="682"/>
                    <a:pt x="214" y="898"/>
                  </a:cubicBezTo>
                  <a:cubicBezTo>
                    <a:pt x="168" y="1021"/>
                    <a:pt x="140" y="1144"/>
                    <a:pt x="99" y="1268"/>
                  </a:cubicBezTo>
                  <a:cubicBezTo>
                    <a:pt x="70" y="1354"/>
                    <a:pt x="0" y="1577"/>
                    <a:pt x="54" y="1679"/>
                  </a:cubicBezTo>
                  <a:cubicBezTo>
                    <a:pt x="186" y="1715"/>
                    <a:pt x="268" y="1572"/>
                    <a:pt x="452" y="1651"/>
                  </a:cubicBezTo>
                  <a:cubicBezTo>
                    <a:pt x="567" y="1701"/>
                    <a:pt x="640" y="1795"/>
                    <a:pt x="636" y="1966"/>
                  </a:cubicBezTo>
                  <a:cubicBezTo>
                    <a:pt x="633" y="2106"/>
                    <a:pt x="563" y="2243"/>
                    <a:pt x="433" y="2261"/>
                  </a:cubicBezTo>
                  <a:cubicBezTo>
                    <a:pt x="342" y="2274"/>
                    <a:pt x="302" y="2242"/>
                    <a:pt x="238" y="2211"/>
                  </a:cubicBezTo>
                  <a:cubicBezTo>
                    <a:pt x="216" y="2201"/>
                    <a:pt x="168" y="2172"/>
                    <a:pt x="158" y="2170"/>
                  </a:cubicBezTo>
                  <a:cubicBezTo>
                    <a:pt x="107" y="2159"/>
                    <a:pt x="125" y="2177"/>
                    <a:pt x="93" y="2196"/>
                  </a:cubicBezTo>
                  <a:cubicBezTo>
                    <a:pt x="87" y="2323"/>
                    <a:pt x="104" y="2319"/>
                    <a:pt x="123" y="2423"/>
                  </a:cubicBezTo>
                  <a:cubicBezTo>
                    <a:pt x="134" y="2487"/>
                    <a:pt x="157" y="2574"/>
                    <a:pt x="177" y="2636"/>
                  </a:cubicBezTo>
                  <a:cubicBezTo>
                    <a:pt x="238" y="2820"/>
                    <a:pt x="228" y="2726"/>
                    <a:pt x="262" y="2811"/>
                  </a:cubicBezTo>
                  <a:cubicBezTo>
                    <a:pt x="315" y="2941"/>
                    <a:pt x="413" y="3152"/>
                    <a:pt x="503" y="3251"/>
                  </a:cubicBezTo>
                  <a:cubicBezTo>
                    <a:pt x="546" y="3299"/>
                    <a:pt x="658" y="3470"/>
                    <a:pt x="670" y="3484"/>
                  </a:cubicBezTo>
                  <a:cubicBezTo>
                    <a:pt x="815" y="3656"/>
                    <a:pt x="754" y="3722"/>
                    <a:pt x="1014" y="3480"/>
                  </a:cubicBezTo>
                  <a:cubicBezTo>
                    <a:pt x="1085" y="3414"/>
                    <a:pt x="1144" y="3369"/>
                    <a:pt x="1216" y="3294"/>
                  </a:cubicBezTo>
                  <a:cubicBezTo>
                    <a:pt x="1280" y="3228"/>
                    <a:pt x="1441" y="3063"/>
                    <a:pt x="1472" y="2982"/>
                  </a:cubicBezTo>
                  <a:cubicBezTo>
                    <a:pt x="1485" y="2950"/>
                    <a:pt x="1507" y="2896"/>
                    <a:pt x="1506" y="2862"/>
                  </a:cubicBezTo>
                  <a:cubicBezTo>
                    <a:pt x="1506" y="2859"/>
                    <a:pt x="1506" y="2857"/>
                    <a:pt x="1506" y="2855"/>
                  </a:cubicBezTo>
                  <a:cubicBezTo>
                    <a:pt x="1505" y="2851"/>
                    <a:pt x="1504" y="2846"/>
                    <a:pt x="1502" y="2839"/>
                  </a:cubicBezTo>
                  <a:cubicBezTo>
                    <a:pt x="1493" y="2787"/>
                    <a:pt x="1455" y="2789"/>
                    <a:pt x="1422" y="2778"/>
                  </a:cubicBezTo>
                  <a:cubicBezTo>
                    <a:pt x="1398" y="2770"/>
                    <a:pt x="1369" y="2758"/>
                    <a:pt x="1349" y="2744"/>
                  </a:cubicBezTo>
                  <a:cubicBezTo>
                    <a:pt x="1082" y="2563"/>
                    <a:pt x="1447" y="2131"/>
                    <a:pt x="1707" y="2207"/>
                  </a:cubicBezTo>
                  <a:cubicBezTo>
                    <a:pt x="1959" y="2281"/>
                    <a:pt x="1767" y="2672"/>
                    <a:pt x="2131" y="2368"/>
                  </a:cubicBezTo>
                  <a:cubicBezTo>
                    <a:pt x="2232" y="2284"/>
                    <a:pt x="2403" y="2128"/>
                    <a:pt x="2484" y="2019"/>
                  </a:cubicBezTo>
                  <a:cubicBezTo>
                    <a:pt x="2528" y="1959"/>
                    <a:pt x="2640" y="1858"/>
                    <a:pt x="2636" y="1820"/>
                  </a:cubicBezTo>
                  <a:cubicBezTo>
                    <a:pt x="2632" y="1787"/>
                    <a:pt x="2385" y="1599"/>
                    <a:pt x="2299" y="1504"/>
                  </a:cubicBezTo>
                  <a:cubicBezTo>
                    <a:pt x="2267" y="1467"/>
                    <a:pt x="2276" y="1483"/>
                    <a:pt x="2241" y="1453"/>
                  </a:cubicBezTo>
                  <a:cubicBezTo>
                    <a:pt x="2218" y="1433"/>
                    <a:pt x="2212" y="1420"/>
                    <a:pt x="2189" y="1397"/>
                  </a:cubicBezTo>
                  <a:cubicBezTo>
                    <a:pt x="2102" y="1311"/>
                    <a:pt x="2101" y="1291"/>
                    <a:pt x="2038" y="1220"/>
                  </a:cubicBezTo>
                  <a:cubicBezTo>
                    <a:pt x="2002" y="1178"/>
                    <a:pt x="2025" y="1205"/>
                    <a:pt x="1999" y="1149"/>
                  </a:cubicBezTo>
                  <a:cubicBezTo>
                    <a:pt x="1953" y="1049"/>
                    <a:pt x="1862" y="926"/>
                    <a:pt x="1988" y="831"/>
                  </a:cubicBezTo>
                  <a:cubicBezTo>
                    <a:pt x="2046" y="788"/>
                    <a:pt x="2237" y="790"/>
                    <a:pt x="2253" y="667"/>
                  </a:cubicBezTo>
                  <a:cubicBezTo>
                    <a:pt x="2269" y="541"/>
                    <a:pt x="2033" y="146"/>
                    <a:pt x="1841" y="416"/>
                  </a:cubicBezTo>
                  <a:cubicBezTo>
                    <a:pt x="1778" y="505"/>
                    <a:pt x="1759" y="639"/>
                    <a:pt x="1620" y="639"/>
                  </a:cubicBezTo>
                  <a:cubicBezTo>
                    <a:pt x="1578" y="639"/>
                    <a:pt x="1546" y="638"/>
                    <a:pt x="1516" y="626"/>
                  </a:cubicBezTo>
                  <a:cubicBezTo>
                    <a:pt x="1326" y="549"/>
                    <a:pt x="1052" y="277"/>
                    <a:pt x="919" y="123"/>
                  </a:cubicBezTo>
                  <a:cubicBezTo>
                    <a:pt x="885" y="84"/>
                    <a:pt x="849" y="1"/>
                    <a:pt x="796" y="0"/>
                  </a:cubicBezTo>
                  <a:cubicBezTo>
                    <a:pt x="756" y="0"/>
                    <a:pt x="666" y="127"/>
                    <a:pt x="617" y="188"/>
                  </a:cubicBezTo>
                  <a:cubicBezTo>
                    <a:pt x="597" y="214"/>
                    <a:pt x="577" y="238"/>
                    <a:pt x="560" y="264"/>
                  </a:cubicBezTo>
                  <a:cubicBezTo>
                    <a:pt x="524" y="316"/>
                    <a:pt x="501" y="361"/>
                    <a:pt x="468" y="416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HN" sz="1350"/>
            </a:p>
          </p:txBody>
        </p:sp>
        <p:sp>
          <p:nvSpPr>
            <p:cNvPr id="43" name="Freeform 9"/>
            <p:cNvSpPr>
              <a:spLocks/>
            </p:cNvSpPr>
            <p:nvPr/>
          </p:nvSpPr>
          <p:spPr bwMode="auto">
            <a:xfrm rot="2700000">
              <a:off x="3116056" y="3966464"/>
              <a:ext cx="806105" cy="1128545"/>
            </a:xfrm>
            <a:custGeom>
              <a:avLst/>
              <a:gdLst>
                <a:gd name="T0" fmla="*/ 173 w 2594"/>
                <a:gd name="T1" fmla="*/ 1998 h 3636"/>
                <a:gd name="T2" fmla="*/ 350 w 2594"/>
                <a:gd name="T3" fmla="*/ 2161 h 3636"/>
                <a:gd name="T4" fmla="*/ 474 w 2594"/>
                <a:gd name="T5" fmla="*/ 2740 h 3636"/>
                <a:gd name="T6" fmla="*/ 265 w 2594"/>
                <a:gd name="T7" fmla="*/ 2864 h 3636"/>
                <a:gd name="T8" fmla="*/ 375 w 2594"/>
                <a:gd name="T9" fmla="*/ 3093 h 3636"/>
                <a:gd name="T10" fmla="*/ 646 w 2594"/>
                <a:gd name="T11" fmla="*/ 3185 h 3636"/>
                <a:gd name="T12" fmla="*/ 705 w 2594"/>
                <a:gd name="T13" fmla="*/ 3136 h 3636"/>
                <a:gd name="T14" fmla="*/ 1330 w 2594"/>
                <a:gd name="T15" fmla="*/ 3130 h 3636"/>
                <a:gd name="T16" fmla="*/ 1596 w 2594"/>
                <a:gd name="T17" fmla="*/ 3386 h 3636"/>
                <a:gd name="T18" fmla="*/ 1871 w 2594"/>
                <a:gd name="T19" fmla="*/ 3636 h 3636"/>
                <a:gd name="T20" fmla="*/ 2069 w 2594"/>
                <a:gd name="T21" fmla="*/ 3384 h 3636"/>
                <a:gd name="T22" fmla="*/ 2140 w 2594"/>
                <a:gd name="T23" fmla="*/ 3263 h 3636"/>
                <a:gd name="T24" fmla="*/ 2224 w 2594"/>
                <a:gd name="T25" fmla="*/ 3128 h 3636"/>
                <a:gd name="T26" fmla="*/ 2483 w 2594"/>
                <a:gd name="T27" fmla="*/ 2351 h 3636"/>
                <a:gd name="T28" fmla="*/ 2170 w 2594"/>
                <a:gd name="T29" fmla="*/ 2246 h 3636"/>
                <a:gd name="T30" fmla="*/ 2173 w 2594"/>
                <a:gd name="T31" fmla="*/ 1525 h 3636"/>
                <a:gd name="T32" fmla="*/ 2521 w 2594"/>
                <a:gd name="T33" fmla="*/ 1609 h 3636"/>
                <a:gd name="T34" fmla="*/ 2498 w 2594"/>
                <a:gd name="T35" fmla="*/ 1284 h 3636"/>
                <a:gd name="T36" fmla="*/ 2457 w 2594"/>
                <a:gd name="T37" fmla="*/ 1109 h 3636"/>
                <a:gd name="T38" fmla="*/ 2394 w 2594"/>
                <a:gd name="T39" fmla="*/ 891 h 3636"/>
                <a:gd name="T40" fmla="*/ 2355 w 2594"/>
                <a:gd name="T41" fmla="*/ 786 h 3636"/>
                <a:gd name="T42" fmla="*/ 2259 w 2594"/>
                <a:gd name="T43" fmla="*/ 606 h 3636"/>
                <a:gd name="T44" fmla="*/ 2207 w 2594"/>
                <a:gd name="T45" fmla="*/ 512 h 3636"/>
                <a:gd name="T46" fmla="*/ 1985 w 2594"/>
                <a:gd name="T47" fmla="*/ 175 h 3636"/>
                <a:gd name="T48" fmla="*/ 1876 w 2594"/>
                <a:gd name="T49" fmla="*/ 67 h 3636"/>
                <a:gd name="T50" fmla="*/ 1639 w 2594"/>
                <a:gd name="T51" fmla="*/ 170 h 3636"/>
                <a:gd name="T52" fmla="*/ 1266 w 2594"/>
                <a:gd name="T53" fmla="*/ 612 h 3636"/>
                <a:gd name="T54" fmla="*/ 1242 w 2594"/>
                <a:gd name="T55" fmla="*/ 675 h 3636"/>
                <a:gd name="T56" fmla="*/ 1246 w 2594"/>
                <a:gd name="T57" fmla="*/ 741 h 3636"/>
                <a:gd name="T58" fmla="*/ 1576 w 2594"/>
                <a:gd name="T59" fmla="*/ 969 h 3636"/>
                <a:gd name="T60" fmla="*/ 1390 w 2594"/>
                <a:gd name="T61" fmla="*/ 1423 h 3636"/>
                <a:gd name="T62" fmla="*/ 1373 w 2594"/>
                <a:gd name="T63" fmla="*/ 1442 h 3636"/>
                <a:gd name="T64" fmla="*/ 1052 w 2594"/>
                <a:gd name="T65" fmla="*/ 1519 h 3636"/>
                <a:gd name="T66" fmla="*/ 821 w 2594"/>
                <a:gd name="T67" fmla="*/ 1199 h 3636"/>
                <a:gd name="T68" fmla="*/ 349 w 2594"/>
                <a:gd name="T69" fmla="*/ 1435 h 3636"/>
                <a:gd name="T70" fmla="*/ 173 w 2594"/>
                <a:gd name="T71" fmla="*/ 1623 h 3636"/>
                <a:gd name="T72" fmla="*/ 6 w 2594"/>
                <a:gd name="T73" fmla="*/ 1823 h 3636"/>
                <a:gd name="T74" fmla="*/ 173 w 2594"/>
                <a:gd name="T75" fmla="*/ 1998 h 3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594" h="3636">
                  <a:moveTo>
                    <a:pt x="173" y="1998"/>
                  </a:moveTo>
                  <a:cubicBezTo>
                    <a:pt x="239" y="2056"/>
                    <a:pt x="288" y="2104"/>
                    <a:pt x="350" y="2161"/>
                  </a:cubicBezTo>
                  <a:cubicBezTo>
                    <a:pt x="475" y="2276"/>
                    <a:pt x="874" y="2693"/>
                    <a:pt x="474" y="2740"/>
                  </a:cubicBezTo>
                  <a:cubicBezTo>
                    <a:pt x="368" y="2752"/>
                    <a:pt x="272" y="2769"/>
                    <a:pt x="265" y="2864"/>
                  </a:cubicBezTo>
                  <a:cubicBezTo>
                    <a:pt x="256" y="2977"/>
                    <a:pt x="327" y="3039"/>
                    <a:pt x="375" y="3093"/>
                  </a:cubicBezTo>
                  <a:cubicBezTo>
                    <a:pt x="431" y="3155"/>
                    <a:pt x="561" y="3189"/>
                    <a:pt x="646" y="3185"/>
                  </a:cubicBezTo>
                  <a:cubicBezTo>
                    <a:pt x="661" y="3164"/>
                    <a:pt x="672" y="3141"/>
                    <a:pt x="705" y="3136"/>
                  </a:cubicBezTo>
                  <a:cubicBezTo>
                    <a:pt x="780" y="2776"/>
                    <a:pt x="1178" y="2989"/>
                    <a:pt x="1330" y="3130"/>
                  </a:cubicBezTo>
                  <a:lnTo>
                    <a:pt x="1596" y="3386"/>
                  </a:lnTo>
                  <a:cubicBezTo>
                    <a:pt x="1772" y="3564"/>
                    <a:pt x="1753" y="3635"/>
                    <a:pt x="1871" y="3636"/>
                  </a:cubicBezTo>
                  <a:cubicBezTo>
                    <a:pt x="1897" y="3580"/>
                    <a:pt x="1995" y="3399"/>
                    <a:pt x="2069" y="3384"/>
                  </a:cubicBezTo>
                  <a:cubicBezTo>
                    <a:pt x="2092" y="3339"/>
                    <a:pt x="2114" y="3306"/>
                    <a:pt x="2140" y="3263"/>
                  </a:cubicBezTo>
                  <a:lnTo>
                    <a:pt x="2224" y="3128"/>
                  </a:lnTo>
                  <a:cubicBezTo>
                    <a:pt x="2313" y="2984"/>
                    <a:pt x="2594" y="2521"/>
                    <a:pt x="2483" y="2351"/>
                  </a:cubicBezTo>
                  <a:cubicBezTo>
                    <a:pt x="2423" y="2259"/>
                    <a:pt x="2331" y="2321"/>
                    <a:pt x="2170" y="2246"/>
                  </a:cubicBezTo>
                  <a:cubicBezTo>
                    <a:pt x="1856" y="2102"/>
                    <a:pt x="1958" y="1609"/>
                    <a:pt x="2173" y="1525"/>
                  </a:cubicBezTo>
                  <a:cubicBezTo>
                    <a:pt x="2321" y="1468"/>
                    <a:pt x="2324" y="1631"/>
                    <a:pt x="2521" y="1609"/>
                  </a:cubicBezTo>
                  <a:cubicBezTo>
                    <a:pt x="2526" y="1523"/>
                    <a:pt x="2525" y="1357"/>
                    <a:pt x="2498" y="1284"/>
                  </a:cubicBezTo>
                  <a:cubicBezTo>
                    <a:pt x="2451" y="1156"/>
                    <a:pt x="2483" y="1231"/>
                    <a:pt x="2457" y="1109"/>
                  </a:cubicBezTo>
                  <a:cubicBezTo>
                    <a:pt x="2446" y="1057"/>
                    <a:pt x="2416" y="941"/>
                    <a:pt x="2394" y="891"/>
                  </a:cubicBezTo>
                  <a:cubicBezTo>
                    <a:pt x="2379" y="855"/>
                    <a:pt x="2371" y="819"/>
                    <a:pt x="2355" y="786"/>
                  </a:cubicBezTo>
                  <a:cubicBezTo>
                    <a:pt x="2313" y="702"/>
                    <a:pt x="2298" y="716"/>
                    <a:pt x="2259" y="606"/>
                  </a:cubicBezTo>
                  <a:cubicBezTo>
                    <a:pt x="2239" y="551"/>
                    <a:pt x="2229" y="557"/>
                    <a:pt x="2207" y="512"/>
                  </a:cubicBezTo>
                  <a:cubicBezTo>
                    <a:pt x="2145" y="386"/>
                    <a:pt x="2076" y="280"/>
                    <a:pt x="1985" y="175"/>
                  </a:cubicBezTo>
                  <a:lnTo>
                    <a:pt x="1876" y="67"/>
                  </a:lnTo>
                  <a:cubicBezTo>
                    <a:pt x="1808" y="0"/>
                    <a:pt x="1766" y="52"/>
                    <a:pt x="1639" y="170"/>
                  </a:cubicBezTo>
                  <a:cubicBezTo>
                    <a:pt x="1529" y="273"/>
                    <a:pt x="1319" y="478"/>
                    <a:pt x="1266" y="612"/>
                  </a:cubicBezTo>
                  <a:lnTo>
                    <a:pt x="1242" y="675"/>
                  </a:lnTo>
                  <a:cubicBezTo>
                    <a:pt x="1229" y="728"/>
                    <a:pt x="1243" y="730"/>
                    <a:pt x="1246" y="741"/>
                  </a:cubicBezTo>
                  <a:cubicBezTo>
                    <a:pt x="1266" y="805"/>
                    <a:pt x="1508" y="772"/>
                    <a:pt x="1576" y="969"/>
                  </a:cubicBezTo>
                  <a:cubicBezTo>
                    <a:pt x="1641" y="1158"/>
                    <a:pt x="1488" y="1322"/>
                    <a:pt x="1390" y="1423"/>
                  </a:cubicBezTo>
                  <a:lnTo>
                    <a:pt x="1373" y="1442"/>
                  </a:lnTo>
                  <a:cubicBezTo>
                    <a:pt x="1337" y="1475"/>
                    <a:pt x="1171" y="1559"/>
                    <a:pt x="1052" y="1519"/>
                  </a:cubicBezTo>
                  <a:cubicBezTo>
                    <a:pt x="870" y="1459"/>
                    <a:pt x="907" y="1232"/>
                    <a:pt x="821" y="1199"/>
                  </a:cubicBezTo>
                  <a:cubicBezTo>
                    <a:pt x="623" y="1163"/>
                    <a:pt x="436" y="1350"/>
                    <a:pt x="349" y="1435"/>
                  </a:cubicBezTo>
                  <a:cubicBezTo>
                    <a:pt x="285" y="1497"/>
                    <a:pt x="234" y="1558"/>
                    <a:pt x="173" y="1623"/>
                  </a:cubicBezTo>
                  <a:cubicBezTo>
                    <a:pt x="157" y="1639"/>
                    <a:pt x="8" y="1804"/>
                    <a:pt x="6" y="1823"/>
                  </a:cubicBezTo>
                  <a:cubicBezTo>
                    <a:pt x="0" y="1867"/>
                    <a:pt x="115" y="1948"/>
                    <a:pt x="173" y="199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HN" sz="1350"/>
            </a:p>
          </p:txBody>
        </p:sp>
        <p:sp>
          <p:nvSpPr>
            <p:cNvPr id="44" name="Freeform 10"/>
            <p:cNvSpPr>
              <a:spLocks/>
            </p:cNvSpPr>
            <p:nvPr/>
          </p:nvSpPr>
          <p:spPr bwMode="auto">
            <a:xfrm rot="2700000">
              <a:off x="2929502" y="3509291"/>
              <a:ext cx="1148472" cy="826031"/>
            </a:xfrm>
            <a:custGeom>
              <a:avLst/>
              <a:gdLst>
                <a:gd name="T0" fmla="*/ 2017 w 3698"/>
                <a:gd name="T1" fmla="*/ 2452 h 2661"/>
                <a:gd name="T2" fmla="*/ 2158 w 3698"/>
                <a:gd name="T3" fmla="*/ 2301 h 2661"/>
                <a:gd name="T4" fmla="*/ 2306 w 3698"/>
                <a:gd name="T5" fmla="*/ 2160 h 2661"/>
                <a:gd name="T6" fmla="*/ 2385 w 3698"/>
                <a:gd name="T7" fmla="*/ 2093 h 2661"/>
                <a:gd name="T8" fmla="*/ 2425 w 3698"/>
                <a:gd name="T9" fmla="*/ 2062 h 2661"/>
                <a:gd name="T10" fmla="*/ 2686 w 3698"/>
                <a:gd name="T11" fmla="*/ 1943 h 2661"/>
                <a:gd name="T12" fmla="*/ 2998 w 3698"/>
                <a:gd name="T13" fmla="*/ 2216 h 2661"/>
                <a:gd name="T14" fmla="*/ 3377 w 3698"/>
                <a:gd name="T15" fmla="*/ 2090 h 2661"/>
                <a:gd name="T16" fmla="*/ 3399 w 3698"/>
                <a:gd name="T17" fmla="*/ 2040 h 2661"/>
                <a:gd name="T18" fmla="*/ 3427 w 3698"/>
                <a:gd name="T19" fmla="*/ 1996 h 2661"/>
                <a:gd name="T20" fmla="*/ 3246 w 3698"/>
                <a:gd name="T21" fmla="*/ 1757 h 2661"/>
                <a:gd name="T22" fmla="*/ 3092 w 3698"/>
                <a:gd name="T23" fmla="*/ 1479 h 2661"/>
                <a:gd name="T24" fmla="*/ 3109 w 3698"/>
                <a:gd name="T25" fmla="*/ 1447 h 2661"/>
                <a:gd name="T26" fmla="*/ 3256 w 3698"/>
                <a:gd name="T27" fmla="*/ 1232 h 2661"/>
                <a:gd name="T28" fmla="*/ 3625 w 3698"/>
                <a:gd name="T29" fmla="*/ 863 h 2661"/>
                <a:gd name="T30" fmla="*/ 3693 w 3698"/>
                <a:gd name="T31" fmla="*/ 782 h 2661"/>
                <a:gd name="T32" fmla="*/ 3465 w 3698"/>
                <a:gd name="T33" fmla="*/ 572 h 2661"/>
                <a:gd name="T34" fmla="*/ 3385 w 3698"/>
                <a:gd name="T35" fmla="*/ 508 h 2661"/>
                <a:gd name="T36" fmla="*/ 3013 w 3698"/>
                <a:gd name="T37" fmla="*/ 288 h 2661"/>
                <a:gd name="T38" fmla="*/ 2815 w 3698"/>
                <a:gd name="T39" fmla="*/ 200 h 2661"/>
                <a:gd name="T40" fmla="*/ 2589 w 3698"/>
                <a:gd name="T41" fmla="*/ 132 h 2661"/>
                <a:gd name="T42" fmla="*/ 2133 w 3698"/>
                <a:gd name="T43" fmla="*/ 120 h 2661"/>
                <a:gd name="T44" fmla="*/ 2207 w 3698"/>
                <a:gd name="T45" fmla="*/ 332 h 2661"/>
                <a:gd name="T46" fmla="*/ 1514 w 3698"/>
                <a:gd name="T47" fmla="*/ 538 h 2661"/>
                <a:gd name="T48" fmla="*/ 1536 w 3698"/>
                <a:gd name="T49" fmla="*/ 202 h 2661"/>
                <a:gd name="T50" fmla="*/ 1572 w 3698"/>
                <a:gd name="T51" fmla="*/ 104 h 2661"/>
                <a:gd name="T52" fmla="*/ 1032 w 3698"/>
                <a:gd name="T53" fmla="*/ 184 h 2661"/>
                <a:gd name="T54" fmla="*/ 720 w 3698"/>
                <a:gd name="T55" fmla="*/ 308 h 2661"/>
                <a:gd name="T56" fmla="*/ 462 w 3698"/>
                <a:gd name="T57" fmla="*/ 460 h 2661"/>
                <a:gd name="T58" fmla="*/ 369 w 3698"/>
                <a:gd name="T59" fmla="*/ 514 h 2661"/>
                <a:gd name="T60" fmla="*/ 135 w 3698"/>
                <a:gd name="T61" fmla="*/ 704 h 2661"/>
                <a:gd name="T62" fmla="*/ 182 w 3698"/>
                <a:gd name="T63" fmla="*/ 962 h 2661"/>
                <a:gd name="T64" fmla="*/ 244 w 3698"/>
                <a:gd name="T65" fmla="*/ 1044 h 2661"/>
                <a:gd name="T66" fmla="*/ 658 w 3698"/>
                <a:gd name="T67" fmla="*/ 1383 h 2661"/>
                <a:gd name="T68" fmla="*/ 984 w 3698"/>
                <a:gd name="T69" fmla="*/ 1176 h 2661"/>
                <a:gd name="T70" fmla="*/ 1337 w 3698"/>
                <a:gd name="T71" fmla="*/ 1765 h 2661"/>
                <a:gd name="T72" fmla="*/ 1261 w 3698"/>
                <a:gd name="T73" fmla="*/ 2014 h 2661"/>
                <a:gd name="T74" fmla="*/ 1773 w 3698"/>
                <a:gd name="T75" fmla="*/ 2544 h 2661"/>
                <a:gd name="T76" fmla="*/ 2017 w 3698"/>
                <a:gd name="T77" fmla="*/ 2452 h 2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698" h="2661">
                  <a:moveTo>
                    <a:pt x="2017" y="2452"/>
                  </a:moveTo>
                  <a:cubicBezTo>
                    <a:pt x="2064" y="2401"/>
                    <a:pt x="2108" y="2359"/>
                    <a:pt x="2158" y="2301"/>
                  </a:cubicBezTo>
                  <a:cubicBezTo>
                    <a:pt x="2197" y="2255"/>
                    <a:pt x="2261" y="2202"/>
                    <a:pt x="2306" y="2160"/>
                  </a:cubicBezTo>
                  <a:cubicBezTo>
                    <a:pt x="2330" y="2137"/>
                    <a:pt x="2354" y="2120"/>
                    <a:pt x="2385" y="2093"/>
                  </a:cubicBezTo>
                  <a:cubicBezTo>
                    <a:pt x="2405" y="2077"/>
                    <a:pt x="2406" y="2075"/>
                    <a:pt x="2425" y="2062"/>
                  </a:cubicBezTo>
                  <a:cubicBezTo>
                    <a:pt x="2497" y="2015"/>
                    <a:pt x="2583" y="1955"/>
                    <a:pt x="2686" y="1943"/>
                  </a:cubicBezTo>
                  <a:cubicBezTo>
                    <a:pt x="2961" y="1910"/>
                    <a:pt x="2947" y="2144"/>
                    <a:pt x="2998" y="2216"/>
                  </a:cubicBezTo>
                  <a:cubicBezTo>
                    <a:pt x="3095" y="2354"/>
                    <a:pt x="3309" y="2208"/>
                    <a:pt x="3377" y="2090"/>
                  </a:cubicBezTo>
                  <a:cubicBezTo>
                    <a:pt x="3390" y="2067"/>
                    <a:pt x="3389" y="2059"/>
                    <a:pt x="3399" y="2040"/>
                  </a:cubicBezTo>
                  <a:cubicBezTo>
                    <a:pt x="3419" y="2003"/>
                    <a:pt x="3405" y="2046"/>
                    <a:pt x="3427" y="1996"/>
                  </a:cubicBezTo>
                  <a:cubicBezTo>
                    <a:pt x="3481" y="1875"/>
                    <a:pt x="3392" y="1784"/>
                    <a:pt x="3246" y="1757"/>
                  </a:cubicBezTo>
                  <a:cubicBezTo>
                    <a:pt x="3088" y="1729"/>
                    <a:pt x="3040" y="1590"/>
                    <a:pt x="3092" y="1479"/>
                  </a:cubicBezTo>
                  <a:lnTo>
                    <a:pt x="3109" y="1447"/>
                  </a:lnTo>
                  <a:cubicBezTo>
                    <a:pt x="3150" y="1368"/>
                    <a:pt x="3201" y="1293"/>
                    <a:pt x="3256" y="1232"/>
                  </a:cubicBezTo>
                  <a:cubicBezTo>
                    <a:pt x="3403" y="1072"/>
                    <a:pt x="3460" y="1006"/>
                    <a:pt x="3625" y="863"/>
                  </a:cubicBezTo>
                  <a:cubicBezTo>
                    <a:pt x="3649" y="842"/>
                    <a:pt x="3690" y="819"/>
                    <a:pt x="3693" y="782"/>
                  </a:cubicBezTo>
                  <a:cubicBezTo>
                    <a:pt x="3698" y="726"/>
                    <a:pt x="3512" y="608"/>
                    <a:pt x="3465" y="572"/>
                  </a:cubicBezTo>
                  <a:cubicBezTo>
                    <a:pt x="3438" y="551"/>
                    <a:pt x="3420" y="534"/>
                    <a:pt x="3385" y="508"/>
                  </a:cubicBezTo>
                  <a:cubicBezTo>
                    <a:pt x="3291" y="437"/>
                    <a:pt x="3123" y="343"/>
                    <a:pt x="3013" y="288"/>
                  </a:cubicBezTo>
                  <a:cubicBezTo>
                    <a:pt x="2975" y="269"/>
                    <a:pt x="2851" y="209"/>
                    <a:pt x="2815" y="200"/>
                  </a:cubicBezTo>
                  <a:cubicBezTo>
                    <a:pt x="2727" y="179"/>
                    <a:pt x="2672" y="153"/>
                    <a:pt x="2589" y="132"/>
                  </a:cubicBezTo>
                  <a:cubicBezTo>
                    <a:pt x="2486" y="106"/>
                    <a:pt x="2160" y="0"/>
                    <a:pt x="2133" y="120"/>
                  </a:cubicBezTo>
                  <a:cubicBezTo>
                    <a:pt x="2121" y="170"/>
                    <a:pt x="2190" y="290"/>
                    <a:pt x="2207" y="332"/>
                  </a:cubicBezTo>
                  <a:cubicBezTo>
                    <a:pt x="2347" y="694"/>
                    <a:pt x="1726" y="797"/>
                    <a:pt x="1514" y="538"/>
                  </a:cubicBezTo>
                  <a:cubicBezTo>
                    <a:pt x="1444" y="454"/>
                    <a:pt x="1451" y="312"/>
                    <a:pt x="1536" y="202"/>
                  </a:cubicBezTo>
                  <a:cubicBezTo>
                    <a:pt x="1563" y="168"/>
                    <a:pt x="1575" y="155"/>
                    <a:pt x="1572" y="104"/>
                  </a:cubicBezTo>
                  <a:cubicBezTo>
                    <a:pt x="1484" y="39"/>
                    <a:pt x="1097" y="138"/>
                    <a:pt x="1032" y="184"/>
                  </a:cubicBezTo>
                  <a:cubicBezTo>
                    <a:pt x="988" y="214"/>
                    <a:pt x="842" y="254"/>
                    <a:pt x="720" y="308"/>
                  </a:cubicBezTo>
                  <a:lnTo>
                    <a:pt x="462" y="460"/>
                  </a:lnTo>
                  <a:cubicBezTo>
                    <a:pt x="422" y="489"/>
                    <a:pt x="408" y="489"/>
                    <a:pt x="369" y="514"/>
                  </a:cubicBezTo>
                  <a:cubicBezTo>
                    <a:pt x="338" y="534"/>
                    <a:pt x="162" y="675"/>
                    <a:pt x="135" y="704"/>
                  </a:cubicBezTo>
                  <a:cubicBezTo>
                    <a:pt x="50" y="798"/>
                    <a:pt x="0" y="772"/>
                    <a:pt x="182" y="962"/>
                  </a:cubicBezTo>
                  <a:cubicBezTo>
                    <a:pt x="213" y="994"/>
                    <a:pt x="218" y="1014"/>
                    <a:pt x="244" y="1044"/>
                  </a:cubicBezTo>
                  <a:cubicBezTo>
                    <a:pt x="317" y="1129"/>
                    <a:pt x="554" y="1344"/>
                    <a:pt x="658" y="1383"/>
                  </a:cubicBezTo>
                  <a:cubicBezTo>
                    <a:pt x="911" y="1477"/>
                    <a:pt x="826" y="1294"/>
                    <a:pt x="984" y="1176"/>
                  </a:cubicBezTo>
                  <a:cubicBezTo>
                    <a:pt x="1304" y="936"/>
                    <a:pt x="1755" y="1621"/>
                    <a:pt x="1337" y="1765"/>
                  </a:cubicBezTo>
                  <a:cubicBezTo>
                    <a:pt x="1310" y="1774"/>
                    <a:pt x="1076" y="1783"/>
                    <a:pt x="1261" y="2014"/>
                  </a:cubicBezTo>
                  <a:cubicBezTo>
                    <a:pt x="1419" y="2212"/>
                    <a:pt x="1584" y="2382"/>
                    <a:pt x="1773" y="2544"/>
                  </a:cubicBezTo>
                  <a:cubicBezTo>
                    <a:pt x="1910" y="2661"/>
                    <a:pt x="1885" y="2596"/>
                    <a:pt x="2017" y="245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HN" sz="1350"/>
            </a:p>
          </p:txBody>
        </p:sp>
      </p:grpSp>
      <p:sp>
        <p:nvSpPr>
          <p:cNvPr id="55" name="Título 9"/>
          <p:cNvSpPr>
            <a:spLocks noGrp="1"/>
          </p:cNvSpPr>
          <p:nvPr>
            <p:ph type="title"/>
          </p:nvPr>
        </p:nvSpPr>
        <p:spPr>
          <a:xfrm>
            <a:off x="286896" y="120990"/>
            <a:ext cx="8810615" cy="1325563"/>
          </a:xfrm>
        </p:spPr>
        <p:txBody>
          <a:bodyPr/>
          <a:lstStyle/>
          <a:p>
            <a:r>
              <a:rPr lang="es-HN" dirty="0"/>
              <a:t>4. INTERLIS para implementar </a:t>
            </a:r>
            <a:r>
              <a:rPr lang="es-HN" dirty="0">
                <a:latin typeface="Impact" panose="020B0806030902050204" pitchFamily="34" charset="0"/>
              </a:rPr>
              <a:t>LADM</a:t>
            </a:r>
            <a:r>
              <a:rPr lang="es-HN" dirty="0"/>
              <a:t> </a:t>
            </a:r>
            <a:endParaRPr lang="es-HN" dirty="0">
              <a:latin typeface="Impact" panose="020B0806030902050204" pitchFamily="34" charset="0"/>
            </a:endParaRPr>
          </a:p>
        </p:txBody>
      </p:sp>
      <p:sp>
        <p:nvSpPr>
          <p:cNvPr id="58" name="Redondear rectángulo de esquina diagonal 57"/>
          <p:cNvSpPr/>
          <p:nvPr/>
        </p:nvSpPr>
        <p:spPr>
          <a:xfrm rot="5400000">
            <a:off x="-674289" y="2045347"/>
            <a:ext cx="5642043" cy="3983262"/>
          </a:xfrm>
          <a:prstGeom prst="round2DiagRect">
            <a:avLst>
              <a:gd name="adj1" fmla="val 0"/>
              <a:gd name="adj2" fmla="val 0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47000">
                <a:schemeClr val="bg1">
                  <a:lumMod val="85000"/>
                </a:schemeClr>
              </a:gs>
              <a:gs pos="89000">
                <a:schemeClr val="bg1">
                  <a:lumMod val="6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50" name="36 CuadroTexto"/>
          <p:cNvSpPr txBox="1"/>
          <p:nvPr/>
        </p:nvSpPr>
        <p:spPr>
          <a:xfrm>
            <a:off x="676762" y="1714304"/>
            <a:ext cx="318769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HN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Neue LT 45 Light" panose="020B0404020002020204" pitchFamily="34" charset="0"/>
              </a:rPr>
              <a:t>Fase 1: Sistemas institucionales sin modelos</a:t>
            </a:r>
            <a:r>
              <a:rPr kumimoji="0" lang="es-HN" sz="1800" b="1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Neue LT 45 Light" panose="020B0404020002020204" pitchFamily="34" charset="0"/>
              </a:rPr>
              <a:t> LADM: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HN" sz="1800" b="1" i="0" u="none" strike="noStrike" kern="0" cap="none" spc="0" normalizeH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Neue LT 45 Light" panose="020B04040200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s-HN" kern="0" dirty="0">
                <a:solidFill>
                  <a:sysClr val="windowText" lastClr="000000"/>
                </a:solidFill>
                <a:latin typeface="HelveticaNeue LT 45 Light" panose="020B0404020002020204" pitchFamily="34" charset="0"/>
              </a:rPr>
              <a:t>Definición de un modelo núcleo o modelo mínimo,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endParaRPr lang="es-HN" kern="0" dirty="0">
              <a:solidFill>
                <a:sysClr val="windowText" lastClr="000000"/>
              </a:solidFill>
              <a:latin typeface="HelveticaNeue LT 45 Light" panose="020B04040200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s-HN" kern="0" dirty="0">
                <a:solidFill>
                  <a:sysClr val="windowText" lastClr="000000"/>
                </a:solidFill>
                <a:latin typeface="HelveticaNeue LT 45 Light" panose="020B0404020002020204" pitchFamily="34" charset="0"/>
              </a:rPr>
              <a:t>Descripción mediante un estándar de intercambio de datos en base a </a:t>
            </a:r>
            <a:r>
              <a:rPr lang="es-HN" kern="0" dirty="0" smtClean="0">
                <a:solidFill>
                  <a:sysClr val="windowText" lastClr="000000"/>
                </a:solidFill>
                <a:latin typeface="HelveticaNeue LT 45 Light" panose="020B0404020002020204" pitchFamily="34" charset="0"/>
              </a:rPr>
              <a:t>modelos: INTERLIS</a:t>
            </a:r>
            <a:r>
              <a:rPr lang="es-HN" kern="0" dirty="0">
                <a:solidFill>
                  <a:sysClr val="windowText" lastClr="000000"/>
                </a:solidFill>
                <a:latin typeface="HelveticaNeue LT 45 Light" panose="020B04040200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553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ítulo 1"/>
          <p:cNvSpPr txBox="1">
            <a:spLocks/>
          </p:cNvSpPr>
          <p:nvPr/>
        </p:nvSpPr>
        <p:spPr>
          <a:xfrm>
            <a:off x="5456636" y="566394"/>
            <a:ext cx="3995478" cy="1978912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HN" sz="8000" dirty="0">
                <a:solidFill>
                  <a:srgbClr val="FBFBFB"/>
                </a:solidFill>
                <a:effectLst>
                  <a:glow rad="127000">
                    <a:srgbClr val="C7C7C7">
                      <a:alpha val="27000"/>
                    </a:srgbClr>
                  </a:glow>
                </a:effectLst>
                <a:latin typeface="Impact" panose="020B0806030902050204" pitchFamily="34" charset="0"/>
              </a:rPr>
              <a:t>¿Cómo?</a:t>
            </a:r>
            <a:endParaRPr lang="es-HN" sz="8000" b="1" dirty="0">
              <a:solidFill>
                <a:srgbClr val="FBFBFB"/>
              </a:solidFill>
              <a:effectLst>
                <a:glow rad="127000">
                  <a:srgbClr val="C7C7C7">
                    <a:alpha val="27000"/>
                  </a:srgbClr>
                </a:glow>
              </a:effectLst>
            </a:endParaRPr>
          </a:p>
        </p:txBody>
      </p:sp>
      <p:sp>
        <p:nvSpPr>
          <p:cNvPr id="14" name="12 Elipse"/>
          <p:cNvSpPr/>
          <p:nvPr/>
        </p:nvSpPr>
        <p:spPr>
          <a:xfrm>
            <a:off x="5759117" y="1897168"/>
            <a:ext cx="1390998" cy="1335358"/>
          </a:xfrm>
          <a:prstGeom prst="ellipse">
            <a:avLst/>
          </a:prstGeom>
          <a:solidFill>
            <a:srgbClr val="8064A2">
              <a:lumMod val="75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HN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5" name="13 Elipse"/>
          <p:cNvSpPr/>
          <p:nvPr/>
        </p:nvSpPr>
        <p:spPr>
          <a:xfrm>
            <a:off x="3811720" y="4957363"/>
            <a:ext cx="1390998" cy="133535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HN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14 Elipse"/>
          <p:cNvSpPr/>
          <p:nvPr/>
        </p:nvSpPr>
        <p:spPr>
          <a:xfrm>
            <a:off x="7595234" y="5013003"/>
            <a:ext cx="1390998" cy="133535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HN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Registro</a:t>
            </a:r>
          </a:p>
        </p:txBody>
      </p:sp>
      <p:sp>
        <p:nvSpPr>
          <p:cNvPr id="17" name="15 Elipse"/>
          <p:cNvSpPr/>
          <p:nvPr/>
        </p:nvSpPr>
        <p:spPr>
          <a:xfrm>
            <a:off x="7706514" y="2954326"/>
            <a:ext cx="1390998" cy="133535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HN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ANT</a:t>
            </a:r>
          </a:p>
        </p:txBody>
      </p:sp>
      <p:sp>
        <p:nvSpPr>
          <p:cNvPr id="18" name="16 Elipse"/>
          <p:cNvSpPr/>
          <p:nvPr/>
        </p:nvSpPr>
        <p:spPr>
          <a:xfrm>
            <a:off x="3811720" y="2898686"/>
            <a:ext cx="1390998" cy="13353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HN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18 Flecha izquierda y derecha"/>
          <p:cNvSpPr/>
          <p:nvPr/>
        </p:nvSpPr>
        <p:spPr>
          <a:xfrm rot="1873204">
            <a:off x="5231657" y="3972648"/>
            <a:ext cx="556399" cy="222560"/>
          </a:xfrm>
          <a:prstGeom prst="left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H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" name="19 Flecha izquierda y derecha"/>
          <p:cNvSpPr/>
          <p:nvPr/>
        </p:nvSpPr>
        <p:spPr>
          <a:xfrm rot="5400000">
            <a:off x="6196724" y="3525917"/>
            <a:ext cx="556399" cy="222560"/>
          </a:xfrm>
          <a:prstGeom prst="left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H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" name="20 Flecha izquierda y derecha"/>
          <p:cNvSpPr/>
          <p:nvPr/>
        </p:nvSpPr>
        <p:spPr>
          <a:xfrm rot="9054699">
            <a:off x="7131104" y="4021418"/>
            <a:ext cx="556399" cy="222560"/>
          </a:xfrm>
          <a:prstGeom prst="left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H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" name="21 Flecha izquierda y derecha"/>
          <p:cNvSpPr/>
          <p:nvPr/>
        </p:nvSpPr>
        <p:spPr>
          <a:xfrm rot="12574456">
            <a:off x="7079230" y="5009503"/>
            <a:ext cx="556399" cy="222560"/>
          </a:xfrm>
          <a:prstGeom prst="left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H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4" name="22 Flecha izquierda y derecha"/>
          <p:cNvSpPr/>
          <p:nvPr/>
        </p:nvSpPr>
        <p:spPr>
          <a:xfrm rot="8911597">
            <a:off x="5231473" y="4998126"/>
            <a:ext cx="556399" cy="222560"/>
          </a:xfrm>
          <a:prstGeom prst="left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H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" name="33 Elipse"/>
          <p:cNvSpPr/>
          <p:nvPr/>
        </p:nvSpPr>
        <p:spPr>
          <a:xfrm>
            <a:off x="7662457" y="5258728"/>
            <a:ext cx="278200" cy="2782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H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8" name="34 Elipse"/>
          <p:cNvSpPr/>
          <p:nvPr/>
        </p:nvSpPr>
        <p:spPr>
          <a:xfrm>
            <a:off x="7762154" y="3712393"/>
            <a:ext cx="278200" cy="2782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H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" name="37 CuadroTexto"/>
          <p:cNvSpPr txBox="1"/>
          <p:nvPr/>
        </p:nvSpPr>
        <p:spPr>
          <a:xfrm>
            <a:off x="7261395" y="4345324"/>
            <a:ext cx="6912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HN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Interlis</a:t>
            </a:r>
          </a:p>
        </p:txBody>
      </p:sp>
      <p:sp>
        <p:nvSpPr>
          <p:cNvPr id="32" name="38 CuadroTexto"/>
          <p:cNvSpPr txBox="1"/>
          <p:nvPr/>
        </p:nvSpPr>
        <p:spPr>
          <a:xfrm>
            <a:off x="6582133" y="3443503"/>
            <a:ext cx="6912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HN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Interlis</a:t>
            </a:r>
          </a:p>
        </p:txBody>
      </p:sp>
      <p:sp>
        <p:nvSpPr>
          <p:cNvPr id="33" name="39 CuadroTexto"/>
          <p:cNvSpPr txBox="1"/>
          <p:nvPr/>
        </p:nvSpPr>
        <p:spPr>
          <a:xfrm>
            <a:off x="5392803" y="5288929"/>
            <a:ext cx="6912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HN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Interlis</a:t>
            </a:r>
          </a:p>
        </p:txBody>
      </p:sp>
      <p:sp>
        <p:nvSpPr>
          <p:cNvPr id="34" name="40 CuadroTexto"/>
          <p:cNvSpPr txBox="1"/>
          <p:nvPr/>
        </p:nvSpPr>
        <p:spPr>
          <a:xfrm>
            <a:off x="6760636" y="5291203"/>
            <a:ext cx="6912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HN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Interlis</a:t>
            </a:r>
          </a:p>
        </p:txBody>
      </p:sp>
      <p:sp>
        <p:nvSpPr>
          <p:cNvPr id="35" name="41 CuadroTexto"/>
          <p:cNvSpPr txBox="1"/>
          <p:nvPr/>
        </p:nvSpPr>
        <p:spPr>
          <a:xfrm>
            <a:off x="5035798" y="4345324"/>
            <a:ext cx="6912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HN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Interlis</a:t>
            </a:r>
          </a:p>
        </p:txBody>
      </p:sp>
      <p:grpSp>
        <p:nvGrpSpPr>
          <p:cNvPr id="40" name="Grupo 39"/>
          <p:cNvGrpSpPr/>
          <p:nvPr/>
        </p:nvGrpSpPr>
        <p:grpSpPr>
          <a:xfrm>
            <a:off x="5819287" y="4034023"/>
            <a:ext cx="1210538" cy="1197185"/>
            <a:chOff x="2307578" y="3348071"/>
            <a:chExt cx="1775803" cy="1756215"/>
          </a:xfrm>
        </p:grpSpPr>
        <p:sp>
          <p:nvSpPr>
            <p:cNvPr id="41" name="Freeform 8"/>
            <p:cNvSpPr>
              <a:spLocks/>
            </p:cNvSpPr>
            <p:nvPr/>
          </p:nvSpPr>
          <p:spPr bwMode="auto">
            <a:xfrm rot="2700000">
              <a:off x="2333287" y="4131527"/>
              <a:ext cx="1139415" cy="806104"/>
            </a:xfrm>
            <a:custGeom>
              <a:avLst/>
              <a:gdLst>
                <a:gd name="T0" fmla="*/ 764 w 3669"/>
                <a:gd name="T1" fmla="*/ 443 h 2595"/>
                <a:gd name="T2" fmla="*/ 582 w 3669"/>
                <a:gd name="T3" fmla="*/ 522 h 2595"/>
                <a:gd name="T4" fmla="*/ 498 w 3669"/>
                <a:gd name="T5" fmla="*/ 740 h 2595"/>
                <a:gd name="T6" fmla="*/ 740 w 3669"/>
                <a:gd name="T7" fmla="*/ 885 h 2595"/>
                <a:gd name="T8" fmla="*/ 521 w 3669"/>
                <a:gd name="T9" fmla="*/ 1356 h 2595"/>
                <a:gd name="T10" fmla="*/ 467 w 3669"/>
                <a:gd name="T11" fmla="*/ 1412 h 2595"/>
                <a:gd name="T12" fmla="*/ 410 w 3669"/>
                <a:gd name="T13" fmla="*/ 1491 h 2595"/>
                <a:gd name="T14" fmla="*/ 316 w 3669"/>
                <a:gd name="T15" fmla="*/ 1564 h 2595"/>
                <a:gd name="T16" fmla="*/ 121 w 3669"/>
                <a:gd name="T17" fmla="*/ 1744 h 2595"/>
                <a:gd name="T18" fmla="*/ 70 w 3669"/>
                <a:gd name="T19" fmla="*/ 1906 h 2595"/>
                <a:gd name="T20" fmla="*/ 264 w 3669"/>
                <a:gd name="T21" fmla="*/ 2048 h 2595"/>
                <a:gd name="T22" fmla="*/ 290 w 3669"/>
                <a:gd name="T23" fmla="*/ 2085 h 2595"/>
                <a:gd name="T24" fmla="*/ 325 w 3669"/>
                <a:gd name="T25" fmla="*/ 2112 h 2595"/>
                <a:gd name="T26" fmla="*/ 393 w 3669"/>
                <a:gd name="T27" fmla="*/ 2157 h 2595"/>
                <a:gd name="T28" fmla="*/ 810 w 3669"/>
                <a:gd name="T29" fmla="*/ 2386 h 2595"/>
                <a:gd name="T30" fmla="*/ 929 w 3669"/>
                <a:gd name="T31" fmla="*/ 2426 h 2595"/>
                <a:gd name="T32" fmla="*/ 1333 w 3669"/>
                <a:gd name="T33" fmla="*/ 2538 h 2595"/>
                <a:gd name="T34" fmla="*/ 1388 w 3669"/>
                <a:gd name="T35" fmla="*/ 2552 h 2595"/>
                <a:gd name="T36" fmla="*/ 1516 w 3669"/>
                <a:gd name="T37" fmla="*/ 2583 h 2595"/>
                <a:gd name="T38" fmla="*/ 1535 w 3669"/>
                <a:gd name="T39" fmla="*/ 2079 h 2595"/>
                <a:gd name="T40" fmla="*/ 1976 w 3669"/>
                <a:gd name="T41" fmla="*/ 1963 h 2595"/>
                <a:gd name="T42" fmla="*/ 2042 w 3669"/>
                <a:gd name="T43" fmla="*/ 1987 h 2595"/>
                <a:gd name="T44" fmla="*/ 2105 w 3669"/>
                <a:gd name="T45" fmla="*/ 2064 h 2595"/>
                <a:gd name="T46" fmla="*/ 2159 w 3669"/>
                <a:gd name="T47" fmla="*/ 2153 h 2595"/>
                <a:gd name="T48" fmla="*/ 2171 w 3669"/>
                <a:gd name="T49" fmla="*/ 2331 h 2595"/>
                <a:gd name="T50" fmla="*/ 2124 w 3669"/>
                <a:gd name="T51" fmla="*/ 2506 h 2595"/>
                <a:gd name="T52" fmla="*/ 2552 w 3669"/>
                <a:gd name="T53" fmla="*/ 2516 h 2595"/>
                <a:gd name="T54" fmla="*/ 2689 w 3669"/>
                <a:gd name="T55" fmla="*/ 2484 h 2595"/>
                <a:gd name="T56" fmla="*/ 2890 w 3669"/>
                <a:gd name="T57" fmla="*/ 2369 h 2595"/>
                <a:gd name="T58" fmla="*/ 2926 w 3669"/>
                <a:gd name="T59" fmla="*/ 2344 h 2595"/>
                <a:gd name="T60" fmla="*/ 3020 w 3669"/>
                <a:gd name="T61" fmla="*/ 2306 h 2595"/>
                <a:gd name="T62" fmla="*/ 3339 w 3669"/>
                <a:gd name="T63" fmla="*/ 2105 h 2595"/>
                <a:gd name="T64" fmla="*/ 3342 w 3669"/>
                <a:gd name="T65" fmla="*/ 2105 h 2595"/>
                <a:gd name="T66" fmla="*/ 3417 w 3669"/>
                <a:gd name="T67" fmla="*/ 2060 h 2595"/>
                <a:gd name="T68" fmla="*/ 3617 w 3669"/>
                <a:gd name="T69" fmla="*/ 1908 h 2595"/>
                <a:gd name="T70" fmla="*/ 3648 w 3669"/>
                <a:gd name="T71" fmla="*/ 1797 h 2595"/>
                <a:gd name="T72" fmla="*/ 3602 w 3669"/>
                <a:gd name="T73" fmla="*/ 1720 h 2595"/>
                <a:gd name="T74" fmla="*/ 3470 w 3669"/>
                <a:gd name="T75" fmla="*/ 1599 h 2595"/>
                <a:gd name="T76" fmla="*/ 3458 w 3669"/>
                <a:gd name="T77" fmla="*/ 1580 h 2595"/>
                <a:gd name="T78" fmla="*/ 3443 w 3669"/>
                <a:gd name="T79" fmla="*/ 1552 h 2595"/>
                <a:gd name="T80" fmla="*/ 3326 w 3669"/>
                <a:gd name="T81" fmla="*/ 1436 h 2595"/>
                <a:gd name="T82" fmla="*/ 3186 w 3669"/>
                <a:gd name="T83" fmla="*/ 1321 h 2595"/>
                <a:gd name="T84" fmla="*/ 2955 w 3669"/>
                <a:gd name="T85" fmla="*/ 1174 h 2595"/>
                <a:gd name="T86" fmla="*/ 2736 w 3669"/>
                <a:gd name="T87" fmla="*/ 1270 h 2595"/>
                <a:gd name="T88" fmla="*/ 2584 w 3669"/>
                <a:gd name="T89" fmla="*/ 1371 h 2595"/>
                <a:gd name="T90" fmla="*/ 2374 w 3669"/>
                <a:gd name="T91" fmla="*/ 1346 h 2595"/>
                <a:gd name="T92" fmla="*/ 2223 w 3669"/>
                <a:gd name="T93" fmla="*/ 1231 h 2595"/>
                <a:gd name="T94" fmla="*/ 2121 w 3669"/>
                <a:gd name="T95" fmla="*/ 1074 h 2595"/>
                <a:gd name="T96" fmla="*/ 2107 w 3669"/>
                <a:gd name="T97" fmla="*/ 862 h 2595"/>
                <a:gd name="T98" fmla="*/ 2462 w 3669"/>
                <a:gd name="T99" fmla="*/ 693 h 2595"/>
                <a:gd name="T100" fmla="*/ 2295 w 3669"/>
                <a:gd name="T101" fmla="*/ 420 h 2595"/>
                <a:gd name="T102" fmla="*/ 2216 w 3669"/>
                <a:gd name="T103" fmla="*/ 330 h 2595"/>
                <a:gd name="T104" fmla="*/ 1957 w 3669"/>
                <a:gd name="T105" fmla="*/ 92 h 2595"/>
                <a:gd name="T106" fmla="*/ 1812 w 3669"/>
                <a:gd name="T107" fmla="*/ 43 h 2595"/>
                <a:gd name="T108" fmla="*/ 1609 w 3669"/>
                <a:gd name="T109" fmla="*/ 276 h 2595"/>
                <a:gd name="T110" fmla="*/ 877 w 3669"/>
                <a:gd name="T111" fmla="*/ 628 h 2595"/>
                <a:gd name="T112" fmla="*/ 764 w 3669"/>
                <a:gd name="T113" fmla="*/ 443 h 2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669" h="2595">
                  <a:moveTo>
                    <a:pt x="764" y="443"/>
                  </a:moveTo>
                  <a:cubicBezTo>
                    <a:pt x="656" y="425"/>
                    <a:pt x="632" y="471"/>
                    <a:pt x="582" y="522"/>
                  </a:cubicBezTo>
                  <a:cubicBezTo>
                    <a:pt x="516" y="588"/>
                    <a:pt x="477" y="610"/>
                    <a:pt x="498" y="740"/>
                  </a:cubicBezTo>
                  <a:cubicBezTo>
                    <a:pt x="632" y="808"/>
                    <a:pt x="637" y="751"/>
                    <a:pt x="740" y="885"/>
                  </a:cubicBezTo>
                  <a:cubicBezTo>
                    <a:pt x="752" y="1067"/>
                    <a:pt x="632" y="1230"/>
                    <a:pt x="521" y="1356"/>
                  </a:cubicBezTo>
                  <a:cubicBezTo>
                    <a:pt x="501" y="1378"/>
                    <a:pt x="488" y="1392"/>
                    <a:pt x="467" y="1412"/>
                  </a:cubicBezTo>
                  <a:cubicBezTo>
                    <a:pt x="436" y="1442"/>
                    <a:pt x="425" y="1446"/>
                    <a:pt x="410" y="1491"/>
                  </a:cubicBezTo>
                  <a:cubicBezTo>
                    <a:pt x="367" y="1524"/>
                    <a:pt x="355" y="1520"/>
                    <a:pt x="316" y="1564"/>
                  </a:cubicBezTo>
                  <a:lnTo>
                    <a:pt x="121" y="1744"/>
                  </a:lnTo>
                  <a:cubicBezTo>
                    <a:pt x="10" y="1830"/>
                    <a:pt x="0" y="1854"/>
                    <a:pt x="70" y="1906"/>
                  </a:cubicBezTo>
                  <a:cubicBezTo>
                    <a:pt x="112" y="1937"/>
                    <a:pt x="218" y="2050"/>
                    <a:pt x="264" y="2048"/>
                  </a:cubicBezTo>
                  <a:cubicBezTo>
                    <a:pt x="285" y="2090"/>
                    <a:pt x="259" y="2053"/>
                    <a:pt x="290" y="2085"/>
                  </a:cubicBezTo>
                  <a:cubicBezTo>
                    <a:pt x="300" y="2097"/>
                    <a:pt x="311" y="2103"/>
                    <a:pt x="325" y="2112"/>
                  </a:cubicBezTo>
                  <a:cubicBezTo>
                    <a:pt x="349" y="2127"/>
                    <a:pt x="369" y="2138"/>
                    <a:pt x="393" y="2157"/>
                  </a:cubicBezTo>
                  <a:cubicBezTo>
                    <a:pt x="494" y="2189"/>
                    <a:pt x="697" y="2351"/>
                    <a:pt x="810" y="2386"/>
                  </a:cubicBezTo>
                  <a:cubicBezTo>
                    <a:pt x="864" y="2404"/>
                    <a:pt x="879" y="2406"/>
                    <a:pt x="929" y="2426"/>
                  </a:cubicBezTo>
                  <a:cubicBezTo>
                    <a:pt x="1018" y="2461"/>
                    <a:pt x="1248" y="2535"/>
                    <a:pt x="1333" y="2538"/>
                  </a:cubicBezTo>
                  <a:cubicBezTo>
                    <a:pt x="1345" y="2553"/>
                    <a:pt x="1352" y="2557"/>
                    <a:pt x="1388" y="2552"/>
                  </a:cubicBezTo>
                  <a:cubicBezTo>
                    <a:pt x="1412" y="2587"/>
                    <a:pt x="1450" y="2587"/>
                    <a:pt x="1516" y="2583"/>
                  </a:cubicBezTo>
                  <a:cubicBezTo>
                    <a:pt x="1805" y="2569"/>
                    <a:pt x="1444" y="2306"/>
                    <a:pt x="1535" y="2079"/>
                  </a:cubicBezTo>
                  <a:cubicBezTo>
                    <a:pt x="1603" y="1908"/>
                    <a:pt x="1839" y="1933"/>
                    <a:pt x="1976" y="1963"/>
                  </a:cubicBezTo>
                  <a:cubicBezTo>
                    <a:pt x="2008" y="1978"/>
                    <a:pt x="2015" y="1996"/>
                    <a:pt x="2042" y="1987"/>
                  </a:cubicBezTo>
                  <a:cubicBezTo>
                    <a:pt x="2060" y="2027"/>
                    <a:pt x="2075" y="2033"/>
                    <a:pt x="2105" y="2064"/>
                  </a:cubicBezTo>
                  <a:cubicBezTo>
                    <a:pt x="2132" y="2093"/>
                    <a:pt x="2144" y="2114"/>
                    <a:pt x="2159" y="2153"/>
                  </a:cubicBezTo>
                  <a:cubicBezTo>
                    <a:pt x="2186" y="2186"/>
                    <a:pt x="2184" y="2270"/>
                    <a:pt x="2171" y="2331"/>
                  </a:cubicBezTo>
                  <a:cubicBezTo>
                    <a:pt x="2150" y="2427"/>
                    <a:pt x="2118" y="2400"/>
                    <a:pt x="2124" y="2506"/>
                  </a:cubicBezTo>
                  <a:cubicBezTo>
                    <a:pt x="2239" y="2595"/>
                    <a:pt x="2363" y="2550"/>
                    <a:pt x="2552" y="2516"/>
                  </a:cubicBezTo>
                  <a:cubicBezTo>
                    <a:pt x="2594" y="2509"/>
                    <a:pt x="2665" y="2483"/>
                    <a:pt x="2689" y="2484"/>
                  </a:cubicBezTo>
                  <a:cubicBezTo>
                    <a:pt x="2719" y="2412"/>
                    <a:pt x="2825" y="2401"/>
                    <a:pt x="2890" y="2369"/>
                  </a:cubicBezTo>
                  <a:cubicBezTo>
                    <a:pt x="2931" y="2349"/>
                    <a:pt x="2895" y="2366"/>
                    <a:pt x="2926" y="2344"/>
                  </a:cubicBezTo>
                  <a:cubicBezTo>
                    <a:pt x="2964" y="2318"/>
                    <a:pt x="2977" y="2326"/>
                    <a:pt x="3020" y="2306"/>
                  </a:cubicBezTo>
                  <a:cubicBezTo>
                    <a:pt x="3099" y="2270"/>
                    <a:pt x="3301" y="2193"/>
                    <a:pt x="3339" y="2105"/>
                  </a:cubicBezTo>
                  <a:lnTo>
                    <a:pt x="3342" y="2105"/>
                  </a:lnTo>
                  <a:lnTo>
                    <a:pt x="3417" y="2060"/>
                  </a:lnTo>
                  <a:cubicBezTo>
                    <a:pt x="3458" y="2030"/>
                    <a:pt x="3592" y="1938"/>
                    <a:pt x="3617" y="1908"/>
                  </a:cubicBezTo>
                  <a:cubicBezTo>
                    <a:pt x="3641" y="1854"/>
                    <a:pt x="3669" y="1864"/>
                    <a:pt x="3648" y="1797"/>
                  </a:cubicBezTo>
                  <a:cubicBezTo>
                    <a:pt x="3645" y="1785"/>
                    <a:pt x="3613" y="1735"/>
                    <a:pt x="3602" y="1720"/>
                  </a:cubicBezTo>
                  <a:cubicBezTo>
                    <a:pt x="3565" y="1669"/>
                    <a:pt x="3518" y="1618"/>
                    <a:pt x="3470" y="1599"/>
                  </a:cubicBezTo>
                  <a:cubicBezTo>
                    <a:pt x="3463" y="1587"/>
                    <a:pt x="3469" y="1598"/>
                    <a:pt x="3458" y="1580"/>
                  </a:cubicBezTo>
                  <a:cubicBezTo>
                    <a:pt x="3447" y="1562"/>
                    <a:pt x="3457" y="1580"/>
                    <a:pt x="3443" y="1552"/>
                  </a:cubicBezTo>
                  <a:cubicBezTo>
                    <a:pt x="3401" y="1513"/>
                    <a:pt x="3365" y="1474"/>
                    <a:pt x="3326" y="1436"/>
                  </a:cubicBezTo>
                  <a:cubicBezTo>
                    <a:pt x="3193" y="1306"/>
                    <a:pt x="3252" y="1375"/>
                    <a:pt x="3186" y="1321"/>
                  </a:cubicBezTo>
                  <a:cubicBezTo>
                    <a:pt x="3069" y="1226"/>
                    <a:pt x="3100" y="1233"/>
                    <a:pt x="2955" y="1174"/>
                  </a:cubicBezTo>
                  <a:cubicBezTo>
                    <a:pt x="2806" y="1113"/>
                    <a:pt x="2845" y="1122"/>
                    <a:pt x="2736" y="1270"/>
                  </a:cubicBezTo>
                  <a:cubicBezTo>
                    <a:pt x="2706" y="1311"/>
                    <a:pt x="2637" y="1361"/>
                    <a:pt x="2584" y="1371"/>
                  </a:cubicBezTo>
                  <a:cubicBezTo>
                    <a:pt x="2468" y="1393"/>
                    <a:pt x="2462" y="1386"/>
                    <a:pt x="2374" y="1346"/>
                  </a:cubicBezTo>
                  <a:cubicBezTo>
                    <a:pt x="2318" y="1321"/>
                    <a:pt x="2266" y="1274"/>
                    <a:pt x="2223" y="1231"/>
                  </a:cubicBezTo>
                  <a:cubicBezTo>
                    <a:pt x="2161" y="1169"/>
                    <a:pt x="2147" y="1151"/>
                    <a:pt x="2121" y="1074"/>
                  </a:cubicBezTo>
                  <a:cubicBezTo>
                    <a:pt x="2097" y="1001"/>
                    <a:pt x="2065" y="957"/>
                    <a:pt x="2107" y="862"/>
                  </a:cubicBezTo>
                  <a:cubicBezTo>
                    <a:pt x="2190" y="675"/>
                    <a:pt x="2429" y="733"/>
                    <a:pt x="2462" y="693"/>
                  </a:cubicBezTo>
                  <a:cubicBezTo>
                    <a:pt x="2536" y="621"/>
                    <a:pt x="2307" y="432"/>
                    <a:pt x="2295" y="420"/>
                  </a:cubicBezTo>
                  <a:cubicBezTo>
                    <a:pt x="2265" y="389"/>
                    <a:pt x="2243" y="360"/>
                    <a:pt x="2216" y="330"/>
                  </a:cubicBezTo>
                  <a:lnTo>
                    <a:pt x="1957" y="92"/>
                  </a:lnTo>
                  <a:cubicBezTo>
                    <a:pt x="1860" y="11"/>
                    <a:pt x="1868" y="0"/>
                    <a:pt x="1812" y="43"/>
                  </a:cubicBezTo>
                  <a:cubicBezTo>
                    <a:pt x="1786" y="63"/>
                    <a:pt x="1651" y="233"/>
                    <a:pt x="1609" y="276"/>
                  </a:cubicBezTo>
                  <a:cubicBezTo>
                    <a:pt x="1459" y="430"/>
                    <a:pt x="1045" y="902"/>
                    <a:pt x="877" y="628"/>
                  </a:cubicBezTo>
                  <a:cubicBezTo>
                    <a:pt x="833" y="556"/>
                    <a:pt x="872" y="460"/>
                    <a:pt x="764" y="443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HN" sz="1350"/>
            </a:p>
          </p:txBody>
        </p:sp>
        <p:sp>
          <p:nvSpPr>
            <p:cNvPr id="42" name="Freeform 7"/>
            <p:cNvSpPr>
              <a:spLocks/>
            </p:cNvSpPr>
            <p:nvPr/>
          </p:nvSpPr>
          <p:spPr bwMode="auto">
            <a:xfrm rot="2700000">
              <a:off x="2476045" y="3355070"/>
              <a:ext cx="820596" cy="1157529"/>
            </a:xfrm>
            <a:custGeom>
              <a:avLst/>
              <a:gdLst>
                <a:gd name="T0" fmla="*/ 468 w 2640"/>
                <a:gd name="T1" fmla="*/ 416 h 3722"/>
                <a:gd name="T2" fmla="*/ 371 w 2640"/>
                <a:gd name="T3" fmla="*/ 556 h 3722"/>
                <a:gd name="T4" fmla="*/ 214 w 2640"/>
                <a:gd name="T5" fmla="*/ 898 h 3722"/>
                <a:gd name="T6" fmla="*/ 99 w 2640"/>
                <a:gd name="T7" fmla="*/ 1268 h 3722"/>
                <a:gd name="T8" fmla="*/ 54 w 2640"/>
                <a:gd name="T9" fmla="*/ 1679 h 3722"/>
                <a:gd name="T10" fmla="*/ 452 w 2640"/>
                <a:gd name="T11" fmla="*/ 1651 h 3722"/>
                <a:gd name="T12" fmla="*/ 636 w 2640"/>
                <a:gd name="T13" fmla="*/ 1966 h 3722"/>
                <a:gd name="T14" fmla="*/ 433 w 2640"/>
                <a:gd name="T15" fmla="*/ 2261 h 3722"/>
                <a:gd name="T16" fmla="*/ 238 w 2640"/>
                <a:gd name="T17" fmla="*/ 2211 h 3722"/>
                <a:gd name="T18" fmla="*/ 158 w 2640"/>
                <a:gd name="T19" fmla="*/ 2170 h 3722"/>
                <a:gd name="T20" fmla="*/ 93 w 2640"/>
                <a:gd name="T21" fmla="*/ 2196 h 3722"/>
                <a:gd name="T22" fmla="*/ 123 w 2640"/>
                <a:gd name="T23" fmla="*/ 2423 h 3722"/>
                <a:gd name="T24" fmla="*/ 177 w 2640"/>
                <a:gd name="T25" fmla="*/ 2636 h 3722"/>
                <a:gd name="T26" fmla="*/ 262 w 2640"/>
                <a:gd name="T27" fmla="*/ 2811 h 3722"/>
                <a:gd name="T28" fmla="*/ 503 w 2640"/>
                <a:gd name="T29" fmla="*/ 3251 h 3722"/>
                <a:gd name="T30" fmla="*/ 670 w 2640"/>
                <a:gd name="T31" fmla="*/ 3484 h 3722"/>
                <a:gd name="T32" fmla="*/ 1014 w 2640"/>
                <a:gd name="T33" fmla="*/ 3480 h 3722"/>
                <a:gd name="T34" fmla="*/ 1216 w 2640"/>
                <a:gd name="T35" fmla="*/ 3294 h 3722"/>
                <a:gd name="T36" fmla="*/ 1472 w 2640"/>
                <a:gd name="T37" fmla="*/ 2982 h 3722"/>
                <a:gd name="T38" fmla="*/ 1506 w 2640"/>
                <a:gd name="T39" fmla="*/ 2862 h 3722"/>
                <a:gd name="T40" fmla="*/ 1506 w 2640"/>
                <a:gd name="T41" fmla="*/ 2855 h 3722"/>
                <a:gd name="T42" fmla="*/ 1502 w 2640"/>
                <a:gd name="T43" fmla="*/ 2839 h 3722"/>
                <a:gd name="T44" fmla="*/ 1422 w 2640"/>
                <a:gd name="T45" fmla="*/ 2778 h 3722"/>
                <a:gd name="T46" fmla="*/ 1349 w 2640"/>
                <a:gd name="T47" fmla="*/ 2744 h 3722"/>
                <a:gd name="T48" fmla="*/ 1707 w 2640"/>
                <a:gd name="T49" fmla="*/ 2207 h 3722"/>
                <a:gd name="T50" fmla="*/ 2131 w 2640"/>
                <a:gd name="T51" fmla="*/ 2368 h 3722"/>
                <a:gd name="T52" fmla="*/ 2484 w 2640"/>
                <a:gd name="T53" fmla="*/ 2019 h 3722"/>
                <a:gd name="T54" fmla="*/ 2636 w 2640"/>
                <a:gd name="T55" fmla="*/ 1820 h 3722"/>
                <a:gd name="T56" fmla="*/ 2299 w 2640"/>
                <a:gd name="T57" fmla="*/ 1504 h 3722"/>
                <a:gd name="T58" fmla="*/ 2241 w 2640"/>
                <a:gd name="T59" fmla="*/ 1453 h 3722"/>
                <a:gd name="T60" fmla="*/ 2189 w 2640"/>
                <a:gd name="T61" fmla="*/ 1397 h 3722"/>
                <a:gd name="T62" fmla="*/ 2038 w 2640"/>
                <a:gd name="T63" fmla="*/ 1220 h 3722"/>
                <a:gd name="T64" fmla="*/ 1999 w 2640"/>
                <a:gd name="T65" fmla="*/ 1149 h 3722"/>
                <a:gd name="T66" fmla="*/ 1988 w 2640"/>
                <a:gd name="T67" fmla="*/ 831 h 3722"/>
                <a:gd name="T68" fmla="*/ 2253 w 2640"/>
                <a:gd name="T69" fmla="*/ 667 h 3722"/>
                <a:gd name="T70" fmla="*/ 1841 w 2640"/>
                <a:gd name="T71" fmla="*/ 416 h 3722"/>
                <a:gd name="T72" fmla="*/ 1620 w 2640"/>
                <a:gd name="T73" fmla="*/ 639 h 3722"/>
                <a:gd name="T74" fmla="*/ 1516 w 2640"/>
                <a:gd name="T75" fmla="*/ 626 h 3722"/>
                <a:gd name="T76" fmla="*/ 919 w 2640"/>
                <a:gd name="T77" fmla="*/ 123 h 3722"/>
                <a:gd name="T78" fmla="*/ 796 w 2640"/>
                <a:gd name="T79" fmla="*/ 0 h 3722"/>
                <a:gd name="T80" fmla="*/ 617 w 2640"/>
                <a:gd name="T81" fmla="*/ 188 h 3722"/>
                <a:gd name="T82" fmla="*/ 560 w 2640"/>
                <a:gd name="T83" fmla="*/ 264 h 3722"/>
                <a:gd name="T84" fmla="*/ 468 w 2640"/>
                <a:gd name="T85" fmla="*/ 416 h 3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40" h="3722">
                  <a:moveTo>
                    <a:pt x="468" y="416"/>
                  </a:moveTo>
                  <a:cubicBezTo>
                    <a:pt x="428" y="484"/>
                    <a:pt x="404" y="477"/>
                    <a:pt x="371" y="556"/>
                  </a:cubicBezTo>
                  <a:cubicBezTo>
                    <a:pt x="297" y="726"/>
                    <a:pt x="295" y="682"/>
                    <a:pt x="214" y="898"/>
                  </a:cubicBezTo>
                  <a:cubicBezTo>
                    <a:pt x="168" y="1021"/>
                    <a:pt x="140" y="1144"/>
                    <a:pt x="99" y="1268"/>
                  </a:cubicBezTo>
                  <a:cubicBezTo>
                    <a:pt x="70" y="1354"/>
                    <a:pt x="0" y="1577"/>
                    <a:pt x="54" y="1679"/>
                  </a:cubicBezTo>
                  <a:cubicBezTo>
                    <a:pt x="186" y="1715"/>
                    <a:pt x="268" y="1572"/>
                    <a:pt x="452" y="1651"/>
                  </a:cubicBezTo>
                  <a:cubicBezTo>
                    <a:pt x="567" y="1701"/>
                    <a:pt x="640" y="1795"/>
                    <a:pt x="636" y="1966"/>
                  </a:cubicBezTo>
                  <a:cubicBezTo>
                    <a:pt x="633" y="2106"/>
                    <a:pt x="563" y="2243"/>
                    <a:pt x="433" y="2261"/>
                  </a:cubicBezTo>
                  <a:cubicBezTo>
                    <a:pt x="342" y="2274"/>
                    <a:pt x="302" y="2242"/>
                    <a:pt x="238" y="2211"/>
                  </a:cubicBezTo>
                  <a:cubicBezTo>
                    <a:pt x="216" y="2201"/>
                    <a:pt x="168" y="2172"/>
                    <a:pt x="158" y="2170"/>
                  </a:cubicBezTo>
                  <a:cubicBezTo>
                    <a:pt x="107" y="2159"/>
                    <a:pt x="125" y="2177"/>
                    <a:pt x="93" y="2196"/>
                  </a:cubicBezTo>
                  <a:cubicBezTo>
                    <a:pt x="87" y="2323"/>
                    <a:pt x="104" y="2319"/>
                    <a:pt x="123" y="2423"/>
                  </a:cubicBezTo>
                  <a:cubicBezTo>
                    <a:pt x="134" y="2487"/>
                    <a:pt x="157" y="2574"/>
                    <a:pt x="177" y="2636"/>
                  </a:cubicBezTo>
                  <a:cubicBezTo>
                    <a:pt x="238" y="2820"/>
                    <a:pt x="228" y="2726"/>
                    <a:pt x="262" y="2811"/>
                  </a:cubicBezTo>
                  <a:cubicBezTo>
                    <a:pt x="315" y="2941"/>
                    <a:pt x="413" y="3152"/>
                    <a:pt x="503" y="3251"/>
                  </a:cubicBezTo>
                  <a:cubicBezTo>
                    <a:pt x="546" y="3299"/>
                    <a:pt x="658" y="3470"/>
                    <a:pt x="670" y="3484"/>
                  </a:cubicBezTo>
                  <a:cubicBezTo>
                    <a:pt x="815" y="3656"/>
                    <a:pt x="754" y="3722"/>
                    <a:pt x="1014" y="3480"/>
                  </a:cubicBezTo>
                  <a:cubicBezTo>
                    <a:pt x="1085" y="3414"/>
                    <a:pt x="1144" y="3369"/>
                    <a:pt x="1216" y="3294"/>
                  </a:cubicBezTo>
                  <a:cubicBezTo>
                    <a:pt x="1280" y="3228"/>
                    <a:pt x="1441" y="3063"/>
                    <a:pt x="1472" y="2982"/>
                  </a:cubicBezTo>
                  <a:cubicBezTo>
                    <a:pt x="1485" y="2950"/>
                    <a:pt x="1507" y="2896"/>
                    <a:pt x="1506" y="2862"/>
                  </a:cubicBezTo>
                  <a:cubicBezTo>
                    <a:pt x="1506" y="2859"/>
                    <a:pt x="1506" y="2857"/>
                    <a:pt x="1506" y="2855"/>
                  </a:cubicBezTo>
                  <a:cubicBezTo>
                    <a:pt x="1505" y="2851"/>
                    <a:pt x="1504" y="2846"/>
                    <a:pt x="1502" y="2839"/>
                  </a:cubicBezTo>
                  <a:cubicBezTo>
                    <a:pt x="1493" y="2787"/>
                    <a:pt x="1455" y="2789"/>
                    <a:pt x="1422" y="2778"/>
                  </a:cubicBezTo>
                  <a:cubicBezTo>
                    <a:pt x="1398" y="2770"/>
                    <a:pt x="1369" y="2758"/>
                    <a:pt x="1349" y="2744"/>
                  </a:cubicBezTo>
                  <a:cubicBezTo>
                    <a:pt x="1082" y="2563"/>
                    <a:pt x="1447" y="2131"/>
                    <a:pt x="1707" y="2207"/>
                  </a:cubicBezTo>
                  <a:cubicBezTo>
                    <a:pt x="1959" y="2281"/>
                    <a:pt x="1767" y="2672"/>
                    <a:pt x="2131" y="2368"/>
                  </a:cubicBezTo>
                  <a:cubicBezTo>
                    <a:pt x="2232" y="2284"/>
                    <a:pt x="2403" y="2128"/>
                    <a:pt x="2484" y="2019"/>
                  </a:cubicBezTo>
                  <a:cubicBezTo>
                    <a:pt x="2528" y="1959"/>
                    <a:pt x="2640" y="1858"/>
                    <a:pt x="2636" y="1820"/>
                  </a:cubicBezTo>
                  <a:cubicBezTo>
                    <a:pt x="2632" y="1787"/>
                    <a:pt x="2385" y="1599"/>
                    <a:pt x="2299" y="1504"/>
                  </a:cubicBezTo>
                  <a:cubicBezTo>
                    <a:pt x="2267" y="1467"/>
                    <a:pt x="2276" y="1483"/>
                    <a:pt x="2241" y="1453"/>
                  </a:cubicBezTo>
                  <a:cubicBezTo>
                    <a:pt x="2218" y="1433"/>
                    <a:pt x="2212" y="1420"/>
                    <a:pt x="2189" y="1397"/>
                  </a:cubicBezTo>
                  <a:cubicBezTo>
                    <a:pt x="2102" y="1311"/>
                    <a:pt x="2101" y="1291"/>
                    <a:pt x="2038" y="1220"/>
                  </a:cubicBezTo>
                  <a:cubicBezTo>
                    <a:pt x="2002" y="1178"/>
                    <a:pt x="2025" y="1205"/>
                    <a:pt x="1999" y="1149"/>
                  </a:cubicBezTo>
                  <a:cubicBezTo>
                    <a:pt x="1953" y="1049"/>
                    <a:pt x="1862" y="926"/>
                    <a:pt x="1988" y="831"/>
                  </a:cubicBezTo>
                  <a:cubicBezTo>
                    <a:pt x="2046" y="788"/>
                    <a:pt x="2237" y="790"/>
                    <a:pt x="2253" y="667"/>
                  </a:cubicBezTo>
                  <a:cubicBezTo>
                    <a:pt x="2269" y="541"/>
                    <a:pt x="2033" y="146"/>
                    <a:pt x="1841" y="416"/>
                  </a:cubicBezTo>
                  <a:cubicBezTo>
                    <a:pt x="1778" y="505"/>
                    <a:pt x="1759" y="639"/>
                    <a:pt x="1620" y="639"/>
                  </a:cubicBezTo>
                  <a:cubicBezTo>
                    <a:pt x="1578" y="639"/>
                    <a:pt x="1546" y="638"/>
                    <a:pt x="1516" y="626"/>
                  </a:cubicBezTo>
                  <a:cubicBezTo>
                    <a:pt x="1326" y="549"/>
                    <a:pt x="1052" y="277"/>
                    <a:pt x="919" y="123"/>
                  </a:cubicBezTo>
                  <a:cubicBezTo>
                    <a:pt x="885" y="84"/>
                    <a:pt x="849" y="1"/>
                    <a:pt x="796" y="0"/>
                  </a:cubicBezTo>
                  <a:cubicBezTo>
                    <a:pt x="756" y="0"/>
                    <a:pt x="666" y="127"/>
                    <a:pt x="617" y="188"/>
                  </a:cubicBezTo>
                  <a:cubicBezTo>
                    <a:pt x="597" y="214"/>
                    <a:pt x="577" y="238"/>
                    <a:pt x="560" y="264"/>
                  </a:cubicBezTo>
                  <a:cubicBezTo>
                    <a:pt x="524" y="316"/>
                    <a:pt x="501" y="361"/>
                    <a:pt x="468" y="416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HN" sz="1350"/>
            </a:p>
          </p:txBody>
        </p:sp>
        <p:sp>
          <p:nvSpPr>
            <p:cNvPr id="43" name="Freeform 9"/>
            <p:cNvSpPr>
              <a:spLocks/>
            </p:cNvSpPr>
            <p:nvPr/>
          </p:nvSpPr>
          <p:spPr bwMode="auto">
            <a:xfrm rot="2700000">
              <a:off x="3116056" y="3966464"/>
              <a:ext cx="806105" cy="1128545"/>
            </a:xfrm>
            <a:custGeom>
              <a:avLst/>
              <a:gdLst>
                <a:gd name="T0" fmla="*/ 173 w 2594"/>
                <a:gd name="T1" fmla="*/ 1998 h 3636"/>
                <a:gd name="T2" fmla="*/ 350 w 2594"/>
                <a:gd name="T3" fmla="*/ 2161 h 3636"/>
                <a:gd name="T4" fmla="*/ 474 w 2594"/>
                <a:gd name="T5" fmla="*/ 2740 h 3636"/>
                <a:gd name="T6" fmla="*/ 265 w 2594"/>
                <a:gd name="T7" fmla="*/ 2864 h 3636"/>
                <a:gd name="T8" fmla="*/ 375 w 2594"/>
                <a:gd name="T9" fmla="*/ 3093 h 3636"/>
                <a:gd name="T10" fmla="*/ 646 w 2594"/>
                <a:gd name="T11" fmla="*/ 3185 h 3636"/>
                <a:gd name="T12" fmla="*/ 705 w 2594"/>
                <a:gd name="T13" fmla="*/ 3136 h 3636"/>
                <a:gd name="T14" fmla="*/ 1330 w 2594"/>
                <a:gd name="T15" fmla="*/ 3130 h 3636"/>
                <a:gd name="T16" fmla="*/ 1596 w 2594"/>
                <a:gd name="T17" fmla="*/ 3386 h 3636"/>
                <a:gd name="T18" fmla="*/ 1871 w 2594"/>
                <a:gd name="T19" fmla="*/ 3636 h 3636"/>
                <a:gd name="T20" fmla="*/ 2069 w 2594"/>
                <a:gd name="T21" fmla="*/ 3384 h 3636"/>
                <a:gd name="T22" fmla="*/ 2140 w 2594"/>
                <a:gd name="T23" fmla="*/ 3263 h 3636"/>
                <a:gd name="T24" fmla="*/ 2224 w 2594"/>
                <a:gd name="T25" fmla="*/ 3128 h 3636"/>
                <a:gd name="T26" fmla="*/ 2483 w 2594"/>
                <a:gd name="T27" fmla="*/ 2351 h 3636"/>
                <a:gd name="T28" fmla="*/ 2170 w 2594"/>
                <a:gd name="T29" fmla="*/ 2246 h 3636"/>
                <a:gd name="T30" fmla="*/ 2173 w 2594"/>
                <a:gd name="T31" fmla="*/ 1525 h 3636"/>
                <a:gd name="T32" fmla="*/ 2521 w 2594"/>
                <a:gd name="T33" fmla="*/ 1609 h 3636"/>
                <a:gd name="T34" fmla="*/ 2498 w 2594"/>
                <a:gd name="T35" fmla="*/ 1284 h 3636"/>
                <a:gd name="T36" fmla="*/ 2457 w 2594"/>
                <a:gd name="T37" fmla="*/ 1109 h 3636"/>
                <a:gd name="T38" fmla="*/ 2394 w 2594"/>
                <a:gd name="T39" fmla="*/ 891 h 3636"/>
                <a:gd name="T40" fmla="*/ 2355 w 2594"/>
                <a:gd name="T41" fmla="*/ 786 h 3636"/>
                <a:gd name="T42" fmla="*/ 2259 w 2594"/>
                <a:gd name="T43" fmla="*/ 606 h 3636"/>
                <a:gd name="T44" fmla="*/ 2207 w 2594"/>
                <a:gd name="T45" fmla="*/ 512 h 3636"/>
                <a:gd name="T46" fmla="*/ 1985 w 2594"/>
                <a:gd name="T47" fmla="*/ 175 h 3636"/>
                <a:gd name="T48" fmla="*/ 1876 w 2594"/>
                <a:gd name="T49" fmla="*/ 67 h 3636"/>
                <a:gd name="T50" fmla="*/ 1639 w 2594"/>
                <a:gd name="T51" fmla="*/ 170 h 3636"/>
                <a:gd name="T52" fmla="*/ 1266 w 2594"/>
                <a:gd name="T53" fmla="*/ 612 h 3636"/>
                <a:gd name="T54" fmla="*/ 1242 w 2594"/>
                <a:gd name="T55" fmla="*/ 675 h 3636"/>
                <a:gd name="T56" fmla="*/ 1246 w 2594"/>
                <a:gd name="T57" fmla="*/ 741 h 3636"/>
                <a:gd name="T58" fmla="*/ 1576 w 2594"/>
                <a:gd name="T59" fmla="*/ 969 h 3636"/>
                <a:gd name="T60" fmla="*/ 1390 w 2594"/>
                <a:gd name="T61" fmla="*/ 1423 h 3636"/>
                <a:gd name="T62" fmla="*/ 1373 w 2594"/>
                <a:gd name="T63" fmla="*/ 1442 h 3636"/>
                <a:gd name="T64" fmla="*/ 1052 w 2594"/>
                <a:gd name="T65" fmla="*/ 1519 h 3636"/>
                <a:gd name="T66" fmla="*/ 821 w 2594"/>
                <a:gd name="T67" fmla="*/ 1199 h 3636"/>
                <a:gd name="T68" fmla="*/ 349 w 2594"/>
                <a:gd name="T69" fmla="*/ 1435 h 3636"/>
                <a:gd name="T70" fmla="*/ 173 w 2594"/>
                <a:gd name="T71" fmla="*/ 1623 h 3636"/>
                <a:gd name="T72" fmla="*/ 6 w 2594"/>
                <a:gd name="T73" fmla="*/ 1823 h 3636"/>
                <a:gd name="T74" fmla="*/ 173 w 2594"/>
                <a:gd name="T75" fmla="*/ 1998 h 3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594" h="3636">
                  <a:moveTo>
                    <a:pt x="173" y="1998"/>
                  </a:moveTo>
                  <a:cubicBezTo>
                    <a:pt x="239" y="2056"/>
                    <a:pt x="288" y="2104"/>
                    <a:pt x="350" y="2161"/>
                  </a:cubicBezTo>
                  <a:cubicBezTo>
                    <a:pt x="475" y="2276"/>
                    <a:pt x="874" y="2693"/>
                    <a:pt x="474" y="2740"/>
                  </a:cubicBezTo>
                  <a:cubicBezTo>
                    <a:pt x="368" y="2752"/>
                    <a:pt x="272" y="2769"/>
                    <a:pt x="265" y="2864"/>
                  </a:cubicBezTo>
                  <a:cubicBezTo>
                    <a:pt x="256" y="2977"/>
                    <a:pt x="327" y="3039"/>
                    <a:pt x="375" y="3093"/>
                  </a:cubicBezTo>
                  <a:cubicBezTo>
                    <a:pt x="431" y="3155"/>
                    <a:pt x="561" y="3189"/>
                    <a:pt x="646" y="3185"/>
                  </a:cubicBezTo>
                  <a:cubicBezTo>
                    <a:pt x="661" y="3164"/>
                    <a:pt x="672" y="3141"/>
                    <a:pt x="705" y="3136"/>
                  </a:cubicBezTo>
                  <a:cubicBezTo>
                    <a:pt x="780" y="2776"/>
                    <a:pt x="1178" y="2989"/>
                    <a:pt x="1330" y="3130"/>
                  </a:cubicBezTo>
                  <a:lnTo>
                    <a:pt x="1596" y="3386"/>
                  </a:lnTo>
                  <a:cubicBezTo>
                    <a:pt x="1772" y="3564"/>
                    <a:pt x="1753" y="3635"/>
                    <a:pt x="1871" y="3636"/>
                  </a:cubicBezTo>
                  <a:cubicBezTo>
                    <a:pt x="1897" y="3580"/>
                    <a:pt x="1995" y="3399"/>
                    <a:pt x="2069" y="3384"/>
                  </a:cubicBezTo>
                  <a:cubicBezTo>
                    <a:pt x="2092" y="3339"/>
                    <a:pt x="2114" y="3306"/>
                    <a:pt x="2140" y="3263"/>
                  </a:cubicBezTo>
                  <a:lnTo>
                    <a:pt x="2224" y="3128"/>
                  </a:lnTo>
                  <a:cubicBezTo>
                    <a:pt x="2313" y="2984"/>
                    <a:pt x="2594" y="2521"/>
                    <a:pt x="2483" y="2351"/>
                  </a:cubicBezTo>
                  <a:cubicBezTo>
                    <a:pt x="2423" y="2259"/>
                    <a:pt x="2331" y="2321"/>
                    <a:pt x="2170" y="2246"/>
                  </a:cubicBezTo>
                  <a:cubicBezTo>
                    <a:pt x="1856" y="2102"/>
                    <a:pt x="1958" y="1609"/>
                    <a:pt x="2173" y="1525"/>
                  </a:cubicBezTo>
                  <a:cubicBezTo>
                    <a:pt x="2321" y="1468"/>
                    <a:pt x="2324" y="1631"/>
                    <a:pt x="2521" y="1609"/>
                  </a:cubicBezTo>
                  <a:cubicBezTo>
                    <a:pt x="2526" y="1523"/>
                    <a:pt x="2525" y="1357"/>
                    <a:pt x="2498" y="1284"/>
                  </a:cubicBezTo>
                  <a:cubicBezTo>
                    <a:pt x="2451" y="1156"/>
                    <a:pt x="2483" y="1231"/>
                    <a:pt x="2457" y="1109"/>
                  </a:cubicBezTo>
                  <a:cubicBezTo>
                    <a:pt x="2446" y="1057"/>
                    <a:pt x="2416" y="941"/>
                    <a:pt x="2394" y="891"/>
                  </a:cubicBezTo>
                  <a:cubicBezTo>
                    <a:pt x="2379" y="855"/>
                    <a:pt x="2371" y="819"/>
                    <a:pt x="2355" y="786"/>
                  </a:cubicBezTo>
                  <a:cubicBezTo>
                    <a:pt x="2313" y="702"/>
                    <a:pt x="2298" y="716"/>
                    <a:pt x="2259" y="606"/>
                  </a:cubicBezTo>
                  <a:cubicBezTo>
                    <a:pt x="2239" y="551"/>
                    <a:pt x="2229" y="557"/>
                    <a:pt x="2207" y="512"/>
                  </a:cubicBezTo>
                  <a:cubicBezTo>
                    <a:pt x="2145" y="386"/>
                    <a:pt x="2076" y="280"/>
                    <a:pt x="1985" y="175"/>
                  </a:cubicBezTo>
                  <a:lnTo>
                    <a:pt x="1876" y="67"/>
                  </a:lnTo>
                  <a:cubicBezTo>
                    <a:pt x="1808" y="0"/>
                    <a:pt x="1766" y="52"/>
                    <a:pt x="1639" y="170"/>
                  </a:cubicBezTo>
                  <a:cubicBezTo>
                    <a:pt x="1529" y="273"/>
                    <a:pt x="1319" y="478"/>
                    <a:pt x="1266" y="612"/>
                  </a:cubicBezTo>
                  <a:lnTo>
                    <a:pt x="1242" y="675"/>
                  </a:lnTo>
                  <a:cubicBezTo>
                    <a:pt x="1229" y="728"/>
                    <a:pt x="1243" y="730"/>
                    <a:pt x="1246" y="741"/>
                  </a:cubicBezTo>
                  <a:cubicBezTo>
                    <a:pt x="1266" y="805"/>
                    <a:pt x="1508" y="772"/>
                    <a:pt x="1576" y="969"/>
                  </a:cubicBezTo>
                  <a:cubicBezTo>
                    <a:pt x="1641" y="1158"/>
                    <a:pt x="1488" y="1322"/>
                    <a:pt x="1390" y="1423"/>
                  </a:cubicBezTo>
                  <a:lnTo>
                    <a:pt x="1373" y="1442"/>
                  </a:lnTo>
                  <a:cubicBezTo>
                    <a:pt x="1337" y="1475"/>
                    <a:pt x="1171" y="1559"/>
                    <a:pt x="1052" y="1519"/>
                  </a:cubicBezTo>
                  <a:cubicBezTo>
                    <a:pt x="870" y="1459"/>
                    <a:pt x="907" y="1232"/>
                    <a:pt x="821" y="1199"/>
                  </a:cubicBezTo>
                  <a:cubicBezTo>
                    <a:pt x="623" y="1163"/>
                    <a:pt x="436" y="1350"/>
                    <a:pt x="349" y="1435"/>
                  </a:cubicBezTo>
                  <a:cubicBezTo>
                    <a:pt x="285" y="1497"/>
                    <a:pt x="234" y="1558"/>
                    <a:pt x="173" y="1623"/>
                  </a:cubicBezTo>
                  <a:cubicBezTo>
                    <a:pt x="157" y="1639"/>
                    <a:pt x="8" y="1804"/>
                    <a:pt x="6" y="1823"/>
                  </a:cubicBezTo>
                  <a:cubicBezTo>
                    <a:pt x="0" y="1867"/>
                    <a:pt x="115" y="1948"/>
                    <a:pt x="173" y="199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HN" sz="1350"/>
            </a:p>
          </p:txBody>
        </p:sp>
        <p:sp>
          <p:nvSpPr>
            <p:cNvPr id="44" name="Freeform 10"/>
            <p:cNvSpPr>
              <a:spLocks/>
            </p:cNvSpPr>
            <p:nvPr/>
          </p:nvSpPr>
          <p:spPr bwMode="auto">
            <a:xfrm rot="2700000">
              <a:off x="2929502" y="3509291"/>
              <a:ext cx="1148472" cy="826031"/>
            </a:xfrm>
            <a:custGeom>
              <a:avLst/>
              <a:gdLst>
                <a:gd name="T0" fmla="*/ 2017 w 3698"/>
                <a:gd name="T1" fmla="*/ 2452 h 2661"/>
                <a:gd name="T2" fmla="*/ 2158 w 3698"/>
                <a:gd name="T3" fmla="*/ 2301 h 2661"/>
                <a:gd name="T4" fmla="*/ 2306 w 3698"/>
                <a:gd name="T5" fmla="*/ 2160 h 2661"/>
                <a:gd name="T6" fmla="*/ 2385 w 3698"/>
                <a:gd name="T7" fmla="*/ 2093 h 2661"/>
                <a:gd name="T8" fmla="*/ 2425 w 3698"/>
                <a:gd name="T9" fmla="*/ 2062 h 2661"/>
                <a:gd name="T10" fmla="*/ 2686 w 3698"/>
                <a:gd name="T11" fmla="*/ 1943 h 2661"/>
                <a:gd name="T12" fmla="*/ 2998 w 3698"/>
                <a:gd name="T13" fmla="*/ 2216 h 2661"/>
                <a:gd name="T14" fmla="*/ 3377 w 3698"/>
                <a:gd name="T15" fmla="*/ 2090 h 2661"/>
                <a:gd name="T16" fmla="*/ 3399 w 3698"/>
                <a:gd name="T17" fmla="*/ 2040 h 2661"/>
                <a:gd name="T18" fmla="*/ 3427 w 3698"/>
                <a:gd name="T19" fmla="*/ 1996 h 2661"/>
                <a:gd name="T20" fmla="*/ 3246 w 3698"/>
                <a:gd name="T21" fmla="*/ 1757 h 2661"/>
                <a:gd name="T22" fmla="*/ 3092 w 3698"/>
                <a:gd name="T23" fmla="*/ 1479 h 2661"/>
                <a:gd name="T24" fmla="*/ 3109 w 3698"/>
                <a:gd name="T25" fmla="*/ 1447 h 2661"/>
                <a:gd name="T26" fmla="*/ 3256 w 3698"/>
                <a:gd name="T27" fmla="*/ 1232 h 2661"/>
                <a:gd name="T28" fmla="*/ 3625 w 3698"/>
                <a:gd name="T29" fmla="*/ 863 h 2661"/>
                <a:gd name="T30" fmla="*/ 3693 w 3698"/>
                <a:gd name="T31" fmla="*/ 782 h 2661"/>
                <a:gd name="T32" fmla="*/ 3465 w 3698"/>
                <a:gd name="T33" fmla="*/ 572 h 2661"/>
                <a:gd name="T34" fmla="*/ 3385 w 3698"/>
                <a:gd name="T35" fmla="*/ 508 h 2661"/>
                <a:gd name="T36" fmla="*/ 3013 w 3698"/>
                <a:gd name="T37" fmla="*/ 288 h 2661"/>
                <a:gd name="T38" fmla="*/ 2815 w 3698"/>
                <a:gd name="T39" fmla="*/ 200 h 2661"/>
                <a:gd name="T40" fmla="*/ 2589 w 3698"/>
                <a:gd name="T41" fmla="*/ 132 h 2661"/>
                <a:gd name="T42" fmla="*/ 2133 w 3698"/>
                <a:gd name="T43" fmla="*/ 120 h 2661"/>
                <a:gd name="T44" fmla="*/ 2207 w 3698"/>
                <a:gd name="T45" fmla="*/ 332 h 2661"/>
                <a:gd name="T46" fmla="*/ 1514 w 3698"/>
                <a:gd name="T47" fmla="*/ 538 h 2661"/>
                <a:gd name="T48" fmla="*/ 1536 w 3698"/>
                <a:gd name="T49" fmla="*/ 202 h 2661"/>
                <a:gd name="T50" fmla="*/ 1572 w 3698"/>
                <a:gd name="T51" fmla="*/ 104 h 2661"/>
                <a:gd name="T52" fmla="*/ 1032 w 3698"/>
                <a:gd name="T53" fmla="*/ 184 h 2661"/>
                <a:gd name="T54" fmla="*/ 720 w 3698"/>
                <a:gd name="T55" fmla="*/ 308 h 2661"/>
                <a:gd name="T56" fmla="*/ 462 w 3698"/>
                <a:gd name="T57" fmla="*/ 460 h 2661"/>
                <a:gd name="T58" fmla="*/ 369 w 3698"/>
                <a:gd name="T59" fmla="*/ 514 h 2661"/>
                <a:gd name="T60" fmla="*/ 135 w 3698"/>
                <a:gd name="T61" fmla="*/ 704 h 2661"/>
                <a:gd name="T62" fmla="*/ 182 w 3698"/>
                <a:gd name="T63" fmla="*/ 962 h 2661"/>
                <a:gd name="T64" fmla="*/ 244 w 3698"/>
                <a:gd name="T65" fmla="*/ 1044 h 2661"/>
                <a:gd name="T66" fmla="*/ 658 w 3698"/>
                <a:gd name="T67" fmla="*/ 1383 h 2661"/>
                <a:gd name="T68" fmla="*/ 984 w 3698"/>
                <a:gd name="T69" fmla="*/ 1176 h 2661"/>
                <a:gd name="T70" fmla="*/ 1337 w 3698"/>
                <a:gd name="T71" fmla="*/ 1765 h 2661"/>
                <a:gd name="T72" fmla="*/ 1261 w 3698"/>
                <a:gd name="T73" fmla="*/ 2014 h 2661"/>
                <a:gd name="T74" fmla="*/ 1773 w 3698"/>
                <a:gd name="T75" fmla="*/ 2544 h 2661"/>
                <a:gd name="T76" fmla="*/ 2017 w 3698"/>
                <a:gd name="T77" fmla="*/ 2452 h 2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698" h="2661">
                  <a:moveTo>
                    <a:pt x="2017" y="2452"/>
                  </a:moveTo>
                  <a:cubicBezTo>
                    <a:pt x="2064" y="2401"/>
                    <a:pt x="2108" y="2359"/>
                    <a:pt x="2158" y="2301"/>
                  </a:cubicBezTo>
                  <a:cubicBezTo>
                    <a:pt x="2197" y="2255"/>
                    <a:pt x="2261" y="2202"/>
                    <a:pt x="2306" y="2160"/>
                  </a:cubicBezTo>
                  <a:cubicBezTo>
                    <a:pt x="2330" y="2137"/>
                    <a:pt x="2354" y="2120"/>
                    <a:pt x="2385" y="2093"/>
                  </a:cubicBezTo>
                  <a:cubicBezTo>
                    <a:pt x="2405" y="2077"/>
                    <a:pt x="2406" y="2075"/>
                    <a:pt x="2425" y="2062"/>
                  </a:cubicBezTo>
                  <a:cubicBezTo>
                    <a:pt x="2497" y="2015"/>
                    <a:pt x="2583" y="1955"/>
                    <a:pt x="2686" y="1943"/>
                  </a:cubicBezTo>
                  <a:cubicBezTo>
                    <a:pt x="2961" y="1910"/>
                    <a:pt x="2947" y="2144"/>
                    <a:pt x="2998" y="2216"/>
                  </a:cubicBezTo>
                  <a:cubicBezTo>
                    <a:pt x="3095" y="2354"/>
                    <a:pt x="3309" y="2208"/>
                    <a:pt x="3377" y="2090"/>
                  </a:cubicBezTo>
                  <a:cubicBezTo>
                    <a:pt x="3390" y="2067"/>
                    <a:pt x="3389" y="2059"/>
                    <a:pt x="3399" y="2040"/>
                  </a:cubicBezTo>
                  <a:cubicBezTo>
                    <a:pt x="3419" y="2003"/>
                    <a:pt x="3405" y="2046"/>
                    <a:pt x="3427" y="1996"/>
                  </a:cubicBezTo>
                  <a:cubicBezTo>
                    <a:pt x="3481" y="1875"/>
                    <a:pt x="3392" y="1784"/>
                    <a:pt x="3246" y="1757"/>
                  </a:cubicBezTo>
                  <a:cubicBezTo>
                    <a:pt x="3088" y="1729"/>
                    <a:pt x="3040" y="1590"/>
                    <a:pt x="3092" y="1479"/>
                  </a:cubicBezTo>
                  <a:lnTo>
                    <a:pt x="3109" y="1447"/>
                  </a:lnTo>
                  <a:cubicBezTo>
                    <a:pt x="3150" y="1368"/>
                    <a:pt x="3201" y="1293"/>
                    <a:pt x="3256" y="1232"/>
                  </a:cubicBezTo>
                  <a:cubicBezTo>
                    <a:pt x="3403" y="1072"/>
                    <a:pt x="3460" y="1006"/>
                    <a:pt x="3625" y="863"/>
                  </a:cubicBezTo>
                  <a:cubicBezTo>
                    <a:pt x="3649" y="842"/>
                    <a:pt x="3690" y="819"/>
                    <a:pt x="3693" y="782"/>
                  </a:cubicBezTo>
                  <a:cubicBezTo>
                    <a:pt x="3698" y="726"/>
                    <a:pt x="3512" y="608"/>
                    <a:pt x="3465" y="572"/>
                  </a:cubicBezTo>
                  <a:cubicBezTo>
                    <a:pt x="3438" y="551"/>
                    <a:pt x="3420" y="534"/>
                    <a:pt x="3385" y="508"/>
                  </a:cubicBezTo>
                  <a:cubicBezTo>
                    <a:pt x="3291" y="437"/>
                    <a:pt x="3123" y="343"/>
                    <a:pt x="3013" y="288"/>
                  </a:cubicBezTo>
                  <a:cubicBezTo>
                    <a:pt x="2975" y="269"/>
                    <a:pt x="2851" y="209"/>
                    <a:pt x="2815" y="200"/>
                  </a:cubicBezTo>
                  <a:cubicBezTo>
                    <a:pt x="2727" y="179"/>
                    <a:pt x="2672" y="153"/>
                    <a:pt x="2589" y="132"/>
                  </a:cubicBezTo>
                  <a:cubicBezTo>
                    <a:pt x="2486" y="106"/>
                    <a:pt x="2160" y="0"/>
                    <a:pt x="2133" y="120"/>
                  </a:cubicBezTo>
                  <a:cubicBezTo>
                    <a:pt x="2121" y="170"/>
                    <a:pt x="2190" y="290"/>
                    <a:pt x="2207" y="332"/>
                  </a:cubicBezTo>
                  <a:cubicBezTo>
                    <a:pt x="2347" y="694"/>
                    <a:pt x="1726" y="797"/>
                    <a:pt x="1514" y="538"/>
                  </a:cubicBezTo>
                  <a:cubicBezTo>
                    <a:pt x="1444" y="454"/>
                    <a:pt x="1451" y="312"/>
                    <a:pt x="1536" y="202"/>
                  </a:cubicBezTo>
                  <a:cubicBezTo>
                    <a:pt x="1563" y="168"/>
                    <a:pt x="1575" y="155"/>
                    <a:pt x="1572" y="104"/>
                  </a:cubicBezTo>
                  <a:cubicBezTo>
                    <a:pt x="1484" y="39"/>
                    <a:pt x="1097" y="138"/>
                    <a:pt x="1032" y="184"/>
                  </a:cubicBezTo>
                  <a:cubicBezTo>
                    <a:pt x="988" y="214"/>
                    <a:pt x="842" y="254"/>
                    <a:pt x="720" y="308"/>
                  </a:cubicBezTo>
                  <a:lnTo>
                    <a:pt x="462" y="460"/>
                  </a:lnTo>
                  <a:cubicBezTo>
                    <a:pt x="422" y="489"/>
                    <a:pt x="408" y="489"/>
                    <a:pt x="369" y="514"/>
                  </a:cubicBezTo>
                  <a:cubicBezTo>
                    <a:pt x="338" y="534"/>
                    <a:pt x="162" y="675"/>
                    <a:pt x="135" y="704"/>
                  </a:cubicBezTo>
                  <a:cubicBezTo>
                    <a:pt x="50" y="798"/>
                    <a:pt x="0" y="772"/>
                    <a:pt x="182" y="962"/>
                  </a:cubicBezTo>
                  <a:cubicBezTo>
                    <a:pt x="213" y="994"/>
                    <a:pt x="218" y="1014"/>
                    <a:pt x="244" y="1044"/>
                  </a:cubicBezTo>
                  <a:cubicBezTo>
                    <a:pt x="317" y="1129"/>
                    <a:pt x="554" y="1344"/>
                    <a:pt x="658" y="1383"/>
                  </a:cubicBezTo>
                  <a:cubicBezTo>
                    <a:pt x="911" y="1477"/>
                    <a:pt x="826" y="1294"/>
                    <a:pt x="984" y="1176"/>
                  </a:cubicBezTo>
                  <a:cubicBezTo>
                    <a:pt x="1304" y="936"/>
                    <a:pt x="1755" y="1621"/>
                    <a:pt x="1337" y="1765"/>
                  </a:cubicBezTo>
                  <a:cubicBezTo>
                    <a:pt x="1310" y="1774"/>
                    <a:pt x="1076" y="1783"/>
                    <a:pt x="1261" y="2014"/>
                  </a:cubicBezTo>
                  <a:cubicBezTo>
                    <a:pt x="1419" y="2212"/>
                    <a:pt x="1584" y="2382"/>
                    <a:pt x="1773" y="2544"/>
                  </a:cubicBezTo>
                  <a:cubicBezTo>
                    <a:pt x="1910" y="2661"/>
                    <a:pt x="1885" y="2596"/>
                    <a:pt x="2017" y="245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HN" sz="1350"/>
            </a:p>
          </p:txBody>
        </p:sp>
      </p:grpSp>
      <p:sp>
        <p:nvSpPr>
          <p:cNvPr id="80" name="24 Elipse"/>
          <p:cNvSpPr/>
          <p:nvPr/>
        </p:nvSpPr>
        <p:spPr>
          <a:xfrm>
            <a:off x="5983879" y="2283243"/>
            <a:ext cx="977021" cy="96876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H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9" name="35 Elipse"/>
          <p:cNvSpPr/>
          <p:nvPr/>
        </p:nvSpPr>
        <p:spPr>
          <a:xfrm>
            <a:off x="6340955" y="2954326"/>
            <a:ext cx="278200" cy="2782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H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1" name="25 Elipse"/>
          <p:cNvSpPr/>
          <p:nvPr/>
        </p:nvSpPr>
        <p:spPr>
          <a:xfrm>
            <a:off x="4502355" y="3360852"/>
            <a:ext cx="670325" cy="63655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H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" name="31 Elipse"/>
          <p:cNvSpPr/>
          <p:nvPr/>
        </p:nvSpPr>
        <p:spPr>
          <a:xfrm>
            <a:off x="4868878" y="3622005"/>
            <a:ext cx="278200" cy="2782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H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2" name="26 Elipse"/>
          <p:cNvSpPr/>
          <p:nvPr/>
        </p:nvSpPr>
        <p:spPr>
          <a:xfrm>
            <a:off x="4219056" y="5065941"/>
            <a:ext cx="977021" cy="96876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H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" name="32 Elipse"/>
          <p:cNvSpPr/>
          <p:nvPr/>
        </p:nvSpPr>
        <p:spPr>
          <a:xfrm>
            <a:off x="4878188" y="5258728"/>
            <a:ext cx="278200" cy="2782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H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8" name="29 CuadroTexto"/>
          <p:cNvSpPr txBox="1"/>
          <p:nvPr/>
        </p:nvSpPr>
        <p:spPr>
          <a:xfrm>
            <a:off x="4096485" y="5537992"/>
            <a:ext cx="496887" cy="2853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HN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IGAC</a:t>
            </a:r>
          </a:p>
        </p:txBody>
      </p:sp>
      <p:sp>
        <p:nvSpPr>
          <p:cNvPr id="36" name="27 CuadroTexto"/>
          <p:cNvSpPr txBox="1"/>
          <p:nvPr/>
        </p:nvSpPr>
        <p:spPr>
          <a:xfrm>
            <a:off x="6052459" y="2343135"/>
            <a:ext cx="8931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HN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Restric</a:t>
            </a:r>
            <a:r>
              <a:rPr kumimoji="0" lang="es-HN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-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HN" kern="0" dirty="0" err="1">
                <a:solidFill>
                  <a:schemeClr val="bg1"/>
                </a:solidFill>
              </a:rPr>
              <a:t>ciones</a:t>
            </a:r>
            <a:endParaRPr kumimoji="0" lang="es-HN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50" name="Título 9"/>
          <p:cNvSpPr>
            <a:spLocks noGrp="1"/>
          </p:cNvSpPr>
          <p:nvPr>
            <p:ph type="title"/>
          </p:nvPr>
        </p:nvSpPr>
        <p:spPr>
          <a:xfrm>
            <a:off x="286896" y="120990"/>
            <a:ext cx="8810615" cy="1325563"/>
          </a:xfrm>
        </p:spPr>
        <p:txBody>
          <a:bodyPr/>
          <a:lstStyle/>
          <a:p>
            <a:r>
              <a:rPr lang="es-HN" dirty="0"/>
              <a:t>4. INTERLIS para implementar </a:t>
            </a:r>
            <a:r>
              <a:rPr lang="es-HN" dirty="0">
                <a:latin typeface="Impact" panose="020B0806030902050204" pitchFamily="34" charset="0"/>
              </a:rPr>
              <a:t>LADM</a:t>
            </a:r>
            <a:r>
              <a:rPr lang="es-HN" dirty="0"/>
              <a:t> </a:t>
            </a:r>
            <a:endParaRPr lang="es-HN" dirty="0">
              <a:latin typeface="Impact" panose="020B0806030902050204" pitchFamily="34" charset="0"/>
            </a:endParaRPr>
          </a:p>
        </p:txBody>
      </p:sp>
      <p:sp>
        <p:nvSpPr>
          <p:cNvPr id="51" name="28 CuadroTexto"/>
          <p:cNvSpPr txBox="1"/>
          <p:nvPr/>
        </p:nvSpPr>
        <p:spPr>
          <a:xfrm>
            <a:off x="4060173" y="3397485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HN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URT</a:t>
            </a:r>
          </a:p>
        </p:txBody>
      </p:sp>
      <p:grpSp>
        <p:nvGrpSpPr>
          <p:cNvPr id="52" name="Grupo 51"/>
          <p:cNvGrpSpPr/>
          <p:nvPr/>
        </p:nvGrpSpPr>
        <p:grpSpPr>
          <a:xfrm>
            <a:off x="1" y="0"/>
            <a:ext cx="160265" cy="6857999"/>
            <a:chOff x="15628" y="1200341"/>
            <a:chExt cx="154800" cy="4551966"/>
          </a:xfrm>
        </p:grpSpPr>
        <p:sp>
          <p:nvSpPr>
            <p:cNvPr id="53" name="Rectángulo 52"/>
            <p:cNvSpPr/>
            <p:nvPr/>
          </p:nvSpPr>
          <p:spPr>
            <a:xfrm>
              <a:off x="15628" y="1200341"/>
              <a:ext cx="154800" cy="2275723"/>
            </a:xfrm>
            <a:prstGeom prst="rect">
              <a:avLst/>
            </a:prstGeom>
            <a:solidFill>
              <a:srgbClr val="FCC7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HN"/>
            </a:p>
          </p:txBody>
        </p:sp>
        <p:sp>
          <p:nvSpPr>
            <p:cNvPr id="54" name="Rectángulo 53"/>
            <p:cNvSpPr/>
            <p:nvPr/>
          </p:nvSpPr>
          <p:spPr>
            <a:xfrm>
              <a:off x="15628" y="3476064"/>
              <a:ext cx="154800" cy="1151116"/>
            </a:xfrm>
            <a:prstGeom prst="rect">
              <a:avLst/>
            </a:prstGeom>
            <a:solidFill>
              <a:srgbClr val="0A14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HN"/>
            </a:p>
          </p:txBody>
        </p:sp>
        <p:sp>
          <p:nvSpPr>
            <p:cNvPr id="55" name="Rectángulo 54"/>
            <p:cNvSpPr/>
            <p:nvPr/>
          </p:nvSpPr>
          <p:spPr>
            <a:xfrm>
              <a:off x="15628" y="4627180"/>
              <a:ext cx="154800" cy="1125127"/>
            </a:xfrm>
            <a:prstGeom prst="rect">
              <a:avLst/>
            </a:prstGeom>
            <a:solidFill>
              <a:srgbClr val="FF0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HN"/>
            </a:p>
          </p:txBody>
        </p:sp>
      </p:grpSp>
      <p:sp>
        <p:nvSpPr>
          <p:cNvPr id="57" name="Redondear rectángulo de esquina diagonal 56"/>
          <p:cNvSpPr/>
          <p:nvPr/>
        </p:nvSpPr>
        <p:spPr>
          <a:xfrm rot="5400000">
            <a:off x="-674289" y="2045347"/>
            <a:ext cx="5642043" cy="3983262"/>
          </a:xfrm>
          <a:prstGeom prst="round2DiagRect">
            <a:avLst>
              <a:gd name="adj1" fmla="val 0"/>
              <a:gd name="adj2" fmla="val 0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47000">
                <a:schemeClr val="bg1">
                  <a:lumMod val="85000"/>
                </a:schemeClr>
              </a:gs>
              <a:gs pos="89000">
                <a:schemeClr val="bg1">
                  <a:lumMod val="6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83" name="36 CuadroTexto"/>
          <p:cNvSpPr txBox="1"/>
          <p:nvPr/>
        </p:nvSpPr>
        <p:spPr>
          <a:xfrm>
            <a:off x="683035" y="1719945"/>
            <a:ext cx="356353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HN" b="1" kern="0" dirty="0">
                <a:solidFill>
                  <a:sysClr val="windowText" lastClr="000000"/>
                </a:solidFill>
                <a:latin typeface="HelveticaNeue LT 45 Light" panose="020B0404020002020204" pitchFamily="34" charset="0"/>
              </a:rPr>
              <a:t>Fase 2: Sistemas Institucionales </a:t>
            </a:r>
          </a:p>
          <a:p>
            <a:pPr>
              <a:defRPr/>
            </a:pPr>
            <a:r>
              <a:rPr lang="es-HN" b="1" kern="0" dirty="0">
                <a:solidFill>
                  <a:sysClr val="windowText" lastClr="000000"/>
                </a:solidFill>
                <a:latin typeface="HelveticaNeue LT 45 Light" panose="020B0404020002020204" pitchFamily="34" charset="0"/>
              </a:rPr>
              <a:t>parcialmente </a:t>
            </a:r>
            <a:r>
              <a:rPr lang="es-HN" b="1" kern="0" dirty="0" smtClean="0">
                <a:solidFill>
                  <a:sysClr val="windowText" lastClr="000000"/>
                </a:solidFill>
                <a:latin typeface="HelveticaNeue LT 45 Light" panose="020B0404020002020204" pitchFamily="34" charset="0"/>
              </a:rPr>
              <a:t>acordes con LADM</a:t>
            </a:r>
            <a:r>
              <a:rPr lang="es-HN" b="1" kern="0" dirty="0">
                <a:solidFill>
                  <a:sysClr val="windowText" lastClr="000000"/>
                </a:solidFill>
                <a:latin typeface="HelveticaNeue LT 45 Light" panose="020B0404020002020204" pitchFamily="34" charset="0"/>
              </a:rPr>
              <a:t>:</a:t>
            </a:r>
            <a:r>
              <a:rPr lang="es-HN" kern="0" dirty="0">
                <a:solidFill>
                  <a:sysClr val="windowText" lastClr="000000"/>
                </a:solidFill>
                <a:latin typeface="HelveticaNeue LT 45 Light" panose="020B0404020002020204" pitchFamily="34" charset="0"/>
              </a:rPr>
              <a:t> </a:t>
            </a:r>
          </a:p>
          <a:p>
            <a:pPr>
              <a:defRPr/>
            </a:pPr>
            <a:endParaRPr lang="es-HN" kern="0" dirty="0">
              <a:solidFill>
                <a:sysClr val="windowText" lastClr="000000"/>
              </a:solidFill>
              <a:latin typeface="HelveticaNeue LT 45 Light" panose="020B04040200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HN" i="1" kern="0" dirty="0">
                <a:solidFill>
                  <a:sysClr val="windowText" lastClr="000000"/>
                </a:solidFill>
                <a:latin typeface="HelveticaNeue LT 45 Light" panose="020B0404020002020204" pitchFamily="34" charset="0"/>
              </a:rPr>
              <a:t>Extensión del modelo núcleo </a:t>
            </a:r>
            <a:r>
              <a:rPr lang="es-HN" kern="0" dirty="0">
                <a:solidFill>
                  <a:sysClr val="windowText" lastClr="000000"/>
                </a:solidFill>
                <a:latin typeface="HelveticaNeue LT 45 Light" panose="020B0404020002020204" pitchFamily="34" charset="0"/>
              </a:rPr>
              <a:t>por entidad (ej. modelo catastral, </a:t>
            </a:r>
            <a:r>
              <a:rPr lang="es-HN" kern="0" dirty="0" smtClean="0">
                <a:solidFill>
                  <a:sysClr val="windowText" lastClr="000000"/>
                </a:solidFill>
                <a:latin typeface="HelveticaNeue LT 45 Light" panose="020B0404020002020204" pitchFamily="34" charset="0"/>
              </a:rPr>
              <a:t>registral, </a:t>
            </a:r>
            <a:r>
              <a:rPr lang="es-HN" kern="0" dirty="0">
                <a:solidFill>
                  <a:sysClr val="windowText" lastClr="000000"/>
                </a:solidFill>
                <a:latin typeface="HelveticaNeue LT 45 Light" panose="020B0404020002020204" pitchFamily="34" charset="0"/>
              </a:rPr>
              <a:t>procesos de tierras) e implementación parcial (ej. Repositorio temporal de </a:t>
            </a:r>
            <a:r>
              <a:rPr lang="es-HN" kern="0" dirty="0" smtClean="0">
                <a:solidFill>
                  <a:sysClr val="windowText" lastClr="000000"/>
                </a:solidFill>
                <a:latin typeface="HelveticaNeue LT 45 Light" panose="020B0404020002020204" pitchFamily="34" charset="0"/>
              </a:rPr>
              <a:t>datos</a:t>
            </a:r>
            <a:r>
              <a:rPr lang="es-HN" kern="0" dirty="0">
                <a:solidFill>
                  <a:sysClr val="windowText" lastClr="000000"/>
                </a:solidFill>
                <a:latin typeface="HelveticaNeue LT 45 Light" panose="020B04040200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s-HN" kern="0" dirty="0">
              <a:solidFill>
                <a:sysClr val="windowText" lastClr="000000"/>
              </a:solidFill>
              <a:latin typeface="HelveticaNeue LT 45 Light" panose="020B04040200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HN" kern="0" dirty="0">
                <a:solidFill>
                  <a:sysClr val="windowText" lastClr="000000"/>
                </a:solidFill>
                <a:latin typeface="HelveticaNeue LT 45 Light" panose="020B0404020002020204" pitchFamily="34" charset="0"/>
              </a:rPr>
              <a:t>Descripción e intercambio mediante INTERLIS</a:t>
            </a:r>
            <a:endParaRPr lang="es-HN" sz="1600" i="1" kern="0" dirty="0">
              <a:solidFill>
                <a:sysClr val="windowText" lastClr="000000"/>
              </a:solidFill>
              <a:latin typeface="HelveticaNeue LT 45 Light" panose="020B04040200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453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ítulo 1"/>
          <p:cNvSpPr txBox="1">
            <a:spLocks/>
          </p:cNvSpPr>
          <p:nvPr/>
        </p:nvSpPr>
        <p:spPr>
          <a:xfrm>
            <a:off x="5456636" y="566394"/>
            <a:ext cx="3995478" cy="1978912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HN" sz="8000" dirty="0">
                <a:solidFill>
                  <a:srgbClr val="FBFBFB"/>
                </a:solidFill>
                <a:effectLst>
                  <a:glow rad="127000">
                    <a:srgbClr val="C7C7C7">
                      <a:alpha val="27000"/>
                    </a:srgbClr>
                  </a:glow>
                </a:effectLst>
                <a:latin typeface="Impact" panose="020B0806030902050204" pitchFamily="34" charset="0"/>
              </a:rPr>
              <a:t>¿Cómo?</a:t>
            </a:r>
            <a:endParaRPr lang="es-HN" sz="8000" b="1" dirty="0">
              <a:solidFill>
                <a:srgbClr val="FBFBFB"/>
              </a:solidFill>
              <a:effectLst>
                <a:glow rad="127000">
                  <a:srgbClr val="C7C7C7">
                    <a:alpha val="27000"/>
                  </a:srgbClr>
                </a:glow>
              </a:effectLst>
            </a:endParaRPr>
          </a:p>
        </p:txBody>
      </p:sp>
      <p:sp>
        <p:nvSpPr>
          <p:cNvPr id="14" name="12 Elipse"/>
          <p:cNvSpPr/>
          <p:nvPr/>
        </p:nvSpPr>
        <p:spPr>
          <a:xfrm>
            <a:off x="5759117" y="1897168"/>
            <a:ext cx="1390998" cy="1335358"/>
          </a:xfrm>
          <a:prstGeom prst="ellipse">
            <a:avLst/>
          </a:prstGeom>
          <a:solidFill>
            <a:srgbClr val="9DC3E6"/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HN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5" name="13 Elipse"/>
          <p:cNvSpPr/>
          <p:nvPr/>
        </p:nvSpPr>
        <p:spPr>
          <a:xfrm>
            <a:off x="3811720" y="4957363"/>
            <a:ext cx="1390998" cy="1335358"/>
          </a:xfrm>
          <a:prstGeom prst="ellipse">
            <a:avLst/>
          </a:prstGeom>
          <a:solidFill>
            <a:srgbClr val="9DC3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HN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14 Elipse"/>
          <p:cNvSpPr/>
          <p:nvPr/>
        </p:nvSpPr>
        <p:spPr>
          <a:xfrm>
            <a:off x="7595234" y="5013003"/>
            <a:ext cx="1390998" cy="1335358"/>
          </a:xfrm>
          <a:prstGeom prst="ellipse">
            <a:avLst/>
          </a:prstGeom>
          <a:solidFill>
            <a:srgbClr val="9DC3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HN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Registro</a:t>
            </a:r>
          </a:p>
        </p:txBody>
      </p:sp>
      <p:sp>
        <p:nvSpPr>
          <p:cNvPr id="17" name="15 Elipse"/>
          <p:cNvSpPr/>
          <p:nvPr/>
        </p:nvSpPr>
        <p:spPr>
          <a:xfrm>
            <a:off x="7706514" y="2954326"/>
            <a:ext cx="1390998" cy="1335358"/>
          </a:xfrm>
          <a:prstGeom prst="ellipse">
            <a:avLst/>
          </a:prstGeom>
          <a:solidFill>
            <a:srgbClr val="9DC3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HN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ANT</a:t>
            </a:r>
          </a:p>
        </p:txBody>
      </p:sp>
      <p:sp>
        <p:nvSpPr>
          <p:cNvPr id="18" name="16 Elipse"/>
          <p:cNvSpPr/>
          <p:nvPr/>
        </p:nvSpPr>
        <p:spPr>
          <a:xfrm>
            <a:off x="3811720" y="2898686"/>
            <a:ext cx="1390998" cy="1335358"/>
          </a:xfrm>
          <a:prstGeom prst="ellipse">
            <a:avLst/>
          </a:prstGeom>
          <a:solidFill>
            <a:srgbClr val="9DC3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HN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18 Flecha izquierda y derecha"/>
          <p:cNvSpPr/>
          <p:nvPr/>
        </p:nvSpPr>
        <p:spPr>
          <a:xfrm rot="1873204">
            <a:off x="5231657" y="3972648"/>
            <a:ext cx="556399" cy="222560"/>
          </a:xfrm>
          <a:prstGeom prst="left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H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" name="19 Flecha izquierda y derecha"/>
          <p:cNvSpPr/>
          <p:nvPr/>
        </p:nvSpPr>
        <p:spPr>
          <a:xfrm rot="5400000">
            <a:off x="6196724" y="3525917"/>
            <a:ext cx="556399" cy="222560"/>
          </a:xfrm>
          <a:prstGeom prst="left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H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" name="20 Flecha izquierda y derecha"/>
          <p:cNvSpPr/>
          <p:nvPr/>
        </p:nvSpPr>
        <p:spPr>
          <a:xfrm rot="9054699">
            <a:off x="7131104" y="4021418"/>
            <a:ext cx="556399" cy="222560"/>
          </a:xfrm>
          <a:prstGeom prst="left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H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" name="21 Flecha izquierda y derecha"/>
          <p:cNvSpPr/>
          <p:nvPr/>
        </p:nvSpPr>
        <p:spPr>
          <a:xfrm rot="12574456">
            <a:off x="7079230" y="5009503"/>
            <a:ext cx="556399" cy="222560"/>
          </a:xfrm>
          <a:prstGeom prst="left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H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4" name="22 Flecha izquierda y derecha"/>
          <p:cNvSpPr/>
          <p:nvPr/>
        </p:nvSpPr>
        <p:spPr>
          <a:xfrm rot="8911597">
            <a:off x="5231473" y="4998126"/>
            <a:ext cx="556399" cy="222560"/>
          </a:xfrm>
          <a:prstGeom prst="left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H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" name="37 CuadroTexto"/>
          <p:cNvSpPr txBox="1"/>
          <p:nvPr/>
        </p:nvSpPr>
        <p:spPr>
          <a:xfrm>
            <a:off x="7261395" y="4345324"/>
            <a:ext cx="6912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HN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Interlis</a:t>
            </a:r>
          </a:p>
        </p:txBody>
      </p:sp>
      <p:sp>
        <p:nvSpPr>
          <p:cNvPr id="32" name="38 CuadroTexto"/>
          <p:cNvSpPr txBox="1"/>
          <p:nvPr/>
        </p:nvSpPr>
        <p:spPr>
          <a:xfrm>
            <a:off x="6582133" y="3443503"/>
            <a:ext cx="6912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HN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Interlis</a:t>
            </a:r>
          </a:p>
        </p:txBody>
      </p:sp>
      <p:sp>
        <p:nvSpPr>
          <p:cNvPr id="33" name="39 CuadroTexto"/>
          <p:cNvSpPr txBox="1"/>
          <p:nvPr/>
        </p:nvSpPr>
        <p:spPr>
          <a:xfrm>
            <a:off x="5392803" y="5288929"/>
            <a:ext cx="6912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HN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Interlis</a:t>
            </a:r>
          </a:p>
        </p:txBody>
      </p:sp>
      <p:sp>
        <p:nvSpPr>
          <p:cNvPr id="34" name="40 CuadroTexto"/>
          <p:cNvSpPr txBox="1"/>
          <p:nvPr/>
        </p:nvSpPr>
        <p:spPr>
          <a:xfrm>
            <a:off x="6760636" y="5291203"/>
            <a:ext cx="6912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HN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Interlis</a:t>
            </a:r>
          </a:p>
        </p:txBody>
      </p:sp>
      <p:sp>
        <p:nvSpPr>
          <p:cNvPr id="35" name="41 CuadroTexto"/>
          <p:cNvSpPr txBox="1"/>
          <p:nvPr/>
        </p:nvSpPr>
        <p:spPr>
          <a:xfrm>
            <a:off x="5035798" y="4345324"/>
            <a:ext cx="6912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HN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Interlis</a:t>
            </a:r>
          </a:p>
        </p:txBody>
      </p:sp>
      <p:grpSp>
        <p:nvGrpSpPr>
          <p:cNvPr id="40" name="Grupo 39"/>
          <p:cNvGrpSpPr/>
          <p:nvPr/>
        </p:nvGrpSpPr>
        <p:grpSpPr>
          <a:xfrm>
            <a:off x="5819287" y="4034023"/>
            <a:ext cx="1210538" cy="1197185"/>
            <a:chOff x="2307578" y="3348071"/>
            <a:chExt cx="1775803" cy="1756215"/>
          </a:xfrm>
        </p:grpSpPr>
        <p:sp>
          <p:nvSpPr>
            <p:cNvPr id="41" name="Freeform 8"/>
            <p:cNvSpPr>
              <a:spLocks/>
            </p:cNvSpPr>
            <p:nvPr/>
          </p:nvSpPr>
          <p:spPr bwMode="auto">
            <a:xfrm rot="2700000">
              <a:off x="2333287" y="4131527"/>
              <a:ext cx="1139415" cy="806104"/>
            </a:xfrm>
            <a:custGeom>
              <a:avLst/>
              <a:gdLst>
                <a:gd name="T0" fmla="*/ 764 w 3669"/>
                <a:gd name="T1" fmla="*/ 443 h 2595"/>
                <a:gd name="T2" fmla="*/ 582 w 3669"/>
                <a:gd name="T3" fmla="*/ 522 h 2595"/>
                <a:gd name="T4" fmla="*/ 498 w 3669"/>
                <a:gd name="T5" fmla="*/ 740 h 2595"/>
                <a:gd name="T6" fmla="*/ 740 w 3669"/>
                <a:gd name="T7" fmla="*/ 885 h 2595"/>
                <a:gd name="T8" fmla="*/ 521 w 3669"/>
                <a:gd name="T9" fmla="*/ 1356 h 2595"/>
                <a:gd name="T10" fmla="*/ 467 w 3669"/>
                <a:gd name="T11" fmla="*/ 1412 h 2595"/>
                <a:gd name="T12" fmla="*/ 410 w 3669"/>
                <a:gd name="T13" fmla="*/ 1491 h 2595"/>
                <a:gd name="T14" fmla="*/ 316 w 3669"/>
                <a:gd name="T15" fmla="*/ 1564 h 2595"/>
                <a:gd name="T16" fmla="*/ 121 w 3669"/>
                <a:gd name="T17" fmla="*/ 1744 h 2595"/>
                <a:gd name="T18" fmla="*/ 70 w 3669"/>
                <a:gd name="T19" fmla="*/ 1906 h 2595"/>
                <a:gd name="T20" fmla="*/ 264 w 3669"/>
                <a:gd name="T21" fmla="*/ 2048 h 2595"/>
                <a:gd name="T22" fmla="*/ 290 w 3669"/>
                <a:gd name="T23" fmla="*/ 2085 h 2595"/>
                <a:gd name="T24" fmla="*/ 325 w 3669"/>
                <a:gd name="T25" fmla="*/ 2112 h 2595"/>
                <a:gd name="T26" fmla="*/ 393 w 3669"/>
                <a:gd name="T27" fmla="*/ 2157 h 2595"/>
                <a:gd name="T28" fmla="*/ 810 w 3669"/>
                <a:gd name="T29" fmla="*/ 2386 h 2595"/>
                <a:gd name="T30" fmla="*/ 929 w 3669"/>
                <a:gd name="T31" fmla="*/ 2426 h 2595"/>
                <a:gd name="T32" fmla="*/ 1333 w 3669"/>
                <a:gd name="T33" fmla="*/ 2538 h 2595"/>
                <a:gd name="T34" fmla="*/ 1388 w 3669"/>
                <a:gd name="T35" fmla="*/ 2552 h 2595"/>
                <a:gd name="T36" fmla="*/ 1516 w 3669"/>
                <a:gd name="T37" fmla="*/ 2583 h 2595"/>
                <a:gd name="T38" fmla="*/ 1535 w 3669"/>
                <a:gd name="T39" fmla="*/ 2079 h 2595"/>
                <a:gd name="T40" fmla="*/ 1976 w 3669"/>
                <a:gd name="T41" fmla="*/ 1963 h 2595"/>
                <a:gd name="T42" fmla="*/ 2042 w 3669"/>
                <a:gd name="T43" fmla="*/ 1987 h 2595"/>
                <a:gd name="T44" fmla="*/ 2105 w 3669"/>
                <a:gd name="T45" fmla="*/ 2064 h 2595"/>
                <a:gd name="T46" fmla="*/ 2159 w 3669"/>
                <a:gd name="T47" fmla="*/ 2153 h 2595"/>
                <a:gd name="T48" fmla="*/ 2171 w 3669"/>
                <a:gd name="T49" fmla="*/ 2331 h 2595"/>
                <a:gd name="T50" fmla="*/ 2124 w 3669"/>
                <a:gd name="T51" fmla="*/ 2506 h 2595"/>
                <a:gd name="T52" fmla="*/ 2552 w 3669"/>
                <a:gd name="T53" fmla="*/ 2516 h 2595"/>
                <a:gd name="T54" fmla="*/ 2689 w 3669"/>
                <a:gd name="T55" fmla="*/ 2484 h 2595"/>
                <a:gd name="T56" fmla="*/ 2890 w 3669"/>
                <a:gd name="T57" fmla="*/ 2369 h 2595"/>
                <a:gd name="T58" fmla="*/ 2926 w 3669"/>
                <a:gd name="T59" fmla="*/ 2344 h 2595"/>
                <a:gd name="T60" fmla="*/ 3020 w 3669"/>
                <a:gd name="T61" fmla="*/ 2306 h 2595"/>
                <a:gd name="T62" fmla="*/ 3339 w 3669"/>
                <a:gd name="T63" fmla="*/ 2105 h 2595"/>
                <a:gd name="T64" fmla="*/ 3342 w 3669"/>
                <a:gd name="T65" fmla="*/ 2105 h 2595"/>
                <a:gd name="T66" fmla="*/ 3417 w 3669"/>
                <a:gd name="T67" fmla="*/ 2060 h 2595"/>
                <a:gd name="T68" fmla="*/ 3617 w 3669"/>
                <a:gd name="T69" fmla="*/ 1908 h 2595"/>
                <a:gd name="T70" fmla="*/ 3648 w 3669"/>
                <a:gd name="T71" fmla="*/ 1797 h 2595"/>
                <a:gd name="T72" fmla="*/ 3602 w 3669"/>
                <a:gd name="T73" fmla="*/ 1720 h 2595"/>
                <a:gd name="T74" fmla="*/ 3470 w 3669"/>
                <a:gd name="T75" fmla="*/ 1599 h 2595"/>
                <a:gd name="T76" fmla="*/ 3458 w 3669"/>
                <a:gd name="T77" fmla="*/ 1580 h 2595"/>
                <a:gd name="T78" fmla="*/ 3443 w 3669"/>
                <a:gd name="T79" fmla="*/ 1552 h 2595"/>
                <a:gd name="T80" fmla="*/ 3326 w 3669"/>
                <a:gd name="T81" fmla="*/ 1436 h 2595"/>
                <a:gd name="T82" fmla="*/ 3186 w 3669"/>
                <a:gd name="T83" fmla="*/ 1321 h 2595"/>
                <a:gd name="T84" fmla="*/ 2955 w 3669"/>
                <a:gd name="T85" fmla="*/ 1174 h 2595"/>
                <a:gd name="T86" fmla="*/ 2736 w 3669"/>
                <a:gd name="T87" fmla="*/ 1270 h 2595"/>
                <a:gd name="T88" fmla="*/ 2584 w 3669"/>
                <a:gd name="T89" fmla="*/ 1371 h 2595"/>
                <a:gd name="T90" fmla="*/ 2374 w 3669"/>
                <a:gd name="T91" fmla="*/ 1346 h 2595"/>
                <a:gd name="T92" fmla="*/ 2223 w 3669"/>
                <a:gd name="T93" fmla="*/ 1231 h 2595"/>
                <a:gd name="T94" fmla="*/ 2121 w 3669"/>
                <a:gd name="T95" fmla="*/ 1074 h 2595"/>
                <a:gd name="T96" fmla="*/ 2107 w 3669"/>
                <a:gd name="T97" fmla="*/ 862 h 2595"/>
                <a:gd name="T98" fmla="*/ 2462 w 3669"/>
                <a:gd name="T99" fmla="*/ 693 h 2595"/>
                <a:gd name="T100" fmla="*/ 2295 w 3669"/>
                <a:gd name="T101" fmla="*/ 420 h 2595"/>
                <a:gd name="T102" fmla="*/ 2216 w 3669"/>
                <a:gd name="T103" fmla="*/ 330 h 2595"/>
                <a:gd name="T104" fmla="*/ 1957 w 3669"/>
                <a:gd name="T105" fmla="*/ 92 h 2595"/>
                <a:gd name="T106" fmla="*/ 1812 w 3669"/>
                <a:gd name="T107" fmla="*/ 43 h 2595"/>
                <a:gd name="T108" fmla="*/ 1609 w 3669"/>
                <a:gd name="T109" fmla="*/ 276 h 2595"/>
                <a:gd name="T110" fmla="*/ 877 w 3669"/>
                <a:gd name="T111" fmla="*/ 628 h 2595"/>
                <a:gd name="T112" fmla="*/ 764 w 3669"/>
                <a:gd name="T113" fmla="*/ 443 h 2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669" h="2595">
                  <a:moveTo>
                    <a:pt x="764" y="443"/>
                  </a:moveTo>
                  <a:cubicBezTo>
                    <a:pt x="656" y="425"/>
                    <a:pt x="632" y="471"/>
                    <a:pt x="582" y="522"/>
                  </a:cubicBezTo>
                  <a:cubicBezTo>
                    <a:pt x="516" y="588"/>
                    <a:pt x="477" y="610"/>
                    <a:pt x="498" y="740"/>
                  </a:cubicBezTo>
                  <a:cubicBezTo>
                    <a:pt x="632" y="808"/>
                    <a:pt x="637" y="751"/>
                    <a:pt x="740" y="885"/>
                  </a:cubicBezTo>
                  <a:cubicBezTo>
                    <a:pt x="752" y="1067"/>
                    <a:pt x="632" y="1230"/>
                    <a:pt x="521" y="1356"/>
                  </a:cubicBezTo>
                  <a:cubicBezTo>
                    <a:pt x="501" y="1378"/>
                    <a:pt x="488" y="1392"/>
                    <a:pt x="467" y="1412"/>
                  </a:cubicBezTo>
                  <a:cubicBezTo>
                    <a:pt x="436" y="1442"/>
                    <a:pt x="425" y="1446"/>
                    <a:pt x="410" y="1491"/>
                  </a:cubicBezTo>
                  <a:cubicBezTo>
                    <a:pt x="367" y="1524"/>
                    <a:pt x="355" y="1520"/>
                    <a:pt x="316" y="1564"/>
                  </a:cubicBezTo>
                  <a:lnTo>
                    <a:pt x="121" y="1744"/>
                  </a:lnTo>
                  <a:cubicBezTo>
                    <a:pt x="10" y="1830"/>
                    <a:pt x="0" y="1854"/>
                    <a:pt x="70" y="1906"/>
                  </a:cubicBezTo>
                  <a:cubicBezTo>
                    <a:pt x="112" y="1937"/>
                    <a:pt x="218" y="2050"/>
                    <a:pt x="264" y="2048"/>
                  </a:cubicBezTo>
                  <a:cubicBezTo>
                    <a:pt x="285" y="2090"/>
                    <a:pt x="259" y="2053"/>
                    <a:pt x="290" y="2085"/>
                  </a:cubicBezTo>
                  <a:cubicBezTo>
                    <a:pt x="300" y="2097"/>
                    <a:pt x="311" y="2103"/>
                    <a:pt x="325" y="2112"/>
                  </a:cubicBezTo>
                  <a:cubicBezTo>
                    <a:pt x="349" y="2127"/>
                    <a:pt x="369" y="2138"/>
                    <a:pt x="393" y="2157"/>
                  </a:cubicBezTo>
                  <a:cubicBezTo>
                    <a:pt x="494" y="2189"/>
                    <a:pt x="697" y="2351"/>
                    <a:pt x="810" y="2386"/>
                  </a:cubicBezTo>
                  <a:cubicBezTo>
                    <a:pt x="864" y="2404"/>
                    <a:pt x="879" y="2406"/>
                    <a:pt x="929" y="2426"/>
                  </a:cubicBezTo>
                  <a:cubicBezTo>
                    <a:pt x="1018" y="2461"/>
                    <a:pt x="1248" y="2535"/>
                    <a:pt x="1333" y="2538"/>
                  </a:cubicBezTo>
                  <a:cubicBezTo>
                    <a:pt x="1345" y="2553"/>
                    <a:pt x="1352" y="2557"/>
                    <a:pt x="1388" y="2552"/>
                  </a:cubicBezTo>
                  <a:cubicBezTo>
                    <a:pt x="1412" y="2587"/>
                    <a:pt x="1450" y="2587"/>
                    <a:pt x="1516" y="2583"/>
                  </a:cubicBezTo>
                  <a:cubicBezTo>
                    <a:pt x="1805" y="2569"/>
                    <a:pt x="1444" y="2306"/>
                    <a:pt x="1535" y="2079"/>
                  </a:cubicBezTo>
                  <a:cubicBezTo>
                    <a:pt x="1603" y="1908"/>
                    <a:pt x="1839" y="1933"/>
                    <a:pt x="1976" y="1963"/>
                  </a:cubicBezTo>
                  <a:cubicBezTo>
                    <a:pt x="2008" y="1978"/>
                    <a:pt x="2015" y="1996"/>
                    <a:pt x="2042" y="1987"/>
                  </a:cubicBezTo>
                  <a:cubicBezTo>
                    <a:pt x="2060" y="2027"/>
                    <a:pt x="2075" y="2033"/>
                    <a:pt x="2105" y="2064"/>
                  </a:cubicBezTo>
                  <a:cubicBezTo>
                    <a:pt x="2132" y="2093"/>
                    <a:pt x="2144" y="2114"/>
                    <a:pt x="2159" y="2153"/>
                  </a:cubicBezTo>
                  <a:cubicBezTo>
                    <a:pt x="2186" y="2186"/>
                    <a:pt x="2184" y="2270"/>
                    <a:pt x="2171" y="2331"/>
                  </a:cubicBezTo>
                  <a:cubicBezTo>
                    <a:pt x="2150" y="2427"/>
                    <a:pt x="2118" y="2400"/>
                    <a:pt x="2124" y="2506"/>
                  </a:cubicBezTo>
                  <a:cubicBezTo>
                    <a:pt x="2239" y="2595"/>
                    <a:pt x="2363" y="2550"/>
                    <a:pt x="2552" y="2516"/>
                  </a:cubicBezTo>
                  <a:cubicBezTo>
                    <a:pt x="2594" y="2509"/>
                    <a:pt x="2665" y="2483"/>
                    <a:pt x="2689" y="2484"/>
                  </a:cubicBezTo>
                  <a:cubicBezTo>
                    <a:pt x="2719" y="2412"/>
                    <a:pt x="2825" y="2401"/>
                    <a:pt x="2890" y="2369"/>
                  </a:cubicBezTo>
                  <a:cubicBezTo>
                    <a:pt x="2931" y="2349"/>
                    <a:pt x="2895" y="2366"/>
                    <a:pt x="2926" y="2344"/>
                  </a:cubicBezTo>
                  <a:cubicBezTo>
                    <a:pt x="2964" y="2318"/>
                    <a:pt x="2977" y="2326"/>
                    <a:pt x="3020" y="2306"/>
                  </a:cubicBezTo>
                  <a:cubicBezTo>
                    <a:pt x="3099" y="2270"/>
                    <a:pt x="3301" y="2193"/>
                    <a:pt x="3339" y="2105"/>
                  </a:cubicBezTo>
                  <a:lnTo>
                    <a:pt x="3342" y="2105"/>
                  </a:lnTo>
                  <a:lnTo>
                    <a:pt x="3417" y="2060"/>
                  </a:lnTo>
                  <a:cubicBezTo>
                    <a:pt x="3458" y="2030"/>
                    <a:pt x="3592" y="1938"/>
                    <a:pt x="3617" y="1908"/>
                  </a:cubicBezTo>
                  <a:cubicBezTo>
                    <a:pt x="3641" y="1854"/>
                    <a:pt x="3669" y="1864"/>
                    <a:pt x="3648" y="1797"/>
                  </a:cubicBezTo>
                  <a:cubicBezTo>
                    <a:pt x="3645" y="1785"/>
                    <a:pt x="3613" y="1735"/>
                    <a:pt x="3602" y="1720"/>
                  </a:cubicBezTo>
                  <a:cubicBezTo>
                    <a:pt x="3565" y="1669"/>
                    <a:pt x="3518" y="1618"/>
                    <a:pt x="3470" y="1599"/>
                  </a:cubicBezTo>
                  <a:cubicBezTo>
                    <a:pt x="3463" y="1587"/>
                    <a:pt x="3469" y="1598"/>
                    <a:pt x="3458" y="1580"/>
                  </a:cubicBezTo>
                  <a:cubicBezTo>
                    <a:pt x="3447" y="1562"/>
                    <a:pt x="3457" y="1580"/>
                    <a:pt x="3443" y="1552"/>
                  </a:cubicBezTo>
                  <a:cubicBezTo>
                    <a:pt x="3401" y="1513"/>
                    <a:pt x="3365" y="1474"/>
                    <a:pt x="3326" y="1436"/>
                  </a:cubicBezTo>
                  <a:cubicBezTo>
                    <a:pt x="3193" y="1306"/>
                    <a:pt x="3252" y="1375"/>
                    <a:pt x="3186" y="1321"/>
                  </a:cubicBezTo>
                  <a:cubicBezTo>
                    <a:pt x="3069" y="1226"/>
                    <a:pt x="3100" y="1233"/>
                    <a:pt x="2955" y="1174"/>
                  </a:cubicBezTo>
                  <a:cubicBezTo>
                    <a:pt x="2806" y="1113"/>
                    <a:pt x="2845" y="1122"/>
                    <a:pt x="2736" y="1270"/>
                  </a:cubicBezTo>
                  <a:cubicBezTo>
                    <a:pt x="2706" y="1311"/>
                    <a:pt x="2637" y="1361"/>
                    <a:pt x="2584" y="1371"/>
                  </a:cubicBezTo>
                  <a:cubicBezTo>
                    <a:pt x="2468" y="1393"/>
                    <a:pt x="2462" y="1386"/>
                    <a:pt x="2374" y="1346"/>
                  </a:cubicBezTo>
                  <a:cubicBezTo>
                    <a:pt x="2318" y="1321"/>
                    <a:pt x="2266" y="1274"/>
                    <a:pt x="2223" y="1231"/>
                  </a:cubicBezTo>
                  <a:cubicBezTo>
                    <a:pt x="2161" y="1169"/>
                    <a:pt x="2147" y="1151"/>
                    <a:pt x="2121" y="1074"/>
                  </a:cubicBezTo>
                  <a:cubicBezTo>
                    <a:pt x="2097" y="1001"/>
                    <a:pt x="2065" y="957"/>
                    <a:pt x="2107" y="862"/>
                  </a:cubicBezTo>
                  <a:cubicBezTo>
                    <a:pt x="2190" y="675"/>
                    <a:pt x="2429" y="733"/>
                    <a:pt x="2462" y="693"/>
                  </a:cubicBezTo>
                  <a:cubicBezTo>
                    <a:pt x="2536" y="621"/>
                    <a:pt x="2307" y="432"/>
                    <a:pt x="2295" y="420"/>
                  </a:cubicBezTo>
                  <a:cubicBezTo>
                    <a:pt x="2265" y="389"/>
                    <a:pt x="2243" y="360"/>
                    <a:pt x="2216" y="330"/>
                  </a:cubicBezTo>
                  <a:lnTo>
                    <a:pt x="1957" y="92"/>
                  </a:lnTo>
                  <a:cubicBezTo>
                    <a:pt x="1860" y="11"/>
                    <a:pt x="1868" y="0"/>
                    <a:pt x="1812" y="43"/>
                  </a:cubicBezTo>
                  <a:cubicBezTo>
                    <a:pt x="1786" y="63"/>
                    <a:pt x="1651" y="233"/>
                    <a:pt x="1609" y="276"/>
                  </a:cubicBezTo>
                  <a:cubicBezTo>
                    <a:pt x="1459" y="430"/>
                    <a:pt x="1045" y="902"/>
                    <a:pt x="877" y="628"/>
                  </a:cubicBezTo>
                  <a:cubicBezTo>
                    <a:pt x="833" y="556"/>
                    <a:pt x="872" y="460"/>
                    <a:pt x="764" y="443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HN" sz="1350"/>
            </a:p>
          </p:txBody>
        </p:sp>
        <p:sp>
          <p:nvSpPr>
            <p:cNvPr id="42" name="Freeform 7"/>
            <p:cNvSpPr>
              <a:spLocks/>
            </p:cNvSpPr>
            <p:nvPr/>
          </p:nvSpPr>
          <p:spPr bwMode="auto">
            <a:xfrm rot="2700000">
              <a:off x="2476045" y="3355070"/>
              <a:ext cx="820596" cy="1157529"/>
            </a:xfrm>
            <a:custGeom>
              <a:avLst/>
              <a:gdLst>
                <a:gd name="T0" fmla="*/ 468 w 2640"/>
                <a:gd name="T1" fmla="*/ 416 h 3722"/>
                <a:gd name="T2" fmla="*/ 371 w 2640"/>
                <a:gd name="T3" fmla="*/ 556 h 3722"/>
                <a:gd name="T4" fmla="*/ 214 w 2640"/>
                <a:gd name="T5" fmla="*/ 898 h 3722"/>
                <a:gd name="T6" fmla="*/ 99 w 2640"/>
                <a:gd name="T7" fmla="*/ 1268 h 3722"/>
                <a:gd name="T8" fmla="*/ 54 w 2640"/>
                <a:gd name="T9" fmla="*/ 1679 h 3722"/>
                <a:gd name="T10" fmla="*/ 452 w 2640"/>
                <a:gd name="T11" fmla="*/ 1651 h 3722"/>
                <a:gd name="T12" fmla="*/ 636 w 2640"/>
                <a:gd name="T13" fmla="*/ 1966 h 3722"/>
                <a:gd name="T14" fmla="*/ 433 w 2640"/>
                <a:gd name="T15" fmla="*/ 2261 h 3722"/>
                <a:gd name="T16" fmla="*/ 238 w 2640"/>
                <a:gd name="T17" fmla="*/ 2211 h 3722"/>
                <a:gd name="T18" fmla="*/ 158 w 2640"/>
                <a:gd name="T19" fmla="*/ 2170 h 3722"/>
                <a:gd name="T20" fmla="*/ 93 w 2640"/>
                <a:gd name="T21" fmla="*/ 2196 h 3722"/>
                <a:gd name="T22" fmla="*/ 123 w 2640"/>
                <a:gd name="T23" fmla="*/ 2423 h 3722"/>
                <a:gd name="T24" fmla="*/ 177 w 2640"/>
                <a:gd name="T25" fmla="*/ 2636 h 3722"/>
                <a:gd name="T26" fmla="*/ 262 w 2640"/>
                <a:gd name="T27" fmla="*/ 2811 h 3722"/>
                <a:gd name="T28" fmla="*/ 503 w 2640"/>
                <a:gd name="T29" fmla="*/ 3251 h 3722"/>
                <a:gd name="T30" fmla="*/ 670 w 2640"/>
                <a:gd name="T31" fmla="*/ 3484 h 3722"/>
                <a:gd name="T32" fmla="*/ 1014 w 2640"/>
                <a:gd name="T33" fmla="*/ 3480 h 3722"/>
                <a:gd name="T34" fmla="*/ 1216 w 2640"/>
                <a:gd name="T35" fmla="*/ 3294 h 3722"/>
                <a:gd name="T36" fmla="*/ 1472 w 2640"/>
                <a:gd name="T37" fmla="*/ 2982 h 3722"/>
                <a:gd name="T38" fmla="*/ 1506 w 2640"/>
                <a:gd name="T39" fmla="*/ 2862 h 3722"/>
                <a:gd name="T40" fmla="*/ 1506 w 2640"/>
                <a:gd name="T41" fmla="*/ 2855 h 3722"/>
                <a:gd name="T42" fmla="*/ 1502 w 2640"/>
                <a:gd name="T43" fmla="*/ 2839 h 3722"/>
                <a:gd name="T44" fmla="*/ 1422 w 2640"/>
                <a:gd name="T45" fmla="*/ 2778 h 3722"/>
                <a:gd name="T46" fmla="*/ 1349 w 2640"/>
                <a:gd name="T47" fmla="*/ 2744 h 3722"/>
                <a:gd name="T48" fmla="*/ 1707 w 2640"/>
                <a:gd name="T49" fmla="*/ 2207 h 3722"/>
                <a:gd name="T50" fmla="*/ 2131 w 2640"/>
                <a:gd name="T51" fmla="*/ 2368 h 3722"/>
                <a:gd name="T52" fmla="*/ 2484 w 2640"/>
                <a:gd name="T53" fmla="*/ 2019 h 3722"/>
                <a:gd name="T54" fmla="*/ 2636 w 2640"/>
                <a:gd name="T55" fmla="*/ 1820 h 3722"/>
                <a:gd name="T56" fmla="*/ 2299 w 2640"/>
                <a:gd name="T57" fmla="*/ 1504 h 3722"/>
                <a:gd name="T58" fmla="*/ 2241 w 2640"/>
                <a:gd name="T59" fmla="*/ 1453 h 3722"/>
                <a:gd name="T60" fmla="*/ 2189 w 2640"/>
                <a:gd name="T61" fmla="*/ 1397 h 3722"/>
                <a:gd name="T62" fmla="*/ 2038 w 2640"/>
                <a:gd name="T63" fmla="*/ 1220 h 3722"/>
                <a:gd name="T64" fmla="*/ 1999 w 2640"/>
                <a:gd name="T65" fmla="*/ 1149 h 3722"/>
                <a:gd name="T66" fmla="*/ 1988 w 2640"/>
                <a:gd name="T67" fmla="*/ 831 h 3722"/>
                <a:gd name="T68" fmla="*/ 2253 w 2640"/>
                <a:gd name="T69" fmla="*/ 667 h 3722"/>
                <a:gd name="T70" fmla="*/ 1841 w 2640"/>
                <a:gd name="T71" fmla="*/ 416 h 3722"/>
                <a:gd name="T72" fmla="*/ 1620 w 2640"/>
                <a:gd name="T73" fmla="*/ 639 h 3722"/>
                <a:gd name="T74" fmla="*/ 1516 w 2640"/>
                <a:gd name="T75" fmla="*/ 626 h 3722"/>
                <a:gd name="T76" fmla="*/ 919 w 2640"/>
                <a:gd name="T77" fmla="*/ 123 h 3722"/>
                <a:gd name="T78" fmla="*/ 796 w 2640"/>
                <a:gd name="T79" fmla="*/ 0 h 3722"/>
                <a:gd name="T80" fmla="*/ 617 w 2640"/>
                <a:gd name="T81" fmla="*/ 188 h 3722"/>
                <a:gd name="T82" fmla="*/ 560 w 2640"/>
                <a:gd name="T83" fmla="*/ 264 h 3722"/>
                <a:gd name="T84" fmla="*/ 468 w 2640"/>
                <a:gd name="T85" fmla="*/ 416 h 3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40" h="3722">
                  <a:moveTo>
                    <a:pt x="468" y="416"/>
                  </a:moveTo>
                  <a:cubicBezTo>
                    <a:pt x="428" y="484"/>
                    <a:pt x="404" y="477"/>
                    <a:pt x="371" y="556"/>
                  </a:cubicBezTo>
                  <a:cubicBezTo>
                    <a:pt x="297" y="726"/>
                    <a:pt x="295" y="682"/>
                    <a:pt x="214" y="898"/>
                  </a:cubicBezTo>
                  <a:cubicBezTo>
                    <a:pt x="168" y="1021"/>
                    <a:pt x="140" y="1144"/>
                    <a:pt x="99" y="1268"/>
                  </a:cubicBezTo>
                  <a:cubicBezTo>
                    <a:pt x="70" y="1354"/>
                    <a:pt x="0" y="1577"/>
                    <a:pt x="54" y="1679"/>
                  </a:cubicBezTo>
                  <a:cubicBezTo>
                    <a:pt x="186" y="1715"/>
                    <a:pt x="268" y="1572"/>
                    <a:pt x="452" y="1651"/>
                  </a:cubicBezTo>
                  <a:cubicBezTo>
                    <a:pt x="567" y="1701"/>
                    <a:pt x="640" y="1795"/>
                    <a:pt x="636" y="1966"/>
                  </a:cubicBezTo>
                  <a:cubicBezTo>
                    <a:pt x="633" y="2106"/>
                    <a:pt x="563" y="2243"/>
                    <a:pt x="433" y="2261"/>
                  </a:cubicBezTo>
                  <a:cubicBezTo>
                    <a:pt x="342" y="2274"/>
                    <a:pt x="302" y="2242"/>
                    <a:pt x="238" y="2211"/>
                  </a:cubicBezTo>
                  <a:cubicBezTo>
                    <a:pt x="216" y="2201"/>
                    <a:pt x="168" y="2172"/>
                    <a:pt x="158" y="2170"/>
                  </a:cubicBezTo>
                  <a:cubicBezTo>
                    <a:pt x="107" y="2159"/>
                    <a:pt x="125" y="2177"/>
                    <a:pt x="93" y="2196"/>
                  </a:cubicBezTo>
                  <a:cubicBezTo>
                    <a:pt x="87" y="2323"/>
                    <a:pt x="104" y="2319"/>
                    <a:pt x="123" y="2423"/>
                  </a:cubicBezTo>
                  <a:cubicBezTo>
                    <a:pt x="134" y="2487"/>
                    <a:pt x="157" y="2574"/>
                    <a:pt x="177" y="2636"/>
                  </a:cubicBezTo>
                  <a:cubicBezTo>
                    <a:pt x="238" y="2820"/>
                    <a:pt x="228" y="2726"/>
                    <a:pt x="262" y="2811"/>
                  </a:cubicBezTo>
                  <a:cubicBezTo>
                    <a:pt x="315" y="2941"/>
                    <a:pt x="413" y="3152"/>
                    <a:pt x="503" y="3251"/>
                  </a:cubicBezTo>
                  <a:cubicBezTo>
                    <a:pt x="546" y="3299"/>
                    <a:pt x="658" y="3470"/>
                    <a:pt x="670" y="3484"/>
                  </a:cubicBezTo>
                  <a:cubicBezTo>
                    <a:pt x="815" y="3656"/>
                    <a:pt x="754" y="3722"/>
                    <a:pt x="1014" y="3480"/>
                  </a:cubicBezTo>
                  <a:cubicBezTo>
                    <a:pt x="1085" y="3414"/>
                    <a:pt x="1144" y="3369"/>
                    <a:pt x="1216" y="3294"/>
                  </a:cubicBezTo>
                  <a:cubicBezTo>
                    <a:pt x="1280" y="3228"/>
                    <a:pt x="1441" y="3063"/>
                    <a:pt x="1472" y="2982"/>
                  </a:cubicBezTo>
                  <a:cubicBezTo>
                    <a:pt x="1485" y="2950"/>
                    <a:pt x="1507" y="2896"/>
                    <a:pt x="1506" y="2862"/>
                  </a:cubicBezTo>
                  <a:cubicBezTo>
                    <a:pt x="1506" y="2859"/>
                    <a:pt x="1506" y="2857"/>
                    <a:pt x="1506" y="2855"/>
                  </a:cubicBezTo>
                  <a:cubicBezTo>
                    <a:pt x="1505" y="2851"/>
                    <a:pt x="1504" y="2846"/>
                    <a:pt x="1502" y="2839"/>
                  </a:cubicBezTo>
                  <a:cubicBezTo>
                    <a:pt x="1493" y="2787"/>
                    <a:pt x="1455" y="2789"/>
                    <a:pt x="1422" y="2778"/>
                  </a:cubicBezTo>
                  <a:cubicBezTo>
                    <a:pt x="1398" y="2770"/>
                    <a:pt x="1369" y="2758"/>
                    <a:pt x="1349" y="2744"/>
                  </a:cubicBezTo>
                  <a:cubicBezTo>
                    <a:pt x="1082" y="2563"/>
                    <a:pt x="1447" y="2131"/>
                    <a:pt x="1707" y="2207"/>
                  </a:cubicBezTo>
                  <a:cubicBezTo>
                    <a:pt x="1959" y="2281"/>
                    <a:pt x="1767" y="2672"/>
                    <a:pt x="2131" y="2368"/>
                  </a:cubicBezTo>
                  <a:cubicBezTo>
                    <a:pt x="2232" y="2284"/>
                    <a:pt x="2403" y="2128"/>
                    <a:pt x="2484" y="2019"/>
                  </a:cubicBezTo>
                  <a:cubicBezTo>
                    <a:pt x="2528" y="1959"/>
                    <a:pt x="2640" y="1858"/>
                    <a:pt x="2636" y="1820"/>
                  </a:cubicBezTo>
                  <a:cubicBezTo>
                    <a:pt x="2632" y="1787"/>
                    <a:pt x="2385" y="1599"/>
                    <a:pt x="2299" y="1504"/>
                  </a:cubicBezTo>
                  <a:cubicBezTo>
                    <a:pt x="2267" y="1467"/>
                    <a:pt x="2276" y="1483"/>
                    <a:pt x="2241" y="1453"/>
                  </a:cubicBezTo>
                  <a:cubicBezTo>
                    <a:pt x="2218" y="1433"/>
                    <a:pt x="2212" y="1420"/>
                    <a:pt x="2189" y="1397"/>
                  </a:cubicBezTo>
                  <a:cubicBezTo>
                    <a:pt x="2102" y="1311"/>
                    <a:pt x="2101" y="1291"/>
                    <a:pt x="2038" y="1220"/>
                  </a:cubicBezTo>
                  <a:cubicBezTo>
                    <a:pt x="2002" y="1178"/>
                    <a:pt x="2025" y="1205"/>
                    <a:pt x="1999" y="1149"/>
                  </a:cubicBezTo>
                  <a:cubicBezTo>
                    <a:pt x="1953" y="1049"/>
                    <a:pt x="1862" y="926"/>
                    <a:pt x="1988" y="831"/>
                  </a:cubicBezTo>
                  <a:cubicBezTo>
                    <a:pt x="2046" y="788"/>
                    <a:pt x="2237" y="790"/>
                    <a:pt x="2253" y="667"/>
                  </a:cubicBezTo>
                  <a:cubicBezTo>
                    <a:pt x="2269" y="541"/>
                    <a:pt x="2033" y="146"/>
                    <a:pt x="1841" y="416"/>
                  </a:cubicBezTo>
                  <a:cubicBezTo>
                    <a:pt x="1778" y="505"/>
                    <a:pt x="1759" y="639"/>
                    <a:pt x="1620" y="639"/>
                  </a:cubicBezTo>
                  <a:cubicBezTo>
                    <a:pt x="1578" y="639"/>
                    <a:pt x="1546" y="638"/>
                    <a:pt x="1516" y="626"/>
                  </a:cubicBezTo>
                  <a:cubicBezTo>
                    <a:pt x="1326" y="549"/>
                    <a:pt x="1052" y="277"/>
                    <a:pt x="919" y="123"/>
                  </a:cubicBezTo>
                  <a:cubicBezTo>
                    <a:pt x="885" y="84"/>
                    <a:pt x="849" y="1"/>
                    <a:pt x="796" y="0"/>
                  </a:cubicBezTo>
                  <a:cubicBezTo>
                    <a:pt x="756" y="0"/>
                    <a:pt x="666" y="127"/>
                    <a:pt x="617" y="188"/>
                  </a:cubicBezTo>
                  <a:cubicBezTo>
                    <a:pt x="597" y="214"/>
                    <a:pt x="577" y="238"/>
                    <a:pt x="560" y="264"/>
                  </a:cubicBezTo>
                  <a:cubicBezTo>
                    <a:pt x="524" y="316"/>
                    <a:pt x="501" y="361"/>
                    <a:pt x="468" y="416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HN" sz="1350"/>
            </a:p>
          </p:txBody>
        </p:sp>
        <p:sp>
          <p:nvSpPr>
            <p:cNvPr id="43" name="Freeform 9"/>
            <p:cNvSpPr>
              <a:spLocks/>
            </p:cNvSpPr>
            <p:nvPr/>
          </p:nvSpPr>
          <p:spPr bwMode="auto">
            <a:xfrm rot="2700000">
              <a:off x="3116056" y="3966464"/>
              <a:ext cx="806105" cy="1128545"/>
            </a:xfrm>
            <a:custGeom>
              <a:avLst/>
              <a:gdLst>
                <a:gd name="T0" fmla="*/ 173 w 2594"/>
                <a:gd name="T1" fmla="*/ 1998 h 3636"/>
                <a:gd name="T2" fmla="*/ 350 w 2594"/>
                <a:gd name="T3" fmla="*/ 2161 h 3636"/>
                <a:gd name="T4" fmla="*/ 474 w 2594"/>
                <a:gd name="T5" fmla="*/ 2740 h 3636"/>
                <a:gd name="T6" fmla="*/ 265 w 2594"/>
                <a:gd name="T7" fmla="*/ 2864 h 3636"/>
                <a:gd name="T8" fmla="*/ 375 w 2594"/>
                <a:gd name="T9" fmla="*/ 3093 h 3636"/>
                <a:gd name="T10" fmla="*/ 646 w 2594"/>
                <a:gd name="T11" fmla="*/ 3185 h 3636"/>
                <a:gd name="T12" fmla="*/ 705 w 2594"/>
                <a:gd name="T13" fmla="*/ 3136 h 3636"/>
                <a:gd name="T14" fmla="*/ 1330 w 2594"/>
                <a:gd name="T15" fmla="*/ 3130 h 3636"/>
                <a:gd name="T16" fmla="*/ 1596 w 2594"/>
                <a:gd name="T17" fmla="*/ 3386 h 3636"/>
                <a:gd name="T18" fmla="*/ 1871 w 2594"/>
                <a:gd name="T19" fmla="*/ 3636 h 3636"/>
                <a:gd name="T20" fmla="*/ 2069 w 2594"/>
                <a:gd name="T21" fmla="*/ 3384 h 3636"/>
                <a:gd name="T22" fmla="*/ 2140 w 2594"/>
                <a:gd name="T23" fmla="*/ 3263 h 3636"/>
                <a:gd name="T24" fmla="*/ 2224 w 2594"/>
                <a:gd name="T25" fmla="*/ 3128 h 3636"/>
                <a:gd name="T26" fmla="*/ 2483 w 2594"/>
                <a:gd name="T27" fmla="*/ 2351 h 3636"/>
                <a:gd name="T28" fmla="*/ 2170 w 2594"/>
                <a:gd name="T29" fmla="*/ 2246 h 3636"/>
                <a:gd name="T30" fmla="*/ 2173 w 2594"/>
                <a:gd name="T31" fmla="*/ 1525 h 3636"/>
                <a:gd name="T32" fmla="*/ 2521 w 2594"/>
                <a:gd name="T33" fmla="*/ 1609 h 3636"/>
                <a:gd name="T34" fmla="*/ 2498 w 2594"/>
                <a:gd name="T35" fmla="*/ 1284 h 3636"/>
                <a:gd name="T36" fmla="*/ 2457 w 2594"/>
                <a:gd name="T37" fmla="*/ 1109 h 3636"/>
                <a:gd name="T38" fmla="*/ 2394 w 2594"/>
                <a:gd name="T39" fmla="*/ 891 h 3636"/>
                <a:gd name="T40" fmla="*/ 2355 w 2594"/>
                <a:gd name="T41" fmla="*/ 786 h 3636"/>
                <a:gd name="T42" fmla="*/ 2259 w 2594"/>
                <a:gd name="T43" fmla="*/ 606 h 3636"/>
                <a:gd name="T44" fmla="*/ 2207 w 2594"/>
                <a:gd name="T45" fmla="*/ 512 h 3636"/>
                <a:gd name="T46" fmla="*/ 1985 w 2594"/>
                <a:gd name="T47" fmla="*/ 175 h 3636"/>
                <a:gd name="T48" fmla="*/ 1876 w 2594"/>
                <a:gd name="T49" fmla="*/ 67 h 3636"/>
                <a:gd name="T50" fmla="*/ 1639 w 2594"/>
                <a:gd name="T51" fmla="*/ 170 h 3636"/>
                <a:gd name="T52" fmla="*/ 1266 w 2594"/>
                <a:gd name="T53" fmla="*/ 612 h 3636"/>
                <a:gd name="T54" fmla="*/ 1242 w 2594"/>
                <a:gd name="T55" fmla="*/ 675 h 3636"/>
                <a:gd name="T56" fmla="*/ 1246 w 2594"/>
                <a:gd name="T57" fmla="*/ 741 h 3636"/>
                <a:gd name="T58" fmla="*/ 1576 w 2594"/>
                <a:gd name="T59" fmla="*/ 969 h 3636"/>
                <a:gd name="T60" fmla="*/ 1390 w 2594"/>
                <a:gd name="T61" fmla="*/ 1423 h 3636"/>
                <a:gd name="T62" fmla="*/ 1373 w 2594"/>
                <a:gd name="T63" fmla="*/ 1442 h 3636"/>
                <a:gd name="T64" fmla="*/ 1052 w 2594"/>
                <a:gd name="T65" fmla="*/ 1519 h 3636"/>
                <a:gd name="T66" fmla="*/ 821 w 2594"/>
                <a:gd name="T67" fmla="*/ 1199 h 3636"/>
                <a:gd name="T68" fmla="*/ 349 w 2594"/>
                <a:gd name="T69" fmla="*/ 1435 h 3636"/>
                <a:gd name="T70" fmla="*/ 173 w 2594"/>
                <a:gd name="T71" fmla="*/ 1623 h 3636"/>
                <a:gd name="T72" fmla="*/ 6 w 2594"/>
                <a:gd name="T73" fmla="*/ 1823 h 3636"/>
                <a:gd name="T74" fmla="*/ 173 w 2594"/>
                <a:gd name="T75" fmla="*/ 1998 h 3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594" h="3636">
                  <a:moveTo>
                    <a:pt x="173" y="1998"/>
                  </a:moveTo>
                  <a:cubicBezTo>
                    <a:pt x="239" y="2056"/>
                    <a:pt x="288" y="2104"/>
                    <a:pt x="350" y="2161"/>
                  </a:cubicBezTo>
                  <a:cubicBezTo>
                    <a:pt x="475" y="2276"/>
                    <a:pt x="874" y="2693"/>
                    <a:pt x="474" y="2740"/>
                  </a:cubicBezTo>
                  <a:cubicBezTo>
                    <a:pt x="368" y="2752"/>
                    <a:pt x="272" y="2769"/>
                    <a:pt x="265" y="2864"/>
                  </a:cubicBezTo>
                  <a:cubicBezTo>
                    <a:pt x="256" y="2977"/>
                    <a:pt x="327" y="3039"/>
                    <a:pt x="375" y="3093"/>
                  </a:cubicBezTo>
                  <a:cubicBezTo>
                    <a:pt x="431" y="3155"/>
                    <a:pt x="561" y="3189"/>
                    <a:pt x="646" y="3185"/>
                  </a:cubicBezTo>
                  <a:cubicBezTo>
                    <a:pt x="661" y="3164"/>
                    <a:pt x="672" y="3141"/>
                    <a:pt x="705" y="3136"/>
                  </a:cubicBezTo>
                  <a:cubicBezTo>
                    <a:pt x="780" y="2776"/>
                    <a:pt x="1178" y="2989"/>
                    <a:pt x="1330" y="3130"/>
                  </a:cubicBezTo>
                  <a:lnTo>
                    <a:pt x="1596" y="3386"/>
                  </a:lnTo>
                  <a:cubicBezTo>
                    <a:pt x="1772" y="3564"/>
                    <a:pt x="1753" y="3635"/>
                    <a:pt x="1871" y="3636"/>
                  </a:cubicBezTo>
                  <a:cubicBezTo>
                    <a:pt x="1897" y="3580"/>
                    <a:pt x="1995" y="3399"/>
                    <a:pt x="2069" y="3384"/>
                  </a:cubicBezTo>
                  <a:cubicBezTo>
                    <a:pt x="2092" y="3339"/>
                    <a:pt x="2114" y="3306"/>
                    <a:pt x="2140" y="3263"/>
                  </a:cubicBezTo>
                  <a:lnTo>
                    <a:pt x="2224" y="3128"/>
                  </a:lnTo>
                  <a:cubicBezTo>
                    <a:pt x="2313" y="2984"/>
                    <a:pt x="2594" y="2521"/>
                    <a:pt x="2483" y="2351"/>
                  </a:cubicBezTo>
                  <a:cubicBezTo>
                    <a:pt x="2423" y="2259"/>
                    <a:pt x="2331" y="2321"/>
                    <a:pt x="2170" y="2246"/>
                  </a:cubicBezTo>
                  <a:cubicBezTo>
                    <a:pt x="1856" y="2102"/>
                    <a:pt x="1958" y="1609"/>
                    <a:pt x="2173" y="1525"/>
                  </a:cubicBezTo>
                  <a:cubicBezTo>
                    <a:pt x="2321" y="1468"/>
                    <a:pt x="2324" y="1631"/>
                    <a:pt x="2521" y="1609"/>
                  </a:cubicBezTo>
                  <a:cubicBezTo>
                    <a:pt x="2526" y="1523"/>
                    <a:pt x="2525" y="1357"/>
                    <a:pt x="2498" y="1284"/>
                  </a:cubicBezTo>
                  <a:cubicBezTo>
                    <a:pt x="2451" y="1156"/>
                    <a:pt x="2483" y="1231"/>
                    <a:pt x="2457" y="1109"/>
                  </a:cubicBezTo>
                  <a:cubicBezTo>
                    <a:pt x="2446" y="1057"/>
                    <a:pt x="2416" y="941"/>
                    <a:pt x="2394" y="891"/>
                  </a:cubicBezTo>
                  <a:cubicBezTo>
                    <a:pt x="2379" y="855"/>
                    <a:pt x="2371" y="819"/>
                    <a:pt x="2355" y="786"/>
                  </a:cubicBezTo>
                  <a:cubicBezTo>
                    <a:pt x="2313" y="702"/>
                    <a:pt x="2298" y="716"/>
                    <a:pt x="2259" y="606"/>
                  </a:cubicBezTo>
                  <a:cubicBezTo>
                    <a:pt x="2239" y="551"/>
                    <a:pt x="2229" y="557"/>
                    <a:pt x="2207" y="512"/>
                  </a:cubicBezTo>
                  <a:cubicBezTo>
                    <a:pt x="2145" y="386"/>
                    <a:pt x="2076" y="280"/>
                    <a:pt x="1985" y="175"/>
                  </a:cubicBezTo>
                  <a:lnTo>
                    <a:pt x="1876" y="67"/>
                  </a:lnTo>
                  <a:cubicBezTo>
                    <a:pt x="1808" y="0"/>
                    <a:pt x="1766" y="52"/>
                    <a:pt x="1639" y="170"/>
                  </a:cubicBezTo>
                  <a:cubicBezTo>
                    <a:pt x="1529" y="273"/>
                    <a:pt x="1319" y="478"/>
                    <a:pt x="1266" y="612"/>
                  </a:cubicBezTo>
                  <a:lnTo>
                    <a:pt x="1242" y="675"/>
                  </a:lnTo>
                  <a:cubicBezTo>
                    <a:pt x="1229" y="728"/>
                    <a:pt x="1243" y="730"/>
                    <a:pt x="1246" y="741"/>
                  </a:cubicBezTo>
                  <a:cubicBezTo>
                    <a:pt x="1266" y="805"/>
                    <a:pt x="1508" y="772"/>
                    <a:pt x="1576" y="969"/>
                  </a:cubicBezTo>
                  <a:cubicBezTo>
                    <a:pt x="1641" y="1158"/>
                    <a:pt x="1488" y="1322"/>
                    <a:pt x="1390" y="1423"/>
                  </a:cubicBezTo>
                  <a:lnTo>
                    <a:pt x="1373" y="1442"/>
                  </a:lnTo>
                  <a:cubicBezTo>
                    <a:pt x="1337" y="1475"/>
                    <a:pt x="1171" y="1559"/>
                    <a:pt x="1052" y="1519"/>
                  </a:cubicBezTo>
                  <a:cubicBezTo>
                    <a:pt x="870" y="1459"/>
                    <a:pt x="907" y="1232"/>
                    <a:pt x="821" y="1199"/>
                  </a:cubicBezTo>
                  <a:cubicBezTo>
                    <a:pt x="623" y="1163"/>
                    <a:pt x="436" y="1350"/>
                    <a:pt x="349" y="1435"/>
                  </a:cubicBezTo>
                  <a:cubicBezTo>
                    <a:pt x="285" y="1497"/>
                    <a:pt x="234" y="1558"/>
                    <a:pt x="173" y="1623"/>
                  </a:cubicBezTo>
                  <a:cubicBezTo>
                    <a:pt x="157" y="1639"/>
                    <a:pt x="8" y="1804"/>
                    <a:pt x="6" y="1823"/>
                  </a:cubicBezTo>
                  <a:cubicBezTo>
                    <a:pt x="0" y="1867"/>
                    <a:pt x="115" y="1948"/>
                    <a:pt x="173" y="199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HN" sz="1350"/>
            </a:p>
          </p:txBody>
        </p:sp>
        <p:sp>
          <p:nvSpPr>
            <p:cNvPr id="44" name="Freeform 10"/>
            <p:cNvSpPr>
              <a:spLocks/>
            </p:cNvSpPr>
            <p:nvPr/>
          </p:nvSpPr>
          <p:spPr bwMode="auto">
            <a:xfrm rot="2700000">
              <a:off x="2929502" y="3509291"/>
              <a:ext cx="1148472" cy="826031"/>
            </a:xfrm>
            <a:custGeom>
              <a:avLst/>
              <a:gdLst>
                <a:gd name="T0" fmla="*/ 2017 w 3698"/>
                <a:gd name="T1" fmla="*/ 2452 h 2661"/>
                <a:gd name="T2" fmla="*/ 2158 w 3698"/>
                <a:gd name="T3" fmla="*/ 2301 h 2661"/>
                <a:gd name="T4" fmla="*/ 2306 w 3698"/>
                <a:gd name="T5" fmla="*/ 2160 h 2661"/>
                <a:gd name="T6" fmla="*/ 2385 w 3698"/>
                <a:gd name="T7" fmla="*/ 2093 h 2661"/>
                <a:gd name="T8" fmla="*/ 2425 w 3698"/>
                <a:gd name="T9" fmla="*/ 2062 h 2661"/>
                <a:gd name="T10" fmla="*/ 2686 w 3698"/>
                <a:gd name="T11" fmla="*/ 1943 h 2661"/>
                <a:gd name="T12" fmla="*/ 2998 w 3698"/>
                <a:gd name="T13" fmla="*/ 2216 h 2661"/>
                <a:gd name="T14" fmla="*/ 3377 w 3698"/>
                <a:gd name="T15" fmla="*/ 2090 h 2661"/>
                <a:gd name="T16" fmla="*/ 3399 w 3698"/>
                <a:gd name="T17" fmla="*/ 2040 h 2661"/>
                <a:gd name="T18" fmla="*/ 3427 w 3698"/>
                <a:gd name="T19" fmla="*/ 1996 h 2661"/>
                <a:gd name="T20" fmla="*/ 3246 w 3698"/>
                <a:gd name="T21" fmla="*/ 1757 h 2661"/>
                <a:gd name="T22" fmla="*/ 3092 w 3698"/>
                <a:gd name="T23" fmla="*/ 1479 h 2661"/>
                <a:gd name="T24" fmla="*/ 3109 w 3698"/>
                <a:gd name="T25" fmla="*/ 1447 h 2661"/>
                <a:gd name="T26" fmla="*/ 3256 w 3698"/>
                <a:gd name="T27" fmla="*/ 1232 h 2661"/>
                <a:gd name="T28" fmla="*/ 3625 w 3698"/>
                <a:gd name="T29" fmla="*/ 863 h 2661"/>
                <a:gd name="T30" fmla="*/ 3693 w 3698"/>
                <a:gd name="T31" fmla="*/ 782 h 2661"/>
                <a:gd name="T32" fmla="*/ 3465 w 3698"/>
                <a:gd name="T33" fmla="*/ 572 h 2661"/>
                <a:gd name="T34" fmla="*/ 3385 w 3698"/>
                <a:gd name="T35" fmla="*/ 508 h 2661"/>
                <a:gd name="T36" fmla="*/ 3013 w 3698"/>
                <a:gd name="T37" fmla="*/ 288 h 2661"/>
                <a:gd name="T38" fmla="*/ 2815 w 3698"/>
                <a:gd name="T39" fmla="*/ 200 h 2661"/>
                <a:gd name="T40" fmla="*/ 2589 w 3698"/>
                <a:gd name="T41" fmla="*/ 132 h 2661"/>
                <a:gd name="T42" fmla="*/ 2133 w 3698"/>
                <a:gd name="T43" fmla="*/ 120 h 2661"/>
                <a:gd name="T44" fmla="*/ 2207 w 3698"/>
                <a:gd name="T45" fmla="*/ 332 h 2661"/>
                <a:gd name="T46" fmla="*/ 1514 w 3698"/>
                <a:gd name="T47" fmla="*/ 538 h 2661"/>
                <a:gd name="T48" fmla="*/ 1536 w 3698"/>
                <a:gd name="T49" fmla="*/ 202 h 2661"/>
                <a:gd name="T50" fmla="*/ 1572 w 3698"/>
                <a:gd name="T51" fmla="*/ 104 h 2661"/>
                <a:gd name="T52" fmla="*/ 1032 w 3698"/>
                <a:gd name="T53" fmla="*/ 184 h 2661"/>
                <a:gd name="T54" fmla="*/ 720 w 3698"/>
                <a:gd name="T55" fmla="*/ 308 h 2661"/>
                <a:gd name="T56" fmla="*/ 462 w 3698"/>
                <a:gd name="T57" fmla="*/ 460 h 2661"/>
                <a:gd name="T58" fmla="*/ 369 w 3698"/>
                <a:gd name="T59" fmla="*/ 514 h 2661"/>
                <a:gd name="T60" fmla="*/ 135 w 3698"/>
                <a:gd name="T61" fmla="*/ 704 h 2661"/>
                <a:gd name="T62" fmla="*/ 182 w 3698"/>
                <a:gd name="T63" fmla="*/ 962 h 2661"/>
                <a:gd name="T64" fmla="*/ 244 w 3698"/>
                <a:gd name="T65" fmla="*/ 1044 h 2661"/>
                <a:gd name="T66" fmla="*/ 658 w 3698"/>
                <a:gd name="T67" fmla="*/ 1383 h 2661"/>
                <a:gd name="T68" fmla="*/ 984 w 3698"/>
                <a:gd name="T69" fmla="*/ 1176 h 2661"/>
                <a:gd name="T70" fmla="*/ 1337 w 3698"/>
                <a:gd name="T71" fmla="*/ 1765 h 2661"/>
                <a:gd name="T72" fmla="*/ 1261 w 3698"/>
                <a:gd name="T73" fmla="*/ 2014 h 2661"/>
                <a:gd name="T74" fmla="*/ 1773 w 3698"/>
                <a:gd name="T75" fmla="*/ 2544 h 2661"/>
                <a:gd name="T76" fmla="*/ 2017 w 3698"/>
                <a:gd name="T77" fmla="*/ 2452 h 2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698" h="2661">
                  <a:moveTo>
                    <a:pt x="2017" y="2452"/>
                  </a:moveTo>
                  <a:cubicBezTo>
                    <a:pt x="2064" y="2401"/>
                    <a:pt x="2108" y="2359"/>
                    <a:pt x="2158" y="2301"/>
                  </a:cubicBezTo>
                  <a:cubicBezTo>
                    <a:pt x="2197" y="2255"/>
                    <a:pt x="2261" y="2202"/>
                    <a:pt x="2306" y="2160"/>
                  </a:cubicBezTo>
                  <a:cubicBezTo>
                    <a:pt x="2330" y="2137"/>
                    <a:pt x="2354" y="2120"/>
                    <a:pt x="2385" y="2093"/>
                  </a:cubicBezTo>
                  <a:cubicBezTo>
                    <a:pt x="2405" y="2077"/>
                    <a:pt x="2406" y="2075"/>
                    <a:pt x="2425" y="2062"/>
                  </a:cubicBezTo>
                  <a:cubicBezTo>
                    <a:pt x="2497" y="2015"/>
                    <a:pt x="2583" y="1955"/>
                    <a:pt x="2686" y="1943"/>
                  </a:cubicBezTo>
                  <a:cubicBezTo>
                    <a:pt x="2961" y="1910"/>
                    <a:pt x="2947" y="2144"/>
                    <a:pt x="2998" y="2216"/>
                  </a:cubicBezTo>
                  <a:cubicBezTo>
                    <a:pt x="3095" y="2354"/>
                    <a:pt x="3309" y="2208"/>
                    <a:pt x="3377" y="2090"/>
                  </a:cubicBezTo>
                  <a:cubicBezTo>
                    <a:pt x="3390" y="2067"/>
                    <a:pt x="3389" y="2059"/>
                    <a:pt x="3399" y="2040"/>
                  </a:cubicBezTo>
                  <a:cubicBezTo>
                    <a:pt x="3419" y="2003"/>
                    <a:pt x="3405" y="2046"/>
                    <a:pt x="3427" y="1996"/>
                  </a:cubicBezTo>
                  <a:cubicBezTo>
                    <a:pt x="3481" y="1875"/>
                    <a:pt x="3392" y="1784"/>
                    <a:pt x="3246" y="1757"/>
                  </a:cubicBezTo>
                  <a:cubicBezTo>
                    <a:pt x="3088" y="1729"/>
                    <a:pt x="3040" y="1590"/>
                    <a:pt x="3092" y="1479"/>
                  </a:cubicBezTo>
                  <a:lnTo>
                    <a:pt x="3109" y="1447"/>
                  </a:lnTo>
                  <a:cubicBezTo>
                    <a:pt x="3150" y="1368"/>
                    <a:pt x="3201" y="1293"/>
                    <a:pt x="3256" y="1232"/>
                  </a:cubicBezTo>
                  <a:cubicBezTo>
                    <a:pt x="3403" y="1072"/>
                    <a:pt x="3460" y="1006"/>
                    <a:pt x="3625" y="863"/>
                  </a:cubicBezTo>
                  <a:cubicBezTo>
                    <a:pt x="3649" y="842"/>
                    <a:pt x="3690" y="819"/>
                    <a:pt x="3693" y="782"/>
                  </a:cubicBezTo>
                  <a:cubicBezTo>
                    <a:pt x="3698" y="726"/>
                    <a:pt x="3512" y="608"/>
                    <a:pt x="3465" y="572"/>
                  </a:cubicBezTo>
                  <a:cubicBezTo>
                    <a:pt x="3438" y="551"/>
                    <a:pt x="3420" y="534"/>
                    <a:pt x="3385" y="508"/>
                  </a:cubicBezTo>
                  <a:cubicBezTo>
                    <a:pt x="3291" y="437"/>
                    <a:pt x="3123" y="343"/>
                    <a:pt x="3013" y="288"/>
                  </a:cubicBezTo>
                  <a:cubicBezTo>
                    <a:pt x="2975" y="269"/>
                    <a:pt x="2851" y="209"/>
                    <a:pt x="2815" y="200"/>
                  </a:cubicBezTo>
                  <a:cubicBezTo>
                    <a:pt x="2727" y="179"/>
                    <a:pt x="2672" y="153"/>
                    <a:pt x="2589" y="132"/>
                  </a:cubicBezTo>
                  <a:cubicBezTo>
                    <a:pt x="2486" y="106"/>
                    <a:pt x="2160" y="0"/>
                    <a:pt x="2133" y="120"/>
                  </a:cubicBezTo>
                  <a:cubicBezTo>
                    <a:pt x="2121" y="170"/>
                    <a:pt x="2190" y="290"/>
                    <a:pt x="2207" y="332"/>
                  </a:cubicBezTo>
                  <a:cubicBezTo>
                    <a:pt x="2347" y="694"/>
                    <a:pt x="1726" y="797"/>
                    <a:pt x="1514" y="538"/>
                  </a:cubicBezTo>
                  <a:cubicBezTo>
                    <a:pt x="1444" y="454"/>
                    <a:pt x="1451" y="312"/>
                    <a:pt x="1536" y="202"/>
                  </a:cubicBezTo>
                  <a:cubicBezTo>
                    <a:pt x="1563" y="168"/>
                    <a:pt x="1575" y="155"/>
                    <a:pt x="1572" y="104"/>
                  </a:cubicBezTo>
                  <a:cubicBezTo>
                    <a:pt x="1484" y="39"/>
                    <a:pt x="1097" y="138"/>
                    <a:pt x="1032" y="184"/>
                  </a:cubicBezTo>
                  <a:cubicBezTo>
                    <a:pt x="988" y="214"/>
                    <a:pt x="842" y="254"/>
                    <a:pt x="720" y="308"/>
                  </a:cubicBezTo>
                  <a:lnTo>
                    <a:pt x="462" y="460"/>
                  </a:lnTo>
                  <a:cubicBezTo>
                    <a:pt x="422" y="489"/>
                    <a:pt x="408" y="489"/>
                    <a:pt x="369" y="514"/>
                  </a:cubicBezTo>
                  <a:cubicBezTo>
                    <a:pt x="338" y="534"/>
                    <a:pt x="162" y="675"/>
                    <a:pt x="135" y="704"/>
                  </a:cubicBezTo>
                  <a:cubicBezTo>
                    <a:pt x="50" y="798"/>
                    <a:pt x="0" y="772"/>
                    <a:pt x="182" y="962"/>
                  </a:cubicBezTo>
                  <a:cubicBezTo>
                    <a:pt x="213" y="994"/>
                    <a:pt x="218" y="1014"/>
                    <a:pt x="244" y="1044"/>
                  </a:cubicBezTo>
                  <a:cubicBezTo>
                    <a:pt x="317" y="1129"/>
                    <a:pt x="554" y="1344"/>
                    <a:pt x="658" y="1383"/>
                  </a:cubicBezTo>
                  <a:cubicBezTo>
                    <a:pt x="911" y="1477"/>
                    <a:pt x="826" y="1294"/>
                    <a:pt x="984" y="1176"/>
                  </a:cubicBezTo>
                  <a:cubicBezTo>
                    <a:pt x="1304" y="936"/>
                    <a:pt x="1755" y="1621"/>
                    <a:pt x="1337" y="1765"/>
                  </a:cubicBezTo>
                  <a:cubicBezTo>
                    <a:pt x="1310" y="1774"/>
                    <a:pt x="1076" y="1783"/>
                    <a:pt x="1261" y="2014"/>
                  </a:cubicBezTo>
                  <a:cubicBezTo>
                    <a:pt x="1419" y="2212"/>
                    <a:pt x="1584" y="2382"/>
                    <a:pt x="1773" y="2544"/>
                  </a:cubicBezTo>
                  <a:cubicBezTo>
                    <a:pt x="1910" y="2661"/>
                    <a:pt x="1885" y="2596"/>
                    <a:pt x="2017" y="245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HN" sz="1350"/>
            </a:p>
          </p:txBody>
        </p:sp>
      </p:grpSp>
      <p:sp>
        <p:nvSpPr>
          <p:cNvPr id="38" name="29 CuadroTexto"/>
          <p:cNvSpPr txBox="1"/>
          <p:nvPr/>
        </p:nvSpPr>
        <p:spPr>
          <a:xfrm>
            <a:off x="4096485" y="5537992"/>
            <a:ext cx="496887" cy="2853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HN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IGAC</a:t>
            </a:r>
          </a:p>
        </p:txBody>
      </p:sp>
      <p:sp>
        <p:nvSpPr>
          <p:cNvPr id="37" name="28 CuadroTexto"/>
          <p:cNvSpPr txBox="1"/>
          <p:nvPr/>
        </p:nvSpPr>
        <p:spPr>
          <a:xfrm>
            <a:off x="4222525" y="3381948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HN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URT</a:t>
            </a:r>
          </a:p>
        </p:txBody>
      </p:sp>
      <p:sp>
        <p:nvSpPr>
          <p:cNvPr id="36" name="27 CuadroTexto"/>
          <p:cNvSpPr txBox="1"/>
          <p:nvPr/>
        </p:nvSpPr>
        <p:spPr>
          <a:xfrm>
            <a:off x="5983879" y="2343135"/>
            <a:ext cx="8931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HN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Restric</a:t>
            </a:r>
            <a:r>
              <a:rPr lang="es-HN" kern="0" dirty="0">
                <a:solidFill>
                  <a:schemeClr val="bg1"/>
                </a:solidFill>
              </a:rPr>
              <a:t>-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HN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ciones</a:t>
            </a:r>
            <a:endParaRPr kumimoji="0" lang="es-HN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51" name="Título 9"/>
          <p:cNvSpPr>
            <a:spLocks noGrp="1"/>
          </p:cNvSpPr>
          <p:nvPr>
            <p:ph type="title"/>
          </p:nvPr>
        </p:nvSpPr>
        <p:spPr>
          <a:xfrm>
            <a:off x="286896" y="120990"/>
            <a:ext cx="8810615" cy="1325563"/>
          </a:xfrm>
        </p:spPr>
        <p:txBody>
          <a:bodyPr/>
          <a:lstStyle/>
          <a:p>
            <a:r>
              <a:rPr lang="es-HN" dirty="0"/>
              <a:t>4. INTERLIS para implementar </a:t>
            </a:r>
            <a:r>
              <a:rPr lang="es-HN" dirty="0">
                <a:latin typeface="Impact" panose="020B0806030902050204" pitchFamily="34" charset="0"/>
              </a:rPr>
              <a:t>LADM</a:t>
            </a:r>
            <a:r>
              <a:rPr lang="es-HN" dirty="0"/>
              <a:t> </a:t>
            </a:r>
            <a:endParaRPr lang="es-HN" dirty="0">
              <a:latin typeface="Impact" panose="020B0806030902050204" pitchFamily="34" charset="0"/>
            </a:endParaRPr>
          </a:p>
        </p:txBody>
      </p:sp>
      <p:grpSp>
        <p:nvGrpSpPr>
          <p:cNvPr id="52" name="Grupo 51"/>
          <p:cNvGrpSpPr/>
          <p:nvPr/>
        </p:nvGrpSpPr>
        <p:grpSpPr>
          <a:xfrm>
            <a:off x="1" y="0"/>
            <a:ext cx="160265" cy="6857999"/>
            <a:chOff x="15628" y="1200341"/>
            <a:chExt cx="154800" cy="4551966"/>
          </a:xfrm>
        </p:grpSpPr>
        <p:sp>
          <p:nvSpPr>
            <p:cNvPr id="53" name="Rectángulo 52"/>
            <p:cNvSpPr/>
            <p:nvPr/>
          </p:nvSpPr>
          <p:spPr>
            <a:xfrm>
              <a:off x="15628" y="1200341"/>
              <a:ext cx="154800" cy="2275723"/>
            </a:xfrm>
            <a:prstGeom prst="rect">
              <a:avLst/>
            </a:prstGeom>
            <a:solidFill>
              <a:srgbClr val="FCC7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HN"/>
            </a:p>
          </p:txBody>
        </p:sp>
        <p:sp>
          <p:nvSpPr>
            <p:cNvPr id="54" name="Rectángulo 53"/>
            <p:cNvSpPr/>
            <p:nvPr/>
          </p:nvSpPr>
          <p:spPr>
            <a:xfrm>
              <a:off x="15628" y="3476064"/>
              <a:ext cx="154800" cy="1151116"/>
            </a:xfrm>
            <a:prstGeom prst="rect">
              <a:avLst/>
            </a:prstGeom>
            <a:solidFill>
              <a:srgbClr val="0A14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HN"/>
            </a:p>
          </p:txBody>
        </p:sp>
        <p:sp>
          <p:nvSpPr>
            <p:cNvPr id="55" name="Rectángulo 54"/>
            <p:cNvSpPr/>
            <p:nvPr/>
          </p:nvSpPr>
          <p:spPr>
            <a:xfrm>
              <a:off x="15628" y="4627180"/>
              <a:ext cx="154800" cy="1125127"/>
            </a:xfrm>
            <a:prstGeom prst="rect">
              <a:avLst/>
            </a:prstGeom>
            <a:solidFill>
              <a:srgbClr val="FF0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HN"/>
            </a:p>
          </p:txBody>
        </p:sp>
      </p:grpSp>
      <p:sp>
        <p:nvSpPr>
          <p:cNvPr id="56" name="Redondear rectángulo de esquina diagonal 55"/>
          <p:cNvSpPr/>
          <p:nvPr/>
        </p:nvSpPr>
        <p:spPr>
          <a:xfrm rot="5400000">
            <a:off x="-674289" y="2045347"/>
            <a:ext cx="5642043" cy="3983262"/>
          </a:xfrm>
          <a:prstGeom prst="round2DiagRect">
            <a:avLst>
              <a:gd name="adj1" fmla="val 0"/>
              <a:gd name="adj2" fmla="val 0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47000">
                <a:schemeClr val="bg1">
                  <a:lumMod val="85000"/>
                </a:schemeClr>
              </a:gs>
              <a:gs pos="89000">
                <a:schemeClr val="bg1">
                  <a:lumMod val="6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50" name="36 CuadroTexto"/>
          <p:cNvSpPr txBox="1"/>
          <p:nvPr/>
        </p:nvSpPr>
        <p:spPr>
          <a:xfrm>
            <a:off x="678338" y="1723443"/>
            <a:ext cx="35635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HN" b="1" kern="0" dirty="0">
                <a:solidFill>
                  <a:sysClr val="windowText" lastClr="000000"/>
                </a:solidFill>
                <a:latin typeface="HelveticaNeue LT 45 Light" panose="020B0404020002020204" pitchFamily="34" charset="0"/>
              </a:rPr>
              <a:t>Fase 3: Sistemas Institucionales </a:t>
            </a:r>
          </a:p>
          <a:p>
            <a:pPr>
              <a:defRPr/>
            </a:pPr>
            <a:r>
              <a:rPr lang="es-HN" b="1" kern="0" dirty="0" smtClean="0">
                <a:solidFill>
                  <a:sysClr val="windowText" lastClr="000000"/>
                </a:solidFill>
                <a:latin typeface="HelveticaNeue LT 45 Light" panose="020B0404020002020204" pitchFamily="34" charset="0"/>
              </a:rPr>
              <a:t>totalmente acordes con </a:t>
            </a:r>
            <a:r>
              <a:rPr lang="es-HN" b="1" kern="0" dirty="0">
                <a:solidFill>
                  <a:sysClr val="windowText" lastClr="000000"/>
                </a:solidFill>
                <a:latin typeface="HelveticaNeue LT 45 Light" panose="020B0404020002020204" pitchFamily="34" charset="0"/>
              </a:rPr>
              <a:t>LADM:</a:t>
            </a:r>
          </a:p>
          <a:p>
            <a:pPr>
              <a:defRPr/>
            </a:pPr>
            <a:endParaRPr lang="es-HN" b="1" kern="0" dirty="0">
              <a:solidFill>
                <a:sysClr val="windowText" lastClr="000000"/>
              </a:solidFill>
              <a:latin typeface="HelveticaNeue LT 45 Light" panose="020B04040200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HN" kern="0" dirty="0">
                <a:solidFill>
                  <a:sysClr val="windowText" lastClr="000000"/>
                </a:solidFill>
                <a:latin typeface="HelveticaNeue LT 45 Light" panose="020B0404020002020204" pitchFamily="34" charset="0"/>
              </a:rPr>
              <a:t>Implementación de los modelos extendidos por entidad en cada sistema institucional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s-HN" kern="0" dirty="0">
              <a:solidFill>
                <a:sysClr val="windowText" lastClr="000000"/>
              </a:solidFill>
              <a:latin typeface="HelveticaNeue LT 45 Light" panose="020B04040200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HN" kern="0" dirty="0">
                <a:solidFill>
                  <a:sysClr val="windowText" lastClr="000000"/>
                </a:solidFill>
                <a:latin typeface="HelveticaNeue LT 45 Light" panose="020B0404020002020204" pitchFamily="34" charset="0"/>
              </a:rPr>
              <a:t>Descripción e intercambio mediante INTERLIS</a:t>
            </a:r>
            <a:endParaRPr lang="es-HN" sz="1400" i="1" kern="0" dirty="0">
              <a:solidFill>
                <a:sysClr val="windowText" lastClr="000000"/>
              </a:solidFill>
              <a:latin typeface="HelveticaNeue LT 45 Light" panose="020B04040200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60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ítulo 9"/>
          <p:cNvSpPr>
            <a:spLocks noGrp="1"/>
          </p:cNvSpPr>
          <p:nvPr>
            <p:ph type="title"/>
          </p:nvPr>
        </p:nvSpPr>
        <p:spPr>
          <a:xfrm>
            <a:off x="286896" y="120990"/>
            <a:ext cx="8810615" cy="1325563"/>
          </a:xfrm>
        </p:spPr>
        <p:txBody>
          <a:bodyPr/>
          <a:lstStyle/>
          <a:p>
            <a:r>
              <a:rPr lang="es-HN" dirty="0"/>
              <a:t>4. INTERLIS para implementar </a:t>
            </a:r>
            <a:r>
              <a:rPr lang="es-HN" dirty="0">
                <a:latin typeface="Impact" panose="020B0806030902050204" pitchFamily="34" charset="0"/>
              </a:rPr>
              <a:t>LADM</a:t>
            </a:r>
            <a:r>
              <a:rPr lang="es-HN" dirty="0"/>
              <a:t> </a:t>
            </a:r>
            <a:endParaRPr lang="es-HN" dirty="0">
              <a:latin typeface="Impact" panose="020B0806030902050204" pitchFamily="34" charset="0"/>
            </a:endParaRPr>
          </a:p>
        </p:txBody>
      </p:sp>
      <p:grpSp>
        <p:nvGrpSpPr>
          <p:cNvPr id="3" name="Grupo 51"/>
          <p:cNvGrpSpPr/>
          <p:nvPr/>
        </p:nvGrpSpPr>
        <p:grpSpPr>
          <a:xfrm>
            <a:off x="1" y="0"/>
            <a:ext cx="160265" cy="6857999"/>
            <a:chOff x="15628" y="1200341"/>
            <a:chExt cx="154800" cy="4551966"/>
          </a:xfrm>
        </p:grpSpPr>
        <p:sp>
          <p:nvSpPr>
            <p:cNvPr id="53" name="Rectángulo 52"/>
            <p:cNvSpPr/>
            <p:nvPr/>
          </p:nvSpPr>
          <p:spPr>
            <a:xfrm>
              <a:off x="15628" y="1200341"/>
              <a:ext cx="154800" cy="2275723"/>
            </a:xfrm>
            <a:prstGeom prst="rect">
              <a:avLst/>
            </a:prstGeom>
            <a:solidFill>
              <a:srgbClr val="FCC7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HN"/>
            </a:p>
          </p:txBody>
        </p:sp>
        <p:sp>
          <p:nvSpPr>
            <p:cNvPr id="54" name="Rectángulo 53"/>
            <p:cNvSpPr/>
            <p:nvPr/>
          </p:nvSpPr>
          <p:spPr>
            <a:xfrm>
              <a:off x="15628" y="3476064"/>
              <a:ext cx="154800" cy="1151116"/>
            </a:xfrm>
            <a:prstGeom prst="rect">
              <a:avLst/>
            </a:prstGeom>
            <a:solidFill>
              <a:srgbClr val="0A14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HN"/>
            </a:p>
          </p:txBody>
        </p:sp>
        <p:sp>
          <p:nvSpPr>
            <p:cNvPr id="55" name="Rectángulo 54"/>
            <p:cNvSpPr/>
            <p:nvPr/>
          </p:nvSpPr>
          <p:spPr>
            <a:xfrm>
              <a:off x="15628" y="4627180"/>
              <a:ext cx="154800" cy="1125127"/>
            </a:xfrm>
            <a:prstGeom prst="rect">
              <a:avLst/>
            </a:prstGeom>
            <a:solidFill>
              <a:srgbClr val="FF0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HN"/>
            </a:p>
          </p:txBody>
        </p:sp>
      </p:grpSp>
      <p:sp>
        <p:nvSpPr>
          <p:cNvPr id="56" name="Redondear rectángulo de esquina diagonal 55"/>
          <p:cNvSpPr/>
          <p:nvPr/>
        </p:nvSpPr>
        <p:spPr>
          <a:xfrm rot="5400000">
            <a:off x="-674289" y="2045347"/>
            <a:ext cx="5642043" cy="3983262"/>
          </a:xfrm>
          <a:prstGeom prst="round2DiagRect">
            <a:avLst>
              <a:gd name="adj1" fmla="val 0"/>
              <a:gd name="adj2" fmla="val 0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47000">
                <a:schemeClr val="bg1">
                  <a:lumMod val="85000"/>
                </a:schemeClr>
              </a:gs>
              <a:gs pos="89000">
                <a:schemeClr val="bg1">
                  <a:lumMod val="6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50" name="36 CuadroTexto"/>
          <p:cNvSpPr txBox="1"/>
          <p:nvPr/>
        </p:nvSpPr>
        <p:spPr>
          <a:xfrm>
            <a:off x="678338" y="1723443"/>
            <a:ext cx="347456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HN" b="1" kern="0" dirty="0" smtClean="0">
                <a:solidFill>
                  <a:sysClr val="windowText" lastClr="000000"/>
                </a:solidFill>
                <a:latin typeface="HelveticaNeue LT 45 Light" panose="020B0404020002020204" pitchFamily="34" charset="0"/>
              </a:rPr>
              <a:t>Qué es INTERLIS</a:t>
            </a:r>
            <a:endParaRPr lang="es-HN" b="1" kern="0" dirty="0">
              <a:solidFill>
                <a:sysClr val="windowText" lastClr="000000"/>
              </a:solidFill>
              <a:latin typeface="HelveticaNeue LT 45 Light" panose="020B0404020002020204" pitchFamily="34" charset="0"/>
            </a:endParaRPr>
          </a:p>
          <a:p>
            <a:pPr marL="285750" lvl="1" indent="-28575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s-ES_tradnl" kern="0" dirty="0" smtClean="0">
                <a:solidFill>
                  <a:sysClr val="windowText" lastClr="000000"/>
                </a:solidFill>
                <a:latin typeface="HelveticaNeue LT 45 Light" panose="020B0404020002020204" pitchFamily="34" charset="0"/>
              </a:rPr>
              <a:t>Lenguaje de Esquema Conceptual (CSL)</a:t>
            </a:r>
          </a:p>
          <a:p>
            <a:pPr marL="285750" lvl="1" indent="-28575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s-ES_tradnl" kern="0" dirty="0" smtClean="0">
                <a:solidFill>
                  <a:sysClr val="windowText" lastClr="000000"/>
                </a:solidFill>
                <a:latin typeface="HelveticaNeue LT 45 Light" panose="020B0404020002020204" pitchFamily="34" charset="0"/>
              </a:rPr>
              <a:t>Estandarizado</a:t>
            </a:r>
          </a:p>
          <a:p>
            <a:pPr marL="285750" lvl="1" indent="-28575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s-ES_tradnl" kern="0" dirty="0" smtClean="0">
                <a:solidFill>
                  <a:sysClr val="windowText" lastClr="000000"/>
                </a:solidFill>
                <a:latin typeface="HelveticaNeue LT 45 Light" panose="020B0404020002020204" pitchFamily="34" charset="0"/>
              </a:rPr>
              <a:t>Describe los modelos de datos (esquemas)</a:t>
            </a:r>
          </a:p>
          <a:p>
            <a:pPr marL="285750" lvl="1" indent="-28575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s-ES_tradnl" kern="0" dirty="0" smtClean="0">
                <a:solidFill>
                  <a:sysClr val="windowText" lastClr="000000"/>
                </a:solidFill>
                <a:latin typeface="HelveticaNeue LT 45 Light" panose="020B0404020002020204" pitchFamily="34" charset="0"/>
              </a:rPr>
              <a:t>Neutralidad ante sistemas</a:t>
            </a:r>
          </a:p>
          <a:p>
            <a:pPr marL="285750" lvl="1" indent="-28575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s-ES_tradnl" kern="0" dirty="0" smtClean="0">
                <a:solidFill>
                  <a:sysClr val="windowText" lastClr="000000"/>
                </a:solidFill>
                <a:latin typeface="HelveticaNeue LT 45 Light" panose="020B0404020002020204" pitchFamily="34" charset="0"/>
              </a:rPr>
              <a:t>Formato de transferencia  XML, que deriva del modelo de datos</a:t>
            </a:r>
          </a:p>
          <a:p>
            <a:pPr marL="285750" lvl="1" indent="-285750">
              <a:spcBef>
                <a:spcPct val="20000"/>
              </a:spcBef>
              <a:buClr>
                <a:schemeClr val="tx1"/>
              </a:buClr>
              <a:defRPr/>
            </a:pPr>
            <a:endParaRPr lang="es-ES_tradnl" sz="800" b="1" kern="0" dirty="0" smtClean="0">
              <a:solidFill>
                <a:sysClr val="windowText" lastClr="000000"/>
              </a:solidFill>
              <a:latin typeface="HelveticaNeue LT 45 Light" panose="020B0404020002020204" pitchFamily="34" charset="0"/>
            </a:endParaRPr>
          </a:p>
          <a:p>
            <a:pPr marL="285750" lvl="1" indent="-285750">
              <a:spcBef>
                <a:spcPct val="20000"/>
              </a:spcBef>
              <a:buClr>
                <a:schemeClr val="tx1"/>
              </a:buClr>
              <a:defRPr/>
            </a:pPr>
            <a:r>
              <a:rPr lang="es-ES_tradnl" b="1" kern="0" dirty="0" smtClean="0">
                <a:solidFill>
                  <a:sysClr val="windowText" lastClr="000000"/>
                </a:solidFill>
                <a:latin typeface="HelveticaNeue LT 45 Light" panose="020B0404020002020204" pitchFamily="34" charset="0"/>
              </a:rPr>
              <a:t>Que Permite</a:t>
            </a:r>
          </a:p>
          <a:p>
            <a:pPr marL="285750" lvl="1" indent="-28575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s-ES_tradnl" kern="0" dirty="0" smtClean="0">
                <a:solidFill>
                  <a:sysClr val="windowText" lastClr="000000"/>
                </a:solidFill>
                <a:latin typeface="HelveticaNeue LT 45 Light" panose="020B0404020002020204" pitchFamily="34" charset="0"/>
              </a:rPr>
              <a:t>Intercambio de datos</a:t>
            </a:r>
          </a:p>
          <a:p>
            <a:pPr marL="285750" lvl="1" indent="-28575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s-ES_tradnl" kern="0" dirty="0" smtClean="0">
                <a:solidFill>
                  <a:sysClr val="windowText" lastClr="000000"/>
                </a:solidFill>
                <a:latin typeface="HelveticaNeue LT 45 Light" panose="020B0404020002020204" pitchFamily="34" charset="0"/>
              </a:rPr>
              <a:t>Datos sujetos a Esquema de la Base de Datos</a:t>
            </a:r>
          </a:p>
          <a:p>
            <a:pPr marL="285750" lvl="1" indent="-28575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s-ES_tradnl" kern="0" dirty="0" smtClean="0">
                <a:solidFill>
                  <a:sysClr val="windowText" lastClr="000000"/>
                </a:solidFill>
                <a:latin typeface="HelveticaNeue LT 45 Light" panose="020B0404020002020204" pitchFamily="34" charset="0"/>
              </a:rPr>
              <a:t>Datos sujetos a Reglas</a:t>
            </a:r>
            <a:endParaRPr lang="es-HN" kern="0" dirty="0" smtClean="0">
              <a:solidFill>
                <a:sysClr val="windowText" lastClr="000000"/>
              </a:solidFill>
              <a:latin typeface="HelveticaNeue LT 45 Light" panose="020B0404020002020204" pitchFamily="34" charset="0"/>
            </a:endParaRP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_tradnl"/>
          </a:p>
        </p:txBody>
      </p:sp>
      <p:pic>
        <p:nvPicPr>
          <p:cNvPr id="46" name="Grafik 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922"/>
          <a:stretch/>
        </p:blipFill>
        <p:spPr>
          <a:xfrm>
            <a:off x="4191634" y="1187101"/>
            <a:ext cx="3604417" cy="4361604"/>
          </a:xfrm>
          <a:prstGeom prst="rect">
            <a:avLst/>
          </a:prstGeom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00650" y="4191000"/>
            <a:ext cx="3577069" cy="240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14000"/>
              </a:prstClr>
            </a:outerShdw>
          </a:effectLst>
        </p:spPr>
      </p:pic>
      <p:sp>
        <p:nvSpPr>
          <p:cNvPr id="58" name="Título 1"/>
          <p:cNvSpPr txBox="1">
            <a:spLocks/>
          </p:cNvSpPr>
          <p:nvPr/>
        </p:nvSpPr>
        <p:spPr>
          <a:xfrm>
            <a:off x="5456636" y="566394"/>
            <a:ext cx="3995478" cy="1978912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HN" sz="8000" dirty="0">
                <a:solidFill>
                  <a:srgbClr val="FBFBFB"/>
                </a:solidFill>
                <a:effectLst>
                  <a:glow rad="127000">
                    <a:srgbClr val="C7C7C7">
                      <a:alpha val="27000"/>
                    </a:srgbClr>
                  </a:glow>
                </a:effectLst>
                <a:latin typeface="Impact" panose="020B0806030902050204" pitchFamily="34" charset="0"/>
              </a:rPr>
              <a:t>¿Cómo?</a:t>
            </a:r>
            <a:endParaRPr lang="es-HN" sz="8000" b="1" dirty="0">
              <a:solidFill>
                <a:srgbClr val="FBFBFB"/>
              </a:solidFill>
              <a:effectLst>
                <a:glow rad="127000">
                  <a:srgbClr val="C7C7C7">
                    <a:alpha val="27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660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1028 Elipse"/>
          <p:cNvSpPr/>
          <p:nvPr/>
        </p:nvSpPr>
        <p:spPr>
          <a:xfrm>
            <a:off x="1565863" y="2855423"/>
            <a:ext cx="3241920" cy="321913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 sz="1350"/>
          </a:p>
        </p:txBody>
      </p:sp>
      <p:sp>
        <p:nvSpPr>
          <p:cNvPr id="200" name="1028 Elipse"/>
          <p:cNvSpPr/>
          <p:nvPr/>
        </p:nvSpPr>
        <p:spPr>
          <a:xfrm>
            <a:off x="2377880" y="3643184"/>
            <a:ext cx="1616813" cy="16182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 sz="1350"/>
          </a:p>
        </p:txBody>
      </p:sp>
      <p:grpSp>
        <p:nvGrpSpPr>
          <p:cNvPr id="22" name="Grupo 21"/>
          <p:cNvGrpSpPr/>
          <p:nvPr/>
        </p:nvGrpSpPr>
        <p:grpSpPr>
          <a:xfrm>
            <a:off x="2336042" y="3624147"/>
            <a:ext cx="1669154" cy="1650743"/>
            <a:chOff x="2336042" y="3624147"/>
            <a:chExt cx="1669154" cy="1650743"/>
          </a:xfrm>
        </p:grpSpPr>
        <p:sp>
          <p:nvSpPr>
            <p:cNvPr id="201" name="Freeform 8"/>
            <p:cNvSpPr>
              <a:spLocks/>
            </p:cNvSpPr>
            <p:nvPr/>
          </p:nvSpPr>
          <p:spPr bwMode="auto">
            <a:xfrm rot="2700000">
              <a:off x="2360206" y="4360552"/>
              <a:ext cx="1070985" cy="757692"/>
            </a:xfrm>
            <a:custGeom>
              <a:avLst/>
              <a:gdLst>
                <a:gd name="T0" fmla="*/ 764 w 3669"/>
                <a:gd name="T1" fmla="*/ 443 h 2595"/>
                <a:gd name="T2" fmla="*/ 582 w 3669"/>
                <a:gd name="T3" fmla="*/ 522 h 2595"/>
                <a:gd name="T4" fmla="*/ 498 w 3669"/>
                <a:gd name="T5" fmla="*/ 740 h 2595"/>
                <a:gd name="T6" fmla="*/ 740 w 3669"/>
                <a:gd name="T7" fmla="*/ 885 h 2595"/>
                <a:gd name="T8" fmla="*/ 521 w 3669"/>
                <a:gd name="T9" fmla="*/ 1356 h 2595"/>
                <a:gd name="T10" fmla="*/ 467 w 3669"/>
                <a:gd name="T11" fmla="*/ 1412 h 2595"/>
                <a:gd name="T12" fmla="*/ 410 w 3669"/>
                <a:gd name="T13" fmla="*/ 1491 h 2595"/>
                <a:gd name="T14" fmla="*/ 316 w 3669"/>
                <a:gd name="T15" fmla="*/ 1564 h 2595"/>
                <a:gd name="T16" fmla="*/ 121 w 3669"/>
                <a:gd name="T17" fmla="*/ 1744 h 2595"/>
                <a:gd name="T18" fmla="*/ 70 w 3669"/>
                <a:gd name="T19" fmla="*/ 1906 h 2595"/>
                <a:gd name="T20" fmla="*/ 264 w 3669"/>
                <a:gd name="T21" fmla="*/ 2048 h 2595"/>
                <a:gd name="T22" fmla="*/ 290 w 3669"/>
                <a:gd name="T23" fmla="*/ 2085 h 2595"/>
                <a:gd name="T24" fmla="*/ 325 w 3669"/>
                <a:gd name="T25" fmla="*/ 2112 h 2595"/>
                <a:gd name="T26" fmla="*/ 393 w 3669"/>
                <a:gd name="T27" fmla="*/ 2157 h 2595"/>
                <a:gd name="T28" fmla="*/ 810 w 3669"/>
                <a:gd name="T29" fmla="*/ 2386 h 2595"/>
                <a:gd name="T30" fmla="*/ 929 w 3669"/>
                <a:gd name="T31" fmla="*/ 2426 h 2595"/>
                <a:gd name="T32" fmla="*/ 1333 w 3669"/>
                <a:gd name="T33" fmla="*/ 2538 h 2595"/>
                <a:gd name="T34" fmla="*/ 1388 w 3669"/>
                <a:gd name="T35" fmla="*/ 2552 h 2595"/>
                <a:gd name="T36" fmla="*/ 1516 w 3669"/>
                <a:gd name="T37" fmla="*/ 2583 h 2595"/>
                <a:gd name="T38" fmla="*/ 1535 w 3669"/>
                <a:gd name="T39" fmla="*/ 2079 h 2595"/>
                <a:gd name="T40" fmla="*/ 1976 w 3669"/>
                <a:gd name="T41" fmla="*/ 1963 h 2595"/>
                <a:gd name="T42" fmla="*/ 2042 w 3669"/>
                <a:gd name="T43" fmla="*/ 1987 h 2595"/>
                <a:gd name="T44" fmla="*/ 2105 w 3669"/>
                <a:gd name="T45" fmla="*/ 2064 h 2595"/>
                <a:gd name="T46" fmla="*/ 2159 w 3669"/>
                <a:gd name="T47" fmla="*/ 2153 h 2595"/>
                <a:gd name="T48" fmla="*/ 2171 w 3669"/>
                <a:gd name="T49" fmla="*/ 2331 h 2595"/>
                <a:gd name="T50" fmla="*/ 2124 w 3669"/>
                <a:gd name="T51" fmla="*/ 2506 h 2595"/>
                <a:gd name="T52" fmla="*/ 2552 w 3669"/>
                <a:gd name="T53" fmla="*/ 2516 h 2595"/>
                <a:gd name="T54" fmla="*/ 2689 w 3669"/>
                <a:gd name="T55" fmla="*/ 2484 h 2595"/>
                <a:gd name="T56" fmla="*/ 2890 w 3669"/>
                <a:gd name="T57" fmla="*/ 2369 h 2595"/>
                <a:gd name="T58" fmla="*/ 2926 w 3669"/>
                <a:gd name="T59" fmla="*/ 2344 h 2595"/>
                <a:gd name="T60" fmla="*/ 3020 w 3669"/>
                <a:gd name="T61" fmla="*/ 2306 h 2595"/>
                <a:gd name="T62" fmla="*/ 3339 w 3669"/>
                <a:gd name="T63" fmla="*/ 2105 h 2595"/>
                <a:gd name="T64" fmla="*/ 3342 w 3669"/>
                <a:gd name="T65" fmla="*/ 2105 h 2595"/>
                <a:gd name="T66" fmla="*/ 3417 w 3669"/>
                <a:gd name="T67" fmla="*/ 2060 h 2595"/>
                <a:gd name="T68" fmla="*/ 3617 w 3669"/>
                <a:gd name="T69" fmla="*/ 1908 h 2595"/>
                <a:gd name="T70" fmla="*/ 3648 w 3669"/>
                <a:gd name="T71" fmla="*/ 1797 h 2595"/>
                <a:gd name="T72" fmla="*/ 3602 w 3669"/>
                <a:gd name="T73" fmla="*/ 1720 h 2595"/>
                <a:gd name="T74" fmla="*/ 3470 w 3669"/>
                <a:gd name="T75" fmla="*/ 1599 h 2595"/>
                <a:gd name="T76" fmla="*/ 3458 w 3669"/>
                <a:gd name="T77" fmla="*/ 1580 h 2595"/>
                <a:gd name="T78" fmla="*/ 3443 w 3669"/>
                <a:gd name="T79" fmla="*/ 1552 h 2595"/>
                <a:gd name="T80" fmla="*/ 3326 w 3669"/>
                <a:gd name="T81" fmla="*/ 1436 h 2595"/>
                <a:gd name="T82" fmla="*/ 3186 w 3669"/>
                <a:gd name="T83" fmla="*/ 1321 h 2595"/>
                <a:gd name="T84" fmla="*/ 2955 w 3669"/>
                <a:gd name="T85" fmla="*/ 1174 h 2595"/>
                <a:gd name="T86" fmla="*/ 2736 w 3669"/>
                <a:gd name="T87" fmla="*/ 1270 h 2595"/>
                <a:gd name="T88" fmla="*/ 2584 w 3669"/>
                <a:gd name="T89" fmla="*/ 1371 h 2595"/>
                <a:gd name="T90" fmla="*/ 2374 w 3669"/>
                <a:gd name="T91" fmla="*/ 1346 h 2595"/>
                <a:gd name="T92" fmla="*/ 2223 w 3669"/>
                <a:gd name="T93" fmla="*/ 1231 h 2595"/>
                <a:gd name="T94" fmla="*/ 2121 w 3669"/>
                <a:gd name="T95" fmla="*/ 1074 h 2595"/>
                <a:gd name="T96" fmla="*/ 2107 w 3669"/>
                <a:gd name="T97" fmla="*/ 862 h 2595"/>
                <a:gd name="T98" fmla="*/ 2462 w 3669"/>
                <a:gd name="T99" fmla="*/ 693 h 2595"/>
                <a:gd name="T100" fmla="*/ 2295 w 3669"/>
                <a:gd name="T101" fmla="*/ 420 h 2595"/>
                <a:gd name="T102" fmla="*/ 2216 w 3669"/>
                <a:gd name="T103" fmla="*/ 330 h 2595"/>
                <a:gd name="T104" fmla="*/ 1957 w 3669"/>
                <a:gd name="T105" fmla="*/ 92 h 2595"/>
                <a:gd name="T106" fmla="*/ 1812 w 3669"/>
                <a:gd name="T107" fmla="*/ 43 h 2595"/>
                <a:gd name="T108" fmla="*/ 1609 w 3669"/>
                <a:gd name="T109" fmla="*/ 276 h 2595"/>
                <a:gd name="T110" fmla="*/ 877 w 3669"/>
                <a:gd name="T111" fmla="*/ 628 h 2595"/>
                <a:gd name="T112" fmla="*/ 764 w 3669"/>
                <a:gd name="T113" fmla="*/ 443 h 2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669" h="2595">
                  <a:moveTo>
                    <a:pt x="764" y="443"/>
                  </a:moveTo>
                  <a:cubicBezTo>
                    <a:pt x="656" y="425"/>
                    <a:pt x="632" y="471"/>
                    <a:pt x="582" y="522"/>
                  </a:cubicBezTo>
                  <a:cubicBezTo>
                    <a:pt x="516" y="588"/>
                    <a:pt x="477" y="610"/>
                    <a:pt x="498" y="740"/>
                  </a:cubicBezTo>
                  <a:cubicBezTo>
                    <a:pt x="632" y="808"/>
                    <a:pt x="637" y="751"/>
                    <a:pt x="740" y="885"/>
                  </a:cubicBezTo>
                  <a:cubicBezTo>
                    <a:pt x="752" y="1067"/>
                    <a:pt x="632" y="1230"/>
                    <a:pt x="521" y="1356"/>
                  </a:cubicBezTo>
                  <a:cubicBezTo>
                    <a:pt x="501" y="1378"/>
                    <a:pt x="488" y="1392"/>
                    <a:pt x="467" y="1412"/>
                  </a:cubicBezTo>
                  <a:cubicBezTo>
                    <a:pt x="436" y="1442"/>
                    <a:pt x="425" y="1446"/>
                    <a:pt x="410" y="1491"/>
                  </a:cubicBezTo>
                  <a:cubicBezTo>
                    <a:pt x="367" y="1524"/>
                    <a:pt x="355" y="1520"/>
                    <a:pt x="316" y="1564"/>
                  </a:cubicBezTo>
                  <a:lnTo>
                    <a:pt x="121" y="1744"/>
                  </a:lnTo>
                  <a:cubicBezTo>
                    <a:pt x="10" y="1830"/>
                    <a:pt x="0" y="1854"/>
                    <a:pt x="70" y="1906"/>
                  </a:cubicBezTo>
                  <a:cubicBezTo>
                    <a:pt x="112" y="1937"/>
                    <a:pt x="218" y="2050"/>
                    <a:pt x="264" y="2048"/>
                  </a:cubicBezTo>
                  <a:cubicBezTo>
                    <a:pt x="285" y="2090"/>
                    <a:pt x="259" y="2053"/>
                    <a:pt x="290" y="2085"/>
                  </a:cubicBezTo>
                  <a:cubicBezTo>
                    <a:pt x="300" y="2097"/>
                    <a:pt x="311" y="2103"/>
                    <a:pt x="325" y="2112"/>
                  </a:cubicBezTo>
                  <a:cubicBezTo>
                    <a:pt x="349" y="2127"/>
                    <a:pt x="369" y="2138"/>
                    <a:pt x="393" y="2157"/>
                  </a:cubicBezTo>
                  <a:cubicBezTo>
                    <a:pt x="494" y="2189"/>
                    <a:pt x="697" y="2351"/>
                    <a:pt x="810" y="2386"/>
                  </a:cubicBezTo>
                  <a:cubicBezTo>
                    <a:pt x="864" y="2404"/>
                    <a:pt x="879" y="2406"/>
                    <a:pt x="929" y="2426"/>
                  </a:cubicBezTo>
                  <a:cubicBezTo>
                    <a:pt x="1018" y="2461"/>
                    <a:pt x="1248" y="2535"/>
                    <a:pt x="1333" y="2538"/>
                  </a:cubicBezTo>
                  <a:cubicBezTo>
                    <a:pt x="1345" y="2553"/>
                    <a:pt x="1352" y="2557"/>
                    <a:pt x="1388" y="2552"/>
                  </a:cubicBezTo>
                  <a:cubicBezTo>
                    <a:pt x="1412" y="2587"/>
                    <a:pt x="1450" y="2587"/>
                    <a:pt x="1516" y="2583"/>
                  </a:cubicBezTo>
                  <a:cubicBezTo>
                    <a:pt x="1805" y="2569"/>
                    <a:pt x="1444" y="2306"/>
                    <a:pt x="1535" y="2079"/>
                  </a:cubicBezTo>
                  <a:cubicBezTo>
                    <a:pt x="1603" y="1908"/>
                    <a:pt x="1839" y="1933"/>
                    <a:pt x="1976" y="1963"/>
                  </a:cubicBezTo>
                  <a:cubicBezTo>
                    <a:pt x="2008" y="1978"/>
                    <a:pt x="2015" y="1996"/>
                    <a:pt x="2042" y="1987"/>
                  </a:cubicBezTo>
                  <a:cubicBezTo>
                    <a:pt x="2060" y="2027"/>
                    <a:pt x="2075" y="2033"/>
                    <a:pt x="2105" y="2064"/>
                  </a:cubicBezTo>
                  <a:cubicBezTo>
                    <a:pt x="2132" y="2093"/>
                    <a:pt x="2144" y="2114"/>
                    <a:pt x="2159" y="2153"/>
                  </a:cubicBezTo>
                  <a:cubicBezTo>
                    <a:pt x="2186" y="2186"/>
                    <a:pt x="2184" y="2270"/>
                    <a:pt x="2171" y="2331"/>
                  </a:cubicBezTo>
                  <a:cubicBezTo>
                    <a:pt x="2150" y="2427"/>
                    <a:pt x="2118" y="2400"/>
                    <a:pt x="2124" y="2506"/>
                  </a:cubicBezTo>
                  <a:cubicBezTo>
                    <a:pt x="2239" y="2595"/>
                    <a:pt x="2363" y="2550"/>
                    <a:pt x="2552" y="2516"/>
                  </a:cubicBezTo>
                  <a:cubicBezTo>
                    <a:pt x="2594" y="2509"/>
                    <a:pt x="2665" y="2483"/>
                    <a:pt x="2689" y="2484"/>
                  </a:cubicBezTo>
                  <a:cubicBezTo>
                    <a:pt x="2719" y="2412"/>
                    <a:pt x="2825" y="2401"/>
                    <a:pt x="2890" y="2369"/>
                  </a:cubicBezTo>
                  <a:cubicBezTo>
                    <a:pt x="2931" y="2349"/>
                    <a:pt x="2895" y="2366"/>
                    <a:pt x="2926" y="2344"/>
                  </a:cubicBezTo>
                  <a:cubicBezTo>
                    <a:pt x="2964" y="2318"/>
                    <a:pt x="2977" y="2326"/>
                    <a:pt x="3020" y="2306"/>
                  </a:cubicBezTo>
                  <a:cubicBezTo>
                    <a:pt x="3099" y="2270"/>
                    <a:pt x="3301" y="2193"/>
                    <a:pt x="3339" y="2105"/>
                  </a:cubicBezTo>
                  <a:lnTo>
                    <a:pt x="3342" y="2105"/>
                  </a:lnTo>
                  <a:lnTo>
                    <a:pt x="3417" y="2060"/>
                  </a:lnTo>
                  <a:cubicBezTo>
                    <a:pt x="3458" y="2030"/>
                    <a:pt x="3592" y="1938"/>
                    <a:pt x="3617" y="1908"/>
                  </a:cubicBezTo>
                  <a:cubicBezTo>
                    <a:pt x="3641" y="1854"/>
                    <a:pt x="3669" y="1864"/>
                    <a:pt x="3648" y="1797"/>
                  </a:cubicBezTo>
                  <a:cubicBezTo>
                    <a:pt x="3645" y="1785"/>
                    <a:pt x="3613" y="1735"/>
                    <a:pt x="3602" y="1720"/>
                  </a:cubicBezTo>
                  <a:cubicBezTo>
                    <a:pt x="3565" y="1669"/>
                    <a:pt x="3518" y="1618"/>
                    <a:pt x="3470" y="1599"/>
                  </a:cubicBezTo>
                  <a:cubicBezTo>
                    <a:pt x="3463" y="1587"/>
                    <a:pt x="3469" y="1598"/>
                    <a:pt x="3458" y="1580"/>
                  </a:cubicBezTo>
                  <a:cubicBezTo>
                    <a:pt x="3447" y="1562"/>
                    <a:pt x="3457" y="1580"/>
                    <a:pt x="3443" y="1552"/>
                  </a:cubicBezTo>
                  <a:cubicBezTo>
                    <a:pt x="3401" y="1513"/>
                    <a:pt x="3365" y="1474"/>
                    <a:pt x="3326" y="1436"/>
                  </a:cubicBezTo>
                  <a:cubicBezTo>
                    <a:pt x="3193" y="1306"/>
                    <a:pt x="3252" y="1375"/>
                    <a:pt x="3186" y="1321"/>
                  </a:cubicBezTo>
                  <a:cubicBezTo>
                    <a:pt x="3069" y="1226"/>
                    <a:pt x="3100" y="1233"/>
                    <a:pt x="2955" y="1174"/>
                  </a:cubicBezTo>
                  <a:cubicBezTo>
                    <a:pt x="2806" y="1113"/>
                    <a:pt x="2845" y="1122"/>
                    <a:pt x="2736" y="1270"/>
                  </a:cubicBezTo>
                  <a:cubicBezTo>
                    <a:pt x="2706" y="1311"/>
                    <a:pt x="2637" y="1361"/>
                    <a:pt x="2584" y="1371"/>
                  </a:cubicBezTo>
                  <a:cubicBezTo>
                    <a:pt x="2468" y="1393"/>
                    <a:pt x="2462" y="1386"/>
                    <a:pt x="2374" y="1346"/>
                  </a:cubicBezTo>
                  <a:cubicBezTo>
                    <a:pt x="2318" y="1321"/>
                    <a:pt x="2266" y="1274"/>
                    <a:pt x="2223" y="1231"/>
                  </a:cubicBezTo>
                  <a:cubicBezTo>
                    <a:pt x="2161" y="1169"/>
                    <a:pt x="2147" y="1151"/>
                    <a:pt x="2121" y="1074"/>
                  </a:cubicBezTo>
                  <a:cubicBezTo>
                    <a:pt x="2097" y="1001"/>
                    <a:pt x="2065" y="957"/>
                    <a:pt x="2107" y="862"/>
                  </a:cubicBezTo>
                  <a:cubicBezTo>
                    <a:pt x="2190" y="675"/>
                    <a:pt x="2429" y="733"/>
                    <a:pt x="2462" y="693"/>
                  </a:cubicBezTo>
                  <a:cubicBezTo>
                    <a:pt x="2536" y="621"/>
                    <a:pt x="2307" y="432"/>
                    <a:pt x="2295" y="420"/>
                  </a:cubicBezTo>
                  <a:cubicBezTo>
                    <a:pt x="2265" y="389"/>
                    <a:pt x="2243" y="360"/>
                    <a:pt x="2216" y="330"/>
                  </a:cubicBezTo>
                  <a:lnTo>
                    <a:pt x="1957" y="92"/>
                  </a:lnTo>
                  <a:cubicBezTo>
                    <a:pt x="1860" y="11"/>
                    <a:pt x="1868" y="0"/>
                    <a:pt x="1812" y="43"/>
                  </a:cubicBezTo>
                  <a:cubicBezTo>
                    <a:pt x="1786" y="63"/>
                    <a:pt x="1651" y="233"/>
                    <a:pt x="1609" y="276"/>
                  </a:cubicBezTo>
                  <a:cubicBezTo>
                    <a:pt x="1459" y="430"/>
                    <a:pt x="1045" y="902"/>
                    <a:pt x="877" y="628"/>
                  </a:cubicBezTo>
                  <a:cubicBezTo>
                    <a:pt x="833" y="556"/>
                    <a:pt x="872" y="460"/>
                    <a:pt x="764" y="443"/>
                  </a:cubicBezTo>
                  <a:close/>
                </a:path>
              </a:pathLst>
            </a:custGeom>
            <a:solidFill>
              <a:srgbClr val="76717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HN" sz="1350"/>
            </a:p>
          </p:txBody>
        </p:sp>
        <p:sp>
          <p:nvSpPr>
            <p:cNvPr id="202" name="Freeform 7"/>
            <p:cNvSpPr>
              <a:spLocks/>
            </p:cNvSpPr>
            <p:nvPr/>
          </p:nvSpPr>
          <p:spPr bwMode="auto">
            <a:xfrm rot="2700000">
              <a:off x="2494391" y="3630726"/>
              <a:ext cx="771313" cy="1088011"/>
            </a:xfrm>
            <a:custGeom>
              <a:avLst/>
              <a:gdLst>
                <a:gd name="T0" fmla="*/ 468 w 2640"/>
                <a:gd name="T1" fmla="*/ 416 h 3722"/>
                <a:gd name="T2" fmla="*/ 371 w 2640"/>
                <a:gd name="T3" fmla="*/ 556 h 3722"/>
                <a:gd name="T4" fmla="*/ 214 w 2640"/>
                <a:gd name="T5" fmla="*/ 898 h 3722"/>
                <a:gd name="T6" fmla="*/ 99 w 2640"/>
                <a:gd name="T7" fmla="*/ 1268 h 3722"/>
                <a:gd name="T8" fmla="*/ 54 w 2640"/>
                <a:gd name="T9" fmla="*/ 1679 h 3722"/>
                <a:gd name="T10" fmla="*/ 452 w 2640"/>
                <a:gd name="T11" fmla="*/ 1651 h 3722"/>
                <a:gd name="T12" fmla="*/ 636 w 2640"/>
                <a:gd name="T13" fmla="*/ 1966 h 3722"/>
                <a:gd name="T14" fmla="*/ 433 w 2640"/>
                <a:gd name="T15" fmla="*/ 2261 h 3722"/>
                <a:gd name="T16" fmla="*/ 238 w 2640"/>
                <a:gd name="T17" fmla="*/ 2211 h 3722"/>
                <a:gd name="T18" fmla="*/ 158 w 2640"/>
                <a:gd name="T19" fmla="*/ 2170 h 3722"/>
                <a:gd name="T20" fmla="*/ 93 w 2640"/>
                <a:gd name="T21" fmla="*/ 2196 h 3722"/>
                <a:gd name="T22" fmla="*/ 123 w 2640"/>
                <a:gd name="T23" fmla="*/ 2423 h 3722"/>
                <a:gd name="T24" fmla="*/ 177 w 2640"/>
                <a:gd name="T25" fmla="*/ 2636 h 3722"/>
                <a:gd name="T26" fmla="*/ 262 w 2640"/>
                <a:gd name="T27" fmla="*/ 2811 h 3722"/>
                <a:gd name="T28" fmla="*/ 503 w 2640"/>
                <a:gd name="T29" fmla="*/ 3251 h 3722"/>
                <a:gd name="T30" fmla="*/ 670 w 2640"/>
                <a:gd name="T31" fmla="*/ 3484 h 3722"/>
                <a:gd name="T32" fmla="*/ 1014 w 2640"/>
                <a:gd name="T33" fmla="*/ 3480 h 3722"/>
                <a:gd name="T34" fmla="*/ 1216 w 2640"/>
                <a:gd name="T35" fmla="*/ 3294 h 3722"/>
                <a:gd name="T36" fmla="*/ 1472 w 2640"/>
                <a:gd name="T37" fmla="*/ 2982 h 3722"/>
                <a:gd name="T38" fmla="*/ 1506 w 2640"/>
                <a:gd name="T39" fmla="*/ 2862 h 3722"/>
                <a:gd name="T40" fmla="*/ 1506 w 2640"/>
                <a:gd name="T41" fmla="*/ 2855 h 3722"/>
                <a:gd name="T42" fmla="*/ 1502 w 2640"/>
                <a:gd name="T43" fmla="*/ 2839 h 3722"/>
                <a:gd name="T44" fmla="*/ 1422 w 2640"/>
                <a:gd name="T45" fmla="*/ 2778 h 3722"/>
                <a:gd name="T46" fmla="*/ 1349 w 2640"/>
                <a:gd name="T47" fmla="*/ 2744 h 3722"/>
                <a:gd name="T48" fmla="*/ 1707 w 2640"/>
                <a:gd name="T49" fmla="*/ 2207 h 3722"/>
                <a:gd name="T50" fmla="*/ 2131 w 2640"/>
                <a:gd name="T51" fmla="*/ 2368 h 3722"/>
                <a:gd name="T52" fmla="*/ 2484 w 2640"/>
                <a:gd name="T53" fmla="*/ 2019 h 3722"/>
                <a:gd name="T54" fmla="*/ 2636 w 2640"/>
                <a:gd name="T55" fmla="*/ 1820 h 3722"/>
                <a:gd name="T56" fmla="*/ 2299 w 2640"/>
                <a:gd name="T57" fmla="*/ 1504 h 3722"/>
                <a:gd name="T58" fmla="*/ 2241 w 2640"/>
                <a:gd name="T59" fmla="*/ 1453 h 3722"/>
                <a:gd name="T60" fmla="*/ 2189 w 2640"/>
                <a:gd name="T61" fmla="*/ 1397 h 3722"/>
                <a:gd name="T62" fmla="*/ 2038 w 2640"/>
                <a:gd name="T63" fmla="*/ 1220 h 3722"/>
                <a:gd name="T64" fmla="*/ 1999 w 2640"/>
                <a:gd name="T65" fmla="*/ 1149 h 3722"/>
                <a:gd name="T66" fmla="*/ 1988 w 2640"/>
                <a:gd name="T67" fmla="*/ 831 h 3722"/>
                <a:gd name="T68" fmla="*/ 2253 w 2640"/>
                <a:gd name="T69" fmla="*/ 667 h 3722"/>
                <a:gd name="T70" fmla="*/ 1841 w 2640"/>
                <a:gd name="T71" fmla="*/ 416 h 3722"/>
                <a:gd name="T72" fmla="*/ 1620 w 2640"/>
                <a:gd name="T73" fmla="*/ 639 h 3722"/>
                <a:gd name="T74" fmla="*/ 1516 w 2640"/>
                <a:gd name="T75" fmla="*/ 626 h 3722"/>
                <a:gd name="T76" fmla="*/ 919 w 2640"/>
                <a:gd name="T77" fmla="*/ 123 h 3722"/>
                <a:gd name="T78" fmla="*/ 796 w 2640"/>
                <a:gd name="T79" fmla="*/ 0 h 3722"/>
                <a:gd name="T80" fmla="*/ 617 w 2640"/>
                <a:gd name="T81" fmla="*/ 188 h 3722"/>
                <a:gd name="T82" fmla="*/ 560 w 2640"/>
                <a:gd name="T83" fmla="*/ 264 h 3722"/>
                <a:gd name="T84" fmla="*/ 468 w 2640"/>
                <a:gd name="T85" fmla="*/ 416 h 3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40" h="3722">
                  <a:moveTo>
                    <a:pt x="468" y="416"/>
                  </a:moveTo>
                  <a:cubicBezTo>
                    <a:pt x="428" y="484"/>
                    <a:pt x="404" y="477"/>
                    <a:pt x="371" y="556"/>
                  </a:cubicBezTo>
                  <a:cubicBezTo>
                    <a:pt x="297" y="726"/>
                    <a:pt x="295" y="682"/>
                    <a:pt x="214" y="898"/>
                  </a:cubicBezTo>
                  <a:cubicBezTo>
                    <a:pt x="168" y="1021"/>
                    <a:pt x="140" y="1144"/>
                    <a:pt x="99" y="1268"/>
                  </a:cubicBezTo>
                  <a:cubicBezTo>
                    <a:pt x="70" y="1354"/>
                    <a:pt x="0" y="1577"/>
                    <a:pt x="54" y="1679"/>
                  </a:cubicBezTo>
                  <a:cubicBezTo>
                    <a:pt x="186" y="1715"/>
                    <a:pt x="268" y="1572"/>
                    <a:pt x="452" y="1651"/>
                  </a:cubicBezTo>
                  <a:cubicBezTo>
                    <a:pt x="567" y="1701"/>
                    <a:pt x="640" y="1795"/>
                    <a:pt x="636" y="1966"/>
                  </a:cubicBezTo>
                  <a:cubicBezTo>
                    <a:pt x="633" y="2106"/>
                    <a:pt x="563" y="2243"/>
                    <a:pt x="433" y="2261"/>
                  </a:cubicBezTo>
                  <a:cubicBezTo>
                    <a:pt x="342" y="2274"/>
                    <a:pt x="302" y="2242"/>
                    <a:pt x="238" y="2211"/>
                  </a:cubicBezTo>
                  <a:cubicBezTo>
                    <a:pt x="216" y="2201"/>
                    <a:pt x="168" y="2172"/>
                    <a:pt x="158" y="2170"/>
                  </a:cubicBezTo>
                  <a:cubicBezTo>
                    <a:pt x="107" y="2159"/>
                    <a:pt x="125" y="2177"/>
                    <a:pt x="93" y="2196"/>
                  </a:cubicBezTo>
                  <a:cubicBezTo>
                    <a:pt x="87" y="2323"/>
                    <a:pt x="104" y="2319"/>
                    <a:pt x="123" y="2423"/>
                  </a:cubicBezTo>
                  <a:cubicBezTo>
                    <a:pt x="134" y="2487"/>
                    <a:pt x="157" y="2574"/>
                    <a:pt x="177" y="2636"/>
                  </a:cubicBezTo>
                  <a:cubicBezTo>
                    <a:pt x="238" y="2820"/>
                    <a:pt x="228" y="2726"/>
                    <a:pt x="262" y="2811"/>
                  </a:cubicBezTo>
                  <a:cubicBezTo>
                    <a:pt x="315" y="2941"/>
                    <a:pt x="413" y="3152"/>
                    <a:pt x="503" y="3251"/>
                  </a:cubicBezTo>
                  <a:cubicBezTo>
                    <a:pt x="546" y="3299"/>
                    <a:pt x="658" y="3470"/>
                    <a:pt x="670" y="3484"/>
                  </a:cubicBezTo>
                  <a:cubicBezTo>
                    <a:pt x="815" y="3656"/>
                    <a:pt x="754" y="3722"/>
                    <a:pt x="1014" y="3480"/>
                  </a:cubicBezTo>
                  <a:cubicBezTo>
                    <a:pt x="1085" y="3414"/>
                    <a:pt x="1144" y="3369"/>
                    <a:pt x="1216" y="3294"/>
                  </a:cubicBezTo>
                  <a:cubicBezTo>
                    <a:pt x="1280" y="3228"/>
                    <a:pt x="1441" y="3063"/>
                    <a:pt x="1472" y="2982"/>
                  </a:cubicBezTo>
                  <a:cubicBezTo>
                    <a:pt x="1485" y="2950"/>
                    <a:pt x="1507" y="2896"/>
                    <a:pt x="1506" y="2862"/>
                  </a:cubicBezTo>
                  <a:cubicBezTo>
                    <a:pt x="1506" y="2859"/>
                    <a:pt x="1506" y="2857"/>
                    <a:pt x="1506" y="2855"/>
                  </a:cubicBezTo>
                  <a:cubicBezTo>
                    <a:pt x="1505" y="2851"/>
                    <a:pt x="1504" y="2846"/>
                    <a:pt x="1502" y="2839"/>
                  </a:cubicBezTo>
                  <a:cubicBezTo>
                    <a:pt x="1493" y="2787"/>
                    <a:pt x="1455" y="2789"/>
                    <a:pt x="1422" y="2778"/>
                  </a:cubicBezTo>
                  <a:cubicBezTo>
                    <a:pt x="1398" y="2770"/>
                    <a:pt x="1369" y="2758"/>
                    <a:pt x="1349" y="2744"/>
                  </a:cubicBezTo>
                  <a:cubicBezTo>
                    <a:pt x="1082" y="2563"/>
                    <a:pt x="1447" y="2131"/>
                    <a:pt x="1707" y="2207"/>
                  </a:cubicBezTo>
                  <a:cubicBezTo>
                    <a:pt x="1959" y="2281"/>
                    <a:pt x="1767" y="2672"/>
                    <a:pt x="2131" y="2368"/>
                  </a:cubicBezTo>
                  <a:cubicBezTo>
                    <a:pt x="2232" y="2284"/>
                    <a:pt x="2403" y="2128"/>
                    <a:pt x="2484" y="2019"/>
                  </a:cubicBezTo>
                  <a:cubicBezTo>
                    <a:pt x="2528" y="1959"/>
                    <a:pt x="2640" y="1858"/>
                    <a:pt x="2636" y="1820"/>
                  </a:cubicBezTo>
                  <a:cubicBezTo>
                    <a:pt x="2632" y="1787"/>
                    <a:pt x="2385" y="1599"/>
                    <a:pt x="2299" y="1504"/>
                  </a:cubicBezTo>
                  <a:cubicBezTo>
                    <a:pt x="2267" y="1467"/>
                    <a:pt x="2276" y="1483"/>
                    <a:pt x="2241" y="1453"/>
                  </a:cubicBezTo>
                  <a:cubicBezTo>
                    <a:pt x="2218" y="1433"/>
                    <a:pt x="2212" y="1420"/>
                    <a:pt x="2189" y="1397"/>
                  </a:cubicBezTo>
                  <a:cubicBezTo>
                    <a:pt x="2102" y="1311"/>
                    <a:pt x="2101" y="1291"/>
                    <a:pt x="2038" y="1220"/>
                  </a:cubicBezTo>
                  <a:cubicBezTo>
                    <a:pt x="2002" y="1178"/>
                    <a:pt x="2025" y="1205"/>
                    <a:pt x="1999" y="1149"/>
                  </a:cubicBezTo>
                  <a:cubicBezTo>
                    <a:pt x="1953" y="1049"/>
                    <a:pt x="1862" y="926"/>
                    <a:pt x="1988" y="831"/>
                  </a:cubicBezTo>
                  <a:cubicBezTo>
                    <a:pt x="2046" y="788"/>
                    <a:pt x="2237" y="790"/>
                    <a:pt x="2253" y="667"/>
                  </a:cubicBezTo>
                  <a:cubicBezTo>
                    <a:pt x="2269" y="541"/>
                    <a:pt x="2033" y="146"/>
                    <a:pt x="1841" y="416"/>
                  </a:cubicBezTo>
                  <a:cubicBezTo>
                    <a:pt x="1778" y="505"/>
                    <a:pt x="1759" y="639"/>
                    <a:pt x="1620" y="639"/>
                  </a:cubicBezTo>
                  <a:cubicBezTo>
                    <a:pt x="1578" y="639"/>
                    <a:pt x="1546" y="638"/>
                    <a:pt x="1516" y="626"/>
                  </a:cubicBezTo>
                  <a:cubicBezTo>
                    <a:pt x="1326" y="549"/>
                    <a:pt x="1052" y="277"/>
                    <a:pt x="919" y="123"/>
                  </a:cubicBezTo>
                  <a:cubicBezTo>
                    <a:pt x="885" y="84"/>
                    <a:pt x="849" y="1"/>
                    <a:pt x="796" y="0"/>
                  </a:cubicBezTo>
                  <a:cubicBezTo>
                    <a:pt x="756" y="0"/>
                    <a:pt x="666" y="127"/>
                    <a:pt x="617" y="188"/>
                  </a:cubicBezTo>
                  <a:cubicBezTo>
                    <a:pt x="597" y="214"/>
                    <a:pt x="577" y="238"/>
                    <a:pt x="560" y="264"/>
                  </a:cubicBezTo>
                  <a:cubicBezTo>
                    <a:pt x="524" y="316"/>
                    <a:pt x="501" y="361"/>
                    <a:pt x="468" y="416"/>
                  </a:cubicBezTo>
                  <a:close/>
                </a:path>
              </a:pathLst>
            </a:custGeom>
            <a:solidFill>
              <a:srgbClr val="FCC70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HN" sz="1350"/>
            </a:p>
          </p:txBody>
        </p:sp>
        <p:sp>
          <p:nvSpPr>
            <p:cNvPr id="203" name="Freeform 9"/>
            <p:cNvSpPr>
              <a:spLocks/>
            </p:cNvSpPr>
            <p:nvPr/>
          </p:nvSpPr>
          <p:spPr bwMode="auto">
            <a:xfrm rot="2700000">
              <a:off x="3095965" y="4205402"/>
              <a:ext cx="757693" cy="1060768"/>
            </a:xfrm>
            <a:custGeom>
              <a:avLst/>
              <a:gdLst>
                <a:gd name="T0" fmla="*/ 173 w 2594"/>
                <a:gd name="T1" fmla="*/ 1998 h 3636"/>
                <a:gd name="T2" fmla="*/ 350 w 2594"/>
                <a:gd name="T3" fmla="*/ 2161 h 3636"/>
                <a:gd name="T4" fmla="*/ 474 w 2594"/>
                <a:gd name="T5" fmla="*/ 2740 h 3636"/>
                <a:gd name="T6" fmla="*/ 265 w 2594"/>
                <a:gd name="T7" fmla="*/ 2864 h 3636"/>
                <a:gd name="T8" fmla="*/ 375 w 2594"/>
                <a:gd name="T9" fmla="*/ 3093 h 3636"/>
                <a:gd name="T10" fmla="*/ 646 w 2594"/>
                <a:gd name="T11" fmla="*/ 3185 h 3636"/>
                <a:gd name="T12" fmla="*/ 705 w 2594"/>
                <a:gd name="T13" fmla="*/ 3136 h 3636"/>
                <a:gd name="T14" fmla="*/ 1330 w 2594"/>
                <a:gd name="T15" fmla="*/ 3130 h 3636"/>
                <a:gd name="T16" fmla="*/ 1596 w 2594"/>
                <a:gd name="T17" fmla="*/ 3386 h 3636"/>
                <a:gd name="T18" fmla="*/ 1871 w 2594"/>
                <a:gd name="T19" fmla="*/ 3636 h 3636"/>
                <a:gd name="T20" fmla="*/ 2069 w 2594"/>
                <a:gd name="T21" fmla="*/ 3384 h 3636"/>
                <a:gd name="T22" fmla="*/ 2140 w 2594"/>
                <a:gd name="T23" fmla="*/ 3263 h 3636"/>
                <a:gd name="T24" fmla="*/ 2224 w 2594"/>
                <a:gd name="T25" fmla="*/ 3128 h 3636"/>
                <a:gd name="T26" fmla="*/ 2483 w 2594"/>
                <a:gd name="T27" fmla="*/ 2351 h 3636"/>
                <a:gd name="T28" fmla="*/ 2170 w 2594"/>
                <a:gd name="T29" fmla="*/ 2246 h 3636"/>
                <a:gd name="T30" fmla="*/ 2173 w 2594"/>
                <a:gd name="T31" fmla="*/ 1525 h 3636"/>
                <a:gd name="T32" fmla="*/ 2521 w 2594"/>
                <a:gd name="T33" fmla="*/ 1609 h 3636"/>
                <a:gd name="T34" fmla="*/ 2498 w 2594"/>
                <a:gd name="T35" fmla="*/ 1284 h 3636"/>
                <a:gd name="T36" fmla="*/ 2457 w 2594"/>
                <a:gd name="T37" fmla="*/ 1109 h 3636"/>
                <a:gd name="T38" fmla="*/ 2394 w 2594"/>
                <a:gd name="T39" fmla="*/ 891 h 3636"/>
                <a:gd name="T40" fmla="*/ 2355 w 2594"/>
                <a:gd name="T41" fmla="*/ 786 h 3636"/>
                <a:gd name="T42" fmla="*/ 2259 w 2594"/>
                <a:gd name="T43" fmla="*/ 606 h 3636"/>
                <a:gd name="T44" fmla="*/ 2207 w 2594"/>
                <a:gd name="T45" fmla="*/ 512 h 3636"/>
                <a:gd name="T46" fmla="*/ 1985 w 2594"/>
                <a:gd name="T47" fmla="*/ 175 h 3636"/>
                <a:gd name="T48" fmla="*/ 1876 w 2594"/>
                <a:gd name="T49" fmla="*/ 67 h 3636"/>
                <a:gd name="T50" fmla="*/ 1639 w 2594"/>
                <a:gd name="T51" fmla="*/ 170 h 3636"/>
                <a:gd name="T52" fmla="*/ 1266 w 2594"/>
                <a:gd name="T53" fmla="*/ 612 h 3636"/>
                <a:gd name="T54" fmla="*/ 1242 w 2594"/>
                <a:gd name="T55" fmla="*/ 675 h 3636"/>
                <a:gd name="T56" fmla="*/ 1246 w 2594"/>
                <a:gd name="T57" fmla="*/ 741 h 3636"/>
                <a:gd name="T58" fmla="*/ 1576 w 2594"/>
                <a:gd name="T59" fmla="*/ 969 h 3636"/>
                <a:gd name="T60" fmla="*/ 1390 w 2594"/>
                <a:gd name="T61" fmla="*/ 1423 h 3636"/>
                <a:gd name="T62" fmla="*/ 1373 w 2594"/>
                <a:gd name="T63" fmla="*/ 1442 h 3636"/>
                <a:gd name="T64" fmla="*/ 1052 w 2594"/>
                <a:gd name="T65" fmla="*/ 1519 h 3636"/>
                <a:gd name="T66" fmla="*/ 821 w 2594"/>
                <a:gd name="T67" fmla="*/ 1199 h 3636"/>
                <a:gd name="T68" fmla="*/ 349 w 2594"/>
                <a:gd name="T69" fmla="*/ 1435 h 3636"/>
                <a:gd name="T70" fmla="*/ 173 w 2594"/>
                <a:gd name="T71" fmla="*/ 1623 h 3636"/>
                <a:gd name="T72" fmla="*/ 6 w 2594"/>
                <a:gd name="T73" fmla="*/ 1823 h 3636"/>
                <a:gd name="T74" fmla="*/ 173 w 2594"/>
                <a:gd name="T75" fmla="*/ 1998 h 3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594" h="3636">
                  <a:moveTo>
                    <a:pt x="173" y="1998"/>
                  </a:moveTo>
                  <a:cubicBezTo>
                    <a:pt x="239" y="2056"/>
                    <a:pt x="288" y="2104"/>
                    <a:pt x="350" y="2161"/>
                  </a:cubicBezTo>
                  <a:cubicBezTo>
                    <a:pt x="475" y="2276"/>
                    <a:pt x="874" y="2693"/>
                    <a:pt x="474" y="2740"/>
                  </a:cubicBezTo>
                  <a:cubicBezTo>
                    <a:pt x="368" y="2752"/>
                    <a:pt x="272" y="2769"/>
                    <a:pt x="265" y="2864"/>
                  </a:cubicBezTo>
                  <a:cubicBezTo>
                    <a:pt x="256" y="2977"/>
                    <a:pt x="327" y="3039"/>
                    <a:pt x="375" y="3093"/>
                  </a:cubicBezTo>
                  <a:cubicBezTo>
                    <a:pt x="431" y="3155"/>
                    <a:pt x="561" y="3189"/>
                    <a:pt x="646" y="3185"/>
                  </a:cubicBezTo>
                  <a:cubicBezTo>
                    <a:pt x="661" y="3164"/>
                    <a:pt x="672" y="3141"/>
                    <a:pt x="705" y="3136"/>
                  </a:cubicBezTo>
                  <a:cubicBezTo>
                    <a:pt x="780" y="2776"/>
                    <a:pt x="1178" y="2989"/>
                    <a:pt x="1330" y="3130"/>
                  </a:cubicBezTo>
                  <a:lnTo>
                    <a:pt x="1596" y="3386"/>
                  </a:lnTo>
                  <a:cubicBezTo>
                    <a:pt x="1772" y="3564"/>
                    <a:pt x="1753" y="3635"/>
                    <a:pt x="1871" y="3636"/>
                  </a:cubicBezTo>
                  <a:cubicBezTo>
                    <a:pt x="1897" y="3580"/>
                    <a:pt x="1995" y="3399"/>
                    <a:pt x="2069" y="3384"/>
                  </a:cubicBezTo>
                  <a:cubicBezTo>
                    <a:pt x="2092" y="3339"/>
                    <a:pt x="2114" y="3306"/>
                    <a:pt x="2140" y="3263"/>
                  </a:cubicBezTo>
                  <a:lnTo>
                    <a:pt x="2224" y="3128"/>
                  </a:lnTo>
                  <a:cubicBezTo>
                    <a:pt x="2313" y="2984"/>
                    <a:pt x="2594" y="2521"/>
                    <a:pt x="2483" y="2351"/>
                  </a:cubicBezTo>
                  <a:cubicBezTo>
                    <a:pt x="2423" y="2259"/>
                    <a:pt x="2331" y="2321"/>
                    <a:pt x="2170" y="2246"/>
                  </a:cubicBezTo>
                  <a:cubicBezTo>
                    <a:pt x="1856" y="2102"/>
                    <a:pt x="1958" y="1609"/>
                    <a:pt x="2173" y="1525"/>
                  </a:cubicBezTo>
                  <a:cubicBezTo>
                    <a:pt x="2321" y="1468"/>
                    <a:pt x="2324" y="1631"/>
                    <a:pt x="2521" y="1609"/>
                  </a:cubicBezTo>
                  <a:cubicBezTo>
                    <a:pt x="2526" y="1523"/>
                    <a:pt x="2525" y="1357"/>
                    <a:pt x="2498" y="1284"/>
                  </a:cubicBezTo>
                  <a:cubicBezTo>
                    <a:pt x="2451" y="1156"/>
                    <a:pt x="2483" y="1231"/>
                    <a:pt x="2457" y="1109"/>
                  </a:cubicBezTo>
                  <a:cubicBezTo>
                    <a:pt x="2446" y="1057"/>
                    <a:pt x="2416" y="941"/>
                    <a:pt x="2394" y="891"/>
                  </a:cubicBezTo>
                  <a:cubicBezTo>
                    <a:pt x="2379" y="855"/>
                    <a:pt x="2371" y="819"/>
                    <a:pt x="2355" y="786"/>
                  </a:cubicBezTo>
                  <a:cubicBezTo>
                    <a:pt x="2313" y="702"/>
                    <a:pt x="2298" y="716"/>
                    <a:pt x="2259" y="606"/>
                  </a:cubicBezTo>
                  <a:cubicBezTo>
                    <a:pt x="2239" y="551"/>
                    <a:pt x="2229" y="557"/>
                    <a:pt x="2207" y="512"/>
                  </a:cubicBezTo>
                  <a:cubicBezTo>
                    <a:pt x="2145" y="386"/>
                    <a:pt x="2076" y="280"/>
                    <a:pt x="1985" y="175"/>
                  </a:cubicBezTo>
                  <a:lnTo>
                    <a:pt x="1876" y="67"/>
                  </a:lnTo>
                  <a:cubicBezTo>
                    <a:pt x="1808" y="0"/>
                    <a:pt x="1766" y="52"/>
                    <a:pt x="1639" y="170"/>
                  </a:cubicBezTo>
                  <a:cubicBezTo>
                    <a:pt x="1529" y="273"/>
                    <a:pt x="1319" y="478"/>
                    <a:pt x="1266" y="612"/>
                  </a:cubicBezTo>
                  <a:lnTo>
                    <a:pt x="1242" y="675"/>
                  </a:lnTo>
                  <a:cubicBezTo>
                    <a:pt x="1229" y="728"/>
                    <a:pt x="1243" y="730"/>
                    <a:pt x="1246" y="741"/>
                  </a:cubicBezTo>
                  <a:cubicBezTo>
                    <a:pt x="1266" y="805"/>
                    <a:pt x="1508" y="772"/>
                    <a:pt x="1576" y="969"/>
                  </a:cubicBezTo>
                  <a:cubicBezTo>
                    <a:pt x="1641" y="1158"/>
                    <a:pt x="1488" y="1322"/>
                    <a:pt x="1390" y="1423"/>
                  </a:cubicBezTo>
                  <a:lnTo>
                    <a:pt x="1373" y="1442"/>
                  </a:lnTo>
                  <a:cubicBezTo>
                    <a:pt x="1337" y="1475"/>
                    <a:pt x="1171" y="1559"/>
                    <a:pt x="1052" y="1519"/>
                  </a:cubicBezTo>
                  <a:cubicBezTo>
                    <a:pt x="870" y="1459"/>
                    <a:pt x="907" y="1232"/>
                    <a:pt x="821" y="1199"/>
                  </a:cubicBezTo>
                  <a:cubicBezTo>
                    <a:pt x="623" y="1163"/>
                    <a:pt x="436" y="1350"/>
                    <a:pt x="349" y="1435"/>
                  </a:cubicBezTo>
                  <a:cubicBezTo>
                    <a:pt x="285" y="1497"/>
                    <a:pt x="234" y="1558"/>
                    <a:pt x="173" y="1623"/>
                  </a:cubicBezTo>
                  <a:cubicBezTo>
                    <a:pt x="157" y="1639"/>
                    <a:pt x="8" y="1804"/>
                    <a:pt x="6" y="1823"/>
                  </a:cubicBezTo>
                  <a:cubicBezTo>
                    <a:pt x="0" y="1867"/>
                    <a:pt x="115" y="1948"/>
                    <a:pt x="173" y="1998"/>
                  </a:cubicBezTo>
                  <a:close/>
                </a:path>
              </a:pathLst>
            </a:custGeom>
            <a:solidFill>
              <a:srgbClr val="FF010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HN" sz="1350"/>
            </a:p>
          </p:txBody>
        </p:sp>
        <p:sp>
          <p:nvSpPr>
            <p:cNvPr id="204" name="Freeform 10"/>
            <p:cNvSpPr>
              <a:spLocks/>
            </p:cNvSpPr>
            <p:nvPr/>
          </p:nvSpPr>
          <p:spPr bwMode="auto">
            <a:xfrm rot="2700000">
              <a:off x="2920614" y="3775685"/>
              <a:ext cx="1079498" cy="776422"/>
            </a:xfrm>
            <a:custGeom>
              <a:avLst/>
              <a:gdLst>
                <a:gd name="T0" fmla="*/ 2017 w 3698"/>
                <a:gd name="T1" fmla="*/ 2452 h 2661"/>
                <a:gd name="T2" fmla="*/ 2158 w 3698"/>
                <a:gd name="T3" fmla="*/ 2301 h 2661"/>
                <a:gd name="T4" fmla="*/ 2306 w 3698"/>
                <a:gd name="T5" fmla="*/ 2160 h 2661"/>
                <a:gd name="T6" fmla="*/ 2385 w 3698"/>
                <a:gd name="T7" fmla="*/ 2093 h 2661"/>
                <a:gd name="T8" fmla="*/ 2425 w 3698"/>
                <a:gd name="T9" fmla="*/ 2062 h 2661"/>
                <a:gd name="T10" fmla="*/ 2686 w 3698"/>
                <a:gd name="T11" fmla="*/ 1943 h 2661"/>
                <a:gd name="T12" fmla="*/ 2998 w 3698"/>
                <a:gd name="T13" fmla="*/ 2216 h 2661"/>
                <a:gd name="T14" fmla="*/ 3377 w 3698"/>
                <a:gd name="T15" fmla="*/ 2090 h 2661"/>
                <a:gd name="T16" fmla="*/ 3399 w 3698"/>
                <a:gd name="T17" fmla="*/ 2040 h 2661"/>
                <a:gd name="T18" fmla="*/ 3427 w 3698"/>
                <a:gd name="T19" fmla="*/ 1996 h 2661"/>
                <a:gd name="T20" fmla="*/ 3246 w 3698"/>
                <a:gd name="T21" fmla="*/ 1757 h 2661"/>
                <a:gd name="T22" fmla="*/ 3092 w 3698"/>
                <a:gd name="T23" fmla="*/ 1479 h 2661"/>
                <a:gd name="T24" fmla="*/ 3109 w 3698"/>
                <a:gd name="T25" fmla="*/ 1447 h 2661"/>
                <a:gd name="T26" fmla="*/ 3256 w 3698"/>
                <a:gd name="T27" fmla="*/ 1232 h 2661"/>
                <a:gd name="T28" fmla="*/ 3625 w 3698"/>
                <a:gd name="T29" fmla="*/ 863 h 2661"/>
                <a:gd name="T30" fmla="*/ 3693 w 3698"/>
                <a:gd name="T31" fmla="*/ 782 h 2661"/>
                <a:gd name="T32" fmla="*/ 3465 w 3698"/>
                <a:gd name="T33" fmla="*/ 572 h 2661"/>
                <a:gd name="T34" fmla="*/ 3385 w 3698"/>
                <a:gd name="T35" fmla="*/ 508 h 2661"/>
                <a:gd name="T36" fmla="*/ 3013 w 3698"/>
                <a:gd name="T37" fmla="*/ 288 h 2661"/>
                <a:gd name="T38" fmla="*/ 2815 w 3698"/>
                <a:gd name="T39" fmla="*/ 200 h 2661"/>
                <a:gd name="T40" fmla="*/ 2589 w 3698"/>
                <a:gd name="T41" fmla="*/ 132 h 2661"/>
                <a:gd name="T42" fmla="*/ 2133 w 3698"/>
                <a:gd name="T43" fmla="*/ 120 h 2661"/>
                <a:gd name="T44" fmla="*/ 2207 w 3698"/>
                <a:gd name="T45" fmla="*/ 332 h 2661"/>
                <a:gd name="T46" fmla="*/ 1514 w 3698"/>
                <a:gd name="T47" fmla="*/ 538 h 2661"/>
                <a:gd name="T48" fmla="*/ 1536 w 3698"/>
                <a:gd name="T49" fmla="*/ 202 h 2661"/>
                <a:gd name="T50" fmla="*/ 1572 w 3698"/>
                <a:gd name="T51" fmla="*/ 104 h 2661"/>
                <a:gd name="T52" fmla="*/ 1032 w 3698"/>
                <a:gd name="T53" fmla="*/ 184 h 2661"/>
                <a:gd name="T54" fmla="*/ 720 w 3698"/>
                <a:gd name="T55" fmla="*/ 308 h 2661"/>
                <a:gd name="T56" fmla="*/ 462 w 3698"/>
                <a:gd name="T57" fmla="*/ 460 h 2661"/>
                <a:gd name="T58" fmla="*/ 369 w 3698"/>
                <a:gd name="T59" fmla="*/ 514 h 2661"/>
                <a:gd name="T60" fmla="*/ 135 w 3698"/>
                <a:gd name="T61" fmla="*/ 704 h 2661"/>
                <a:gd name="T62" fmla="*/ 182 w 3698"/>
                <a:gd name="T63" fmla="*/ 962 h 2661"/>
                <a:gd name="T64" fmla="*/ 244 w 3698"/>
                <a:gd name="T65" fmla="*/ 1044 h 2661"/>
                <a:gd name="T66" fmla="*/ 658 w 3698"/>
                <a:gd name="T67" fmla="*/ 1383 h 2661"/>
                <a:gd name="T68" fmla="*/ 984 w 3698"/>
                <a:gd name="T69" fmla="*/ 1176 h 2661"/>
                <a:gd name="T70" fmla="*/ 1337 w 3698"/>
                <a:gd name="T71" fmla="*/ 1765 h 2661"/>
                <a:gd name="T72" fmla="*/ 1261 w 3698"/>
                <a:gd name="T73" fmla="*/ 2014 h 2661"/>
                <a:gd name="T74" fmla="*/ 1773 w 3698"/>
                <a:gd name="T75" fmla="*/ 2544 h 2661"/>
                <a:gd name="T76" fmla="*/ 2017 w 3698"/>
                <a:gd name="T77" fmla="*/ 2452 h 2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698" h="2661">
                  <a:moveTo>
                    <a:pt x="2017" y="2452"/>
                  </a:moveTo>
                  <a:cubicBezTo>
                    <a:pt x="2064" y="2401"/>
                    <a:pt x="2108" y="2359"/>
                    <a:pt x="2158" y="2301"/>
                  </a:cubicBezTo>
                  <a:cubicBezTo>
                    <a:pt x="2197" y="2255"/>
                    <a:pt x="2261" y="2202"/>
                    <a:pt x="2306" y="2160"/>
                  </a:cubicBezTo>
                  <a:cubicBezTo>
                    <a:pt x="2330" y="2137"/>
                    <a:pt x="2354" y="2120"/>
                    <a:pt x="2385" y="2093"/>
                  </a:cubicBezTo>
                  <a:cubicBezTo>
                    <a:pt x="2405" y="2077"/>
                    <a:pt x="2406" y="2075"/>
                    <a:pt x="2425" y="2062"/>
                  </a:cubicBezTo>
                  <a:cubicBezTo>
                    <a:pt x="2497" y="2015"/>
                    <a:pt x="2583" y="1955"/>
                    <a:pt x="2686" y="1943"/>
                  </a:cubicBezTo>
                  <a:cubicBezTo>
                    <a:pt x="2961" y="1910"/>
                    <a:pt x="2947" y="2144"/>
                    <a:pt x="2998" y="2216"/>
                  </a:cubicBezTo>
                  <a:cubicBezTo>
                    <a:pt x="3095" y="2354"/>
                    <a:pt x="3309" y="2208"/>
                    <a:pt x="3377" y="2090"/>
                  </a:cubicBezTo>
                  <a:cubicBezTo>
                    <a:pt x="3390" y="2067"/>
                    <a:pt x="3389" y="2059"/>
                    <a:pt x="3399" y="2040"/>
                  </a:cubicBezTo>
                  <a:cubicBezTo>
                    <a:pt x="3419" y="2003"/>
                    <a:pt x="3405" y="2046"/>
                    <a:pt x="3427" y="1996"/>
                  </a:cubicBezTo>
                  <a:cubicBezTo>
                    <a:pt x="3481" y="1875"/>
                    <a:pt x="3392" y="1784"/>
                    <a:pt x="3246" y="1757"/>
                  </a:cubicBezTo>
                  <a:cubicBezTo>
                    <a:pt x="3088" y="1729"/>
                    <a:pt x="3040" y="1590"/>
                    <a:pt x="3092" y="1479"/>
                  </a:cubicBezTo>
                  <a:lnTo>
                    <a:pt x="3109" y="1447"/>
                  </a:lnTo>
                  <a:cubicBezTo>
                    <a:pt x="3150" y="1368"/>
                    <a:pt x="3201" y="1293"/>
                    <a:pt x="3256" y="1232"/>
                  </a:cubicBezTo>
                  <a:cubicBezTo>
                    <a:pt x="3403" y="1072"/>
                    <a:pt x="3460" y="1006"/>
                    <a:pt x="3625" y="863"/>
                  </a:cubicBezTo>
                  <a:cubicBezTo>
                    <a:pt x="3649" y="842"/>
                    <a:pt x="3690" y="819"/>
                    <a:pt x="3693" y="782"/>
                  </a:cubicBezTo>
                  <a:cubicBezTo>
                    <a:pt x="3698" y="726"/>
                    <a:pt x="3512" y="608"/>
                    <a:pt x="3465" y="572"/>
                  </a:cubicBezTo>
                  <a:cubicBezTo>
                    <a:pt x="3438" y="551"/>
                    <a:pt x="3420" y="534"/>
                    <a:pt x="3385" y="508"/>
                  </a:cubicBezTo>
                  <a:cubicBezTo>
                    <a:pt x="3291" y="437"/>
                    <a:pt x="3123" y="343"/>
                    <a:pt x="3013" y="288"/>
                  </a:cubicBezTo>
                  <a:cubicBezTo>
                    <a:pt x="2975" y="269"/>
                    <a:pt x="2851" y="209"/>
                    <a:pt x="2815" y="200"/>
                  </a:cubicBezTo>
                  <a:cubicBezTo>
                    <a:pt x="2727" y="179"/>
                    <a:pt x="2672" y="153"/>
                    <a:pt x="2589" y="132"/>
                  </a:cubicBezTo>
                  <a:cubicBezTo>
                    <a:pt x="2486" y="106"/>
                    <a:pt x="2160" y="0"/>
                    <a:pt x="2133" y="120"/>
                  </a:cubicBezTo>
                  <a:cubicBezTo>
                    <a:pt x="2121" y="170"/>
                    <a:pt x="2190" y="290"/>
                    <a:pt x="2207" y="332"/>
                  </a:cubicBezTo>
                  <a:cubicBezTo>
                    <a:pt x="2347" y="694"/>
                    <a:pt x="1726" y="797"/>
                    <a:pt x="1514" y="538"/>
                  </a:cubicBezTo>
                  <a:cubicBezTo>
                    <a:pt x="1444" y="454"/>
                    <a:pt x="1451" y="312"/>
                    <a:pt x="1536" y="202"/>
                  </a:cubicBezTo>
                  <a:cubicBezTo>
                    <a:pt x="1563" y="168"/>
                    <a:pt x="1575" y="155"/>
                    <a:pt x="1572" y="104"/>
                  </a:cubicBezTo>
                  <a:cubicBezTo>
                    <a:pt x="1484" y="39"/>
                    <a:pt x="1097" y="138"/>
                    <a:pt x="1032" y="184"/>
                  </a:cubicBezTo>
                  <a:cubicBezTo>
                    <a:pt x="988" y="214"/>
                    <a:pt x="842" y="254"/>
                    <a:pt x="720" y="308"/>
                  </a:cubicBezTo>
                  <a:lnTo>
                    <a:pt x="462" y="460"/>
                  </a:lnTo>
                  <a:cubicBezTo>
                    <a:pt x="422" y="489"/>
                    <a:pt x="408" y="489"/>
                    <a:pt x="369" y="514"/>
                  </a:cubicBezTo>
                  <a:cubicBezTo>
                    <a:pt x="338" y="534"/>
                    <a:pt x="162" y="675"/>
                    <a:pt x="135" y="704"/>
                  </a:cubicBezTo>
                  <a:cubicBezTo>
                    <a:pt x="50" y="798"/>
                    <a:pt x="0" y="772"/>
                    <a:pt x="182" y="962"/>
                  </a:cubicBezTo>
                  <a:cubicBezTo>
                    <a:pt x="213" y="994"/>
                    <a:pt x="218" y="1014"/>
                    <a:pt x="244" y="1044"/>
                  </a:cubicBezTo>
                  <a:cubicBezTo>
                    <a:pt x="317" y="1129"/>
                    <a:pt x="554" y="1344"/>
                    <a:pt x="658" y="1383"/>
                  </a:cubicBezTo>
                  <a:cubicBezTo>
                    <a:pt x="911" y="1477"/>
                    <a:pt x="826" y="1294"/>
                    <a:pt x="984" y="1176"/>
                  </a:cubicBezTo>
                  <a:cubicBezTo>
                    <a:pt x="1304" y="936"/>
                    <a:pt x="1755" y="1621"/>
                    <a:pt x="1337" y="1765"/>
                  </a:cubicBezTo>
                  <a:cubicBezTo>
                    <a:pt x="1310" y="1774"/>
                    <a:pt x="1076" y="1783"/>
                    <a:pt x="1261" y="2014"/>
                  </a:cubicBezTo>
                  <a:cubicBezTo>
                    <a:pt x="1419" y="2212"/>
                    <a:pt x="1584" y="2382"/>
                    <a:pt x="1773" y="2544"/>
                  </a:cubicBezTo>
                  <a:cubicBezTo>
                    <a:pt x="1910" y="2661"/>
                    <a:pt x="1885" y="2596"/>
                    <a:pt x="2017" y="2452"/>
                  </a:cubicBezTo>
                  <a:close/>
                </a:path>
              </a:pathLst>
            </a:custGeom>
            <a:solidFill>
              <a:srgbClr val="0A146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HN" sz="1350"/>
            </a:p>
          </p:txBody>
        </p:sp>
        <p:sp>
          <p:nvSpPr>
            <p:cNvPr id="293" name="42 CuadroTexto"/>
            <p:cNvSpPr txBox="1"/>
            <p:nvPr/>
          </p:nvSpPr>
          <p:spPr>
            <a:xfrm rot="3031705">
              <a:off x="2507415" y="4647489"/>
              <a:ext cx="609021" cy="2386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HN" sz="1050" dirty="0">
                  <a:solidFill>
                    <a:schemeClr val="bg1"/>
                  </a:solidFill>
                  <a:latin typeface="Arial Narrow" pitchFamily="34" charset="0"/>
                </a:rPr>
                <a:t>Personas</a:t>
              </a:r>
            </a:p>
          </p:txBody>
        </p:sp>
        <p:sp>
          <p:nvSpPr>
            <p:cNvPr id="294" name="42 CuadroTexto"/>
            <p:cNvSpPr txBox="1"/>
            <p:nvPr/>
          </p:nvSpPr>
          <p:spPr>
            <a:xfrm rot="19059764">
              <a:off x="3169568" y="4712082"/>
              <a:ext cx="764214" cy="2386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HN" sz="1050" dirty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Arial Narrow" pitchFamily="34" charset="0"/>
                </a:rPr>
                <a:t>Gravámenes</a:t>
              </a:r>
            </a:p>
          </p:txBody>
        </p:sp>
        <p:sp>
          <p:nvSpPr>
            <p:cNvPr id="295" name="42 CuadroTexto"/>
            <p:cNvSpPr txBox="1"/>
            <p:nvPr/>
          </p:nvSpPr>
          <p:spPr>
            <a:xfrm rot="19039642">
              <a:off x="2588174" y="3952485"/>
              <a:ext cx="615048" cy="2386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HN" sz="105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itchFamily="34" charset="0"/>
                </a:rPr>
                <a:t>Derechos</a:t>
              </a:r>
            </a:p>
          </p:txBody>
        </p:sp>
        <p:sp>
          <p:nvSpPr>
            <p:cNvPr id="296" name="42 CuadroTexto"/>
            <p:cNvSpPr txBox="1"/>
            <p:nvPr/>
          </p:nvSpPr>
          <p:spPr>
            <a:xfrm rot="2828901">
              <a:off x="3351407" y="4015634"/>
              <a:ext cx="488483" cy="2386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HN" sz="105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Arial Narrow" pitchFamily="34" charset="0"/>
                </a:rPr>
                <a:t>Bienes</a:t>
              </a:r>
            </a:p>
          </p:txBody>
        </p:sp>
      </p:grpSp>
      <p:grpSp>
        <p:nvGrpSpPr>
          <p:cNvPr id="17" name="Grupo 16"/>
          <p:cNvGrpSpPr/>
          <p:nvPr/>
        </p:nvGrpSpPr>
        <p:grpSpPr>
          <a:xfrm>
            <a:off x="630221" y="2513598"/>
            <a:ext cx="1838797" cy="2377946"/>
            <a:chOff x="630221" y="2513598"/>
            <a:chExt cx="1838797" cy="2377946"/>
          </a:xfrm>
        </p:grpSpPr>
        <p:sp>
          <p:nvSpPr>
            <p:cNvPr id="220" name="Freeform 26"/>
            <p:cNvSpPr>
              <a:spLocks/>
            </p:cNvSpPr>
            <p:nvPr/>
          </p:nvSpPr>
          <p:spPr bwMode="auto">
            <a:xfrm rot="2700000">
              <a:off x="629370" y="3845247"/>
              <a:ext cx="1047148" cy="1045445"/>
            </a:xfrm>
            <a:custGeom>
              <a:avLst/>
              <a:gdLst>
                <a:gd name="T0" fmla="*/ 2494 w 3583"/>
                <a:gd name="T1" fmla="*/ 2675 h 3582"/>
                <a:gd name="T2" fmla="*/ 2707 w 3583"/>
                <a:gd name="T3" fmla="*/ 2024 h 3582"/>
                <a:gd name="T4" fmla="*/ 3145 w 3583"/>
                <a:gd name="T5" fmla="*/ 2091 h 3582"/>
                <a:gd name="T6" fmla="*/ 3446 w 3583"/>
                <a:gd name="T7" fmla="*/ 1701 h 3582"/>
                <a:gd name="T8" fmla="*/ 3569 w 3583"/>
                <a:gd name="T9" fmla="*/ 1471 h 3582"/>
                <a:gd name="T10" fmla="*/ 3353 w 3583"/>
                <a:gd name="T11" fmla="*/ 1284 h 3582"/>
                <a:gd name="T12" fmla="*/ 2986 w 3583"/>
                <a:gd name="T13" fmla="*/ 723 h 3582"/>
                <a:gd name="T14" fmla="*/ 3372 w 3583"/>
                <a:gd name="T15" fmla="*/ 346 h 3582"/>
                <a:gd name="T16" fmla="*/ 3254 w 3583"/>
                <a:gd name="T17" fmla="*/ 195 h 3582"/>
                <a:gd name="T18" fmla="*/ 2985 w 3583"/>
                <a:gd name="T19" fmla="*/ 138 h 3582"/>
                <a:gd name="T20" fmla="*/ 2849 w 3583"/>
                <a:gd name="T21" fmla="*/ 404 h 3582"/>
                <a:gd name="T22" fmla="*/ 2346 w 3583"/>
                <a:gd name="T23" fmla="*/ 160 h 3582"/>
                <a:gd name="T24" fmla="*/ 2229 w 3583"/>
                <a:gd name="T25" fmla="*/ 0 h 3582"/>
                <a:gd name="T26" fmla="*/ 1853 w 3583"/>
                <a:gd name="T27" fmla="*/ 216 h 3582"/>
                <a:gd name="T28" fmla="*/ 1565 w 3583"/>
                <a:gd name="T29" fmla="*/ 364 h 3582"/>
                <a:gd name="T30" fmla="*/ 1174 w 3583"/>
                <a:gd name="T31" fmla="*/ 60 h 3582"/>
                <a:gd name="T32" fmla="*/ 971 w 3583"/>
                <a:gd name="T33" fmla="*/ 63 h 3582"/>
                <a:gd name="T34" fmla="*/ 796 w 3583"/>
                <a:gd name="T35" fmla="*/ 188 h 3582"/>
                <a:gd name="T36" fmla="*/ 790 w 3583"/>
                <a:gd name="T37" fmla="*/ 195 h 3582"/>
                <a:gd name="T38" fmla="*/ 786 w 3583"/>
                <a:gd name="T39" fmla="*/ 202 h 3582"/>
                <a:gd name="T40" fmla="*/ 773 w 3583"/>
                <a:gd name="T41" fmla="*/ 303 h 3582"/>
                <a:gd name="T42" fmla="*/ 997 w 3583"/>
                <a:gd name="T43" fmla="*/ 526 h 3582"/>
                <a:gd name="T44" fmla="*/ 823 w 3583"/>
                <a:gd name="T45" fmla="*/ 798 h 3582"/>
                <a:gd name="T46" fmla="*/ 782 w 3583"/>
                <a:gd name="T47" fmla="*/ 830 h 3582"/>
                <a:gd name="T48" fmla="*/ 376 w 3583"/>
                <a:gd name="T49" fmla="*/ 1101 h 3582"/>
                <a:gd name="T50" fmla="*/ 0 w 3583"/>
                <a:gd name="T51" fmla="*/ 1320 h 3582"/>
                <a:gd name="T52" fmla="*/ 421 w 3583"/>
                <a:gd name="T53" fmla="*/ 1975 h 3582"/>
                <a:gd name="T54" fmla="*/ 1308 w 3583"/>
                <a:gd name="T55" fmla="*/ 2967 h 3582"/>
                <a:gd name="T56" fmla="*/ 1447 w 3583"/>
                <a:gd name="T57" fmla="*/ 3094 h 3582"/>
                <a:gd name="T58" fmla="*/ 2028 w 3583"/>
                <a:gd name="T59" fmla="*/ 3582 h 3582"/>
                <a:gd name="T60" fmla="*/ 2195 w 3583"/>
                <a:gd name="T61" fmla="*/ 3394 h 3582"/>
                <a:gd name="T62" fmla="*/ 2502 w 3583"/>
                <a:gd name="T63" fmla="*/ 2962 h 3582"/>
                <a:gd name="T64" fmla="*/ 2561 w 3583"/>
                <a:gd name="T65" fmla="*/ 2838 h 3582"/>
                <a:gd name="T66" fmla="*/ 2600 w 3583"/>
                <a:gd name="T67" fmla="*/ 2731 h 3582"/>
                <a:gd name="T68" fmla="*/ 2494 w 3583"/>
                <a:gd name="T69" fmla="*/ 2675 h 3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583" h="3582">
                  <a:moveTo>
                    <a:pt x="2494" y="2675"/>
                  </a:moveTo>
                  <a:cubicBezTo>
                    <a:pt x="2063" y="2609"/>
                    <a:pt x="2367" y="2015"/>
                    <a:pt x="2707" y="2024"/>
                  </a:cubicBezTo>
                  <a:cubicBezTo>
                    <a:pt x="2946" y="2031"/>
                    <a:pt x="2860" y="2465"/>
                    <a:pt x="3145" y="2091"/>
                  </a:cubicBezTo>
                  <a:cubicBezTo>
                    <a:pt x="3253" y="1950"/>
                    <a:pt x="3324" y="1870"/>
                    <a:pt x="3446" y="1701"/>
                  </a:cubicBezTo>
                  <a:cubicBezTo>
                    <a:pt x="3475" y="1661"/>
                    <a:pt x="3583" y="1510"/>
                    <a:pt x="3569" y="1471"/>
                  </a:cubicBezTo>
                  <a:cubicBezTo>
                    <a:pt x="3563" y="1454"/>
                    <a:pt x="3374" y="1308"/>
                    <a:pt x="3353" y="1284"/>
                  </a:cubicBezTo>
                  <a:cubicBezTo>
                    <a:pt x="3246" y="1165"/>
                    <a:pt x="2936" y="903"/>
                    <a:pt x="2986" y="723"/>
                  </a:cubicBezTo>
                  <a:cubicBezTo>
                    <a:pt x="3050" y="491"/>
                    <a:pt x="3520" y="643"/>
                    <a:pt x="3372" y="346"/>
                  </a:cubicBezTo>
                  <a:cubicBezTo>
                    <a:pt x="3340" y="280"/>
                    <a:pt x="3310" y="236"/>
                    <a:pt x="3254" y="195"/>
                  </a:cubicBezTo>
                  <a:cubicBezTo>
                    <a:pt x="3228" y="176"/>
                    <a:pt x="3079" y="30"/>
                    <a:pt x="2985" y="138"/>
                  </a:cubicBezTo>
                  <a:cubicBezTo>
                    <a:pt x="2854" y="287"/>
                    <a:pt x="2960" y="320"/>
                    <a:pt x="2849" y="404"/>
                  </a:cubicBezTo>
                  <a:cubicBezTo>
                    <a:pt x="2690" y="524"/>
                    <a:pt x="2440" y="273"/>
                    <a:pt x="2346" y="160"/>
                  </a:cubicBezTo>
                  <a:cubicBezTo>
                    <a:pt x="2288" y="91"/>
                    <a:pt x="2270" y="69"/>
                    <a:pt x="2229" y="0"/>
                  </a:cubicBezTo>
                  <a:cubicBezTo>
                    <a:pt x="2153" y="1"/>
                    <a:pt x="1986" y="142"/>
                    <a:pt x="1853" y="216"/>
                  </a:cubicBezTo>
                  <a:cubicBezTo>
                    <a:pt x="1816" y="237"/>
                    <a:pt x="1593" y="356"/>
                    <a:pt x="1565" y="364"/>
                  </a:cubicBezTo>
                  <a:cubicBezTo>
                    <a:pt x="1022" y="506"/>
                    <a:pt x="1298" y="179"/>
                    <a:pt x="1174" y="60"/>
                  </a:cubicBezTo>
                  <a:cubicBezTo>
                    <a:pt x="1112" y="0"/>
                    <a:pt x="1036" y="31"/>
                    <a:pt x="971" y="63"/>
                  </a:cubicBezTo>
                  <a:cubicBezTo>
                    <a:pt x="892" y="102"/>
                    <a:pt x="843" y="126"/>
                    <a:pt x="796" y="188"/>
                  </a:cubicBezTo>
                  <a:cubicBezTo>
                    <a:pt x="794" y="190"/>
                    <a:pt x="792" y="193"/>
                    <a:pt x="790" y="195"/>
                  </a:cubicBezTo>
                  <a:cubicBezTo>
                    <a:pt x="789" y="197"/>
                    <a:pt x="787" y="200"/>
                    <a:pt x="786" y="202"/>
                  </a:cubicBezTo>
                  <a:cubicBezTo>
                    <a:pt x="768" y="232"/>
                    <a:pt x="763" y="268"/>
                    <a:pt x="773" y="303"/>
                  </a:cubicBezTo>
                  <a:cubicBezTo>
                    <a:pt x="804" y="409"/>
                    <a:pt x="989" y="378"/>
                    <a:pt x="997" y="526"/>
                  </a:cubicBezTo>
                  <a:cubicBezTo>
                    <a:pt x="1001" y="621"/>
                    <a:pt x="888" y="744"/>
                    <a:pt x="823" y="798"/>
                  </a:cubicBezTo>
                  <a:cubicBezTo>
                    <a:pt x="808" y="811"/>
                    <a:pt x="800" y="817"/>
                    <a:pt x="782" y="830"/>
                  </a:cubicBezTo>
                  <a:cubicBezTo>
                    <a:pt x="685" y="900"/>
                    <a:pt x="479" y="1048"/>
                    <a:pt x="376" y="1101"/>
                  </a:cubicBezTo>
                  <a:cubicBezTo>
                    <a:pt x="276" y="1153"/>
                    <a:pt x="94" y="1250"/>
                    <a:pt x="0" y="1320"/>
                  </a:cubicBezTo>
                  <a:cubicBezTo>
                    <a:pt x="6" y="1422"/>
                    <a:pt x="345" y="1861"/>
                    <a:pt x="421" y="1975"/>
                  </a:cubicBezTo>
                  <a:cubicBezTo>
                    <a:pt x="544" y="2158"/>
                    <a:pt x="1147" y="2832"/>
                    <a:pt x="1308" y="2967"/>
                  </a:cubicBezTo>
                  <a:cubicBezTo>
                    <a:pt x="1369" y="3019"/>
                    <a:pt x="1397" y="3045"/>
                    <a:pt x="1447" y="3094"/>
                  </a:cubicBezTo>
                  <a:cubicBezTo>
                    <a:pt x="1527" y="3173"/>
                    <a:pt x="1990" y="3581"/>
                    <a:pt x="2028" y="3582"/>
                  </a:cubicBezTo>
                  <a:cubicBezTo>
                    <a:pt x="2053" y="3582"/>
                    <a:pt x="2172" y="3423"/>
                    <a:pt x="2195" y="3394"/>
                  </a:cubicBezTo>
                  <a:cubicBezTo>
                    <a:pt x="2295" y="3266"/>
                    <a:pt x="2421" y="3102"/>
                    <a:pt x="2502" y="2962"/>
                  </a:cubicBezTo>
                  <a:cubicBezTo>
                    <a:pt x="2528" y="2917"/>
                    <a:pt x="2539" y="2887"/>
                    <a:pt x="2561" y="2838"/>
                  </a:cubicBezTo>
                  <a:cubicBezTo>
                    <a:pt x="2579" y="2799"/>
                    <a:pt x="2603" y="2773"/>
                    <a:pt x="2600" y="2731"/>
                  </a:cubicBezTo>
                  <a:cubicBezTo>
                    <a:pt x="2597" y="2684"/>
                    <a:pt x="2597" y="2691"/>
                    <a:pt x="2494" y="267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HN" sz="1350"/>
            </a:p>
          </p:txBody>
        </p:sp>
        <p:sp>
          <p:nvSpPr>
            <p:cNvPr id="221" name="Freeform 27"/>
            <p:cNvSpPr>
              <a:spLocks/>
            </p:cNvSpPr>
            <p:nvPr/>
          </p:nvSpPr>
          <p:spPr bwMode="auto">
            <a:xfrm rot="2700000">
              <a:off x="919957" y="3049870"/>
              <a:ext cx="962014" cy="1099930"/>
            </a:xfrm>
            <a:custGeom>
              <a:avLst/>
              <a:gdLst>
                <a:gd name="T0" fmla="*/ 2968 w 3297"/>
                <a:gd name="T1" fmla="*/ 2635 h 3766"/>
                <a:gd name="T2" fmla="*/ 3215 w 3297"/>
                <a:gd name="T3" fmla="*/ 2481 h 3766"/>
                <a:gd name="T4" fmla="*/ 3260 w 3297"/>
                <a:gd name="T5" fmla="*/ 2442 h 3766"/>
                <a:gd name="T6" fmla="*/ 3220 w 3297"/>
                <a:gd name="T7" fmla="*/ 2313 h 3766"/>
                <a:gd name="T8" fmla="*/ 3188 w 3297"/>
                <a:gd name="T9" fmla="*/ 2250 h 3766"/>
                <a:gd name="T10" fmla="*/ 3146 w 3297"/>
                <a:gd name="T11" fmla="*/ 2185 h 3766"/>
                <a:gd name="T12" fmla="*/ 3075 w 3297"/>
                <a:gd name="T13" fmla="*/ 2050 h 3766"/>
                <a:gd name="T14" fmla="*/ 3003 w 3297"/>
                <a:gd name="T15" fmla="*/ 1903 h 3766"/>
                <a:gd name="T16" fmla="*/ 2774 w 3297"/>
                <a:gd name="T17" fmla="*/ 1283 h 3766"/>
                <a:gd name="T18" fmla="*/ 2715 w 3297"/>
                <a:gd name="T19" fmla="*/ 1153 h 3766"/>
                <a:gd name="T20" fmla="*/ 2689 w 3297"/>
                <a:gd name="T21" fmla="*/ 1055 h 3766"/>
                <a:gd name="T22" fmla="*/ 2657 w 3297"/>
                <a:gd name="T23" fmla="*/ 960 h 3766"/>
                <a:gd name="T24" fmla="*/ 2641 w 3297"/>
                <a:gd name="T25" fmla="*/ 850 h 3766"/>
                <a:gd name="T26" fmla="*/ 2610 w 3297"/>
                <a:gd name="T27" fmla="*/ 763 h 3766"/>
                <a:gd name="T28" fmla="*/ 2573 w 3297"/>
                <a:gd name="T29" fmla="*/ 540 h 3766"/>
                <a:gd name="T30" fmla="*/ 2393 w 3297"/>
                <a:gd name="T31" fmla="*/ 578 h 3766"/>
                <a:gd name="T32" fmla="*/ 2192 w 3297"/>
                <a:gd name="T33" fmla="*/ 600 h 3766"/>
                <a:gd name="T34" fmla="*/ 1802 w 3297"/>
                <a:gd name="T35" fmla="*/ 642 h 3766"/>
                <a:gd name="T36" fmla="*/ 1489 w 3297"/>
                <a:gd name="T37" fmla="*/ 521 h 3766"/>
                <a:gd name="T38" fmla="*/ 1494 w 3297"/>
                <a:gd name="T39" fmla="*/ 163 h 3766"/>
                <a:gd name="T40" fmla="*/ 1013 w 3297"/>
                <a:gd name="T41" fmla="*/ 367 h 3766"/>
                <a:gd name="T42" fmla="*/ 1056 w 3297"/>
                <a:gd name="T43" fmla="*/ 663 h 3766"/>
                <a:gd name="T44" fmla="*/ 13 w 3297"/>
                <a:gd name="T45" fmla="*/ 904 h 3766"/>
                <a:gd name="T46" fmla="*/ 71 w 3297"/>
                <a:gd name="T47" fmla="*/ 1327 h 3766"/>
                <a:gd name="T48" fmla="*/ 248 w 3297"/>
                <a:gd name="T49" fmla="*/ 1995 h 3766"/>
                <a:gd name="T50" fmla="*/ 339 w 3297"/>
                <a:gd name="T51" fmla="*/ 2265 h 3766"/>
                <a:gd name="T52" fmla="*/ 375 w 3297"/>
                <a:gd name="T53" fmla="*/ 2350 h 3766"/>
                <a:gd name="T54" fmla="*/ 404 w 3297"/>
                <a:gd name="T55" fmla="*/ 2457 h 3766"/>
                <a:gd name="T56" fmla="*/ 541 w 3297"/>
                <a:gd name="T57" fmla="*/ 2805 h 3766"/>
                <a:gd name="T58" fmla="*/ 1038 w 3297"/>
                <a:gd name="T59" fmla="*/ 3766 h 3766"/>
                <a:gd name="T60" fmla="*/ 1179 w 3297"/>
                <a:gd name="T61" fmla="*/ 3704 h 3766"/>
                <a:gd name="T62" fmla="*/ 1610 w 3297"/>
                <a:gd name="T63" fmla="*/ 3456 h 3766"/>
                <a:gd name="T64" fmla="*/ 1641 w 3297"/>
                <a:gd name="T65" fmla="*/ 3437 h 3766"/>
                <a:gd name="T66" fmla="*/ 1698 w 3297"/>
                <a:gd name="T67" fmla="*/ 3390 h 3766"/>
                <a:gd name="T68" fmla="*/ 2010 w 3297"/>
                <a:gd name="T69" fmla="*/ 3076 h 3766"/>
                <a:gd name="T70" fmla="*/ 1774 w 3297"/>
                <a:gd name="T71" fmla="*/ 2863 h 3766"/>
                <a:gd name="T72" fmla="*/ 2300 w 3297"/>
                <a:gd name="T73" fmla="*/ 2504 h 3766"/>
                <a:gd name="T74" fmla="*/ 2876 w 3297"/>
                <a:gd name="T75" fmla="*/ 2699 h 3766"/>
                <a:gd name="T76" fmla="*/ 2968 w 3297"/>
                <a:gd name="T77" fmla="*/ 2635 h 3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297" h="3766">
                  <a:moveTo>
                    <a:pt x="2968" y="2635"/>
                  </a:moveTo>
                  <a:cubicBezTo>
                    <a:pt x="3114" y="2552"/>
                    <a:pt x="3132" y="2530"/>
                    <a:pt x="3215" y="2481"/>
                  </a:cubicBezTo>
                  <a:cubicBezTo>
                    <a:pt x="3272" y="2447"/>
                    <a:pt x="3246" y="2488"/>
                    <a:pt x="3260" y="2442"/>
                  </a:cubicBezTo>
                  <a:cubicBezTo>
                    <a:pt x="3297" y="2405"/>
                    <a:pt x="3237" y="2350"/>
                    <a:pt x="3220" y="2313"/>
                  </a:cubicBezTo>
                  <a:cubicBezTo>
                    <a:pt x="3209" y="2291"/>
                    <a:pt x="3203" y="2269"/>
                    <a:pt x="3188" y="2250"/>
                  </a:cubicBezTo>
                  <a:cubicBezTo>
                    <a:pt x="3161" y="2215"/>
                    <a:pt x="3165" y="2229"/>
                    <a:pt x="3146" y="2185"/>
                  </a:cubicBezTo>
                  <a:cubicBezTo>
                    <a:pt x="3121" y="2126"/>
                    <a:pt x="3099" y="2112"/>
                    <a:pt x="3075" y="2050"/>
                  </a:cubicBezTo>
                  <a:lnTo>
                    <a:pt x="3003" y="1903"/>
                  </a:lnTo>
                  <a:cubicBezTo>
                    <a:pt x="2936" y="1748"/>
                    <a:pt x="2798" y="1459"/>
                    <a:pt x="2774" y="1283"/>
                  </a:cubicBezTo>
                  <a:cubicBezTo>
                    <a:pt x="2761" y="1276"/>
                    <a:pt x="2728" y="1241"/>
                    <a:pt x="2715" y="1153"/>
                  </a:cubicBezTo>
                  <a:cubicBezTo>
                    <a:pt x="2707" y="1100"/>
                    <a:pt x="2708" y="1096"/>
                    <a:pt x="2689" y="1055"/>
                  </a:cubicBezTo>
                  <a:cubicBezTo>
                    <a:pt x="2675" y="1023"/>
                    <a:pt x="2661" y="1008"/>
                    <a:pt x="2657" y="960"/>
                  </a:cubicBezTo>
                  <a:cubicBezTo>
                    <a:pt x="2652" y="911"/>
                    <a:pt x="2654" y="891"/>
                    <a:pt x="2641" y="850"/>
                  </a:cubicBezTo>
                  <a:cubicBezTo>
                    <a:pt x="2631" y="818"/>
                    <a:pt x="2615" y="798"/>
                    <a:pt x="2610" y="763"/>
                  </a:cubicBezTo>
                  <a:cubicBezTo>
                    <a:pt x="2597" y="680"/>
                    <a:pt x="2597" y="608"/>
                    <a:pt x="2573" y="540"/>
                  </a:cubicBezTo>
                  <a:cubicBezTo>
                    <a:pt x="2467" y="540"/>
                    <a:pt x="2471" y="566"/>
                    <a:pt x="2393" y="578"/>
                  </a:cubicBezTo>
                  <a:cubicBezTo>
                    <a:pt x="2331" y="587"/>
                    <a:pt x="2255" y="588"/>
                    <a:pt x="2192" y="600"/>
                  </a:cubicBezTo>
                  <a:cubicBezTo>
                    <a:pt x="2054" y="627"/>
                    <a:pt x="1972" y="643"/>
                    <a:pt x="1802" y="642"/>
                  </a:cubicBezTo>
                  <a:cubicBezTo>
                    <a:pt x="1668" y="641"/>
                    <a:pt x="1548" y="619"/>
                    <a:pt x="1489" y="521"/>
                  </a:cubicBezTo>
                  <a:cubicBezTo>
                    <a:pt x="1408" y="386"/>
                    <a:pt x="1552" y="292"/>
                    <a:pt x="1494" y="163"/>
                  </a:cubicBezTo>
                  <a:cubicBezTo>
                    <a:pt x="1421" y="0"/>
                    <a:pt x="860" y="105"/>
                    <a:pt x="1013" y="367"/>
                  </a:cubicBezTo>
                  <a:cubicBezTo>
                    <a:pt x="1064" y="454"/>
                    <a:pt x="1177" y="546"/>
                    <a:pt x="1056" y="663"/>
                  </a:cubicBezTo>
                  <a:cubicBezTo>
                    <a:pt x="862" y="851"/>
                    <a:pt x="96" y="880"/>
                    <a:pt x="13" y="904"/>
                  </a:cubicBezTo>
                  <a:cubicBezTo>
                    <a:pt x="0" y="989"/>
                    <a:pt x="55" y="1232"/>
                    <a:pt x="71" y="1327"/>
                  </a:cubicBezTo>
                  <a:cubicBezTo>
                    <a:pt x="81" y="1387"/>
                    <a:pt x="220" y="1924"/>
                    <a:pt x="248" y="1995"/>
                  </a:cubicBezTo>
                  <a:lnTo>
                    <a:pt x="339" y="2265"/>
                  </a:lnTo>
                  <a:cubicBezTo>
                    <a:pt x="351" y="2304"/>
                    <a:pt x="360" y="2315"/>
                    <a:pt x="375" y="2350"/>
                  </a:cubicBezTo>
                  <a:cubicBezTo>
                    <a:pt x="390" y="2385"/>
                    <a:pt x="391" y="2415"/>
                    <a:pt x="404" y="2457"/>
                  </a:cubicBezTo>
                  <a:cubicBezTo>
                    <a:pt x="442" y="2586"/>
                    <a:pt x="496" y="2693"/>
                    <a:pt x="541" y="2805"/>
                  </a:cubicBezTo>
                  <a:cubicBezTo>
                    <a:pt x="605" y="2963"/>
                    <a:pt x="904" y="3622"/>
                    <a:pt x="1038" y="3766"/>
                  </a:cubicBezTo>
                  <a:cubicBezTo>
                    <a:pt x="1093" y="3764"/>
                    <a:pt x="1143" y="3726"/>
                    <a:pt x="1179" y="3704"/>
                  </a:cubicBezTo>
                  <a:cubicBezTo>
                    <a:pt x="1325" y="3610"/>
                    <a:pt x="1470" y="3544"/>
                    <a:pt x="1610" y="3456"/>
                  </a:cubicBezTo>
                  <a:cubicBezTo>
                    <a:pt x="1623" y="3448"/>
                    <a:pt x="1628" y="3445"/>
                    <a:pt x="1641" y="3437"/>
                  </a:cubicBezTo>
                  <a:cubicBezTo>
                    <a:pt x="1671" y="3418"/>
                    <a:pt x="1670" y="3414"/>
                    <a:pt x="1698" y="3390"/>
                  </a:cubicBezTo>
                  <a:cubicBezTo>
                    <a:pt x="1744" y="3351"/>
                    <a:pt x="2020" y="3198"/>
                    <a:pt x="2010" y="3076"/>
                  </a:cubicBezTo>
                  <a:cubicBezTo>
                    <a:pt x="1931" y="3022"/>
                    <a:pt x="1786" y="3003"/>
                    <a:pt x="1774" y="2863"/>
                  </a:cubicBezTo>
                  <a:cubicBezTo>
                    <a:pt x="1751" y="2599"/>
                    <a:pt x="2134" y="2441"/>
                    <a:pt x="2300" y="2504"/>
                  </a:cubicBezTo>
                  <a:cubicBezTo>
                    <a:pt x="2616" y="2626"/>
                    <a:pt x="2123" y="3105"/>
                    <a:pt x="2876" y="2699"/>
                  </a:cubicBezTo>
                  <a:cubicBezTo>
                    <a:pt x="2917" y="2677"/>
                    <a:pt x="2931" y="2656"/>
                    <a:pt x="2968" y="263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HN" sz="1350"/>
            </a:p>
          </p:txBody>
        </p:sp>
        <p:sp>
          <p:nvSpPr>
            <p:cNvPr id="222" name="Freeform 28"/>
            <p:cNvSpPr>
              <a:spLocks/>
            </p:cNvSpPr>
            <p:nvPr/>
          </p:nvSpPr>
          <p:spPr bwMode="auto">
            <a:xfrm rot="2700000">
              <a:off x="1472951" y="2501680"/>
              <a:ext cx="984149" cy="1007985"/>
            </a:xfrm>
            <a:custGeom>
              <a:avLst/>
              <a:gdLst>
                <a:gd name="T0" fmla="*/ 2654 w 3369"/>
                <a:gd name="T1" fmla="*/ 3056 h 3453"/>
                <a:gd name="T2" fmla="*/ 2779 w 3369"/>
                <a:gd name="T3" fmla="*/ 2166 h 3453"/>
                <a:gd name="T4" fmla="*/ 3252 w 3369"/>
                <a:gd name="T5" fmla="*/ 2212 h 3453"/>
                <a:gd name="T6" fmla="*/ 3338 w 3369"/>
                <a:gd name="T7" fmla="*/ 2081 h 3453"/>
                <a:gd name="T8" fmla="*/ 3367 w 3369"/>
                <a:gd name="T9" fmla="*/ 1876 h 3453"/>
                <a:gd name="T10" fmla="*/ 3316 w 3369"/>
                <a:gd name="T11" fmla="*/ 1705 h 3453"/>
                <a:gd name="T12" fmla="*/ 2993 w 3369"/>
                <a:gd name="T13" fmla="*/ 1701 h 3453"/>
                <a:gd name="T14" fmla="*/ 2677 w 3369"/>
                <a:gd name="T15" fmla="*/ 1380 h 3453"/>
                <a:gd name="T16" fmla="*/ 2717 w 3369"/>
                <a:gd name="T17" fmla="*/ 1205 h 3453"/>
                <a:gd name="T18" fmla="*/ 2757 w 3369"/>
                <a:gd name="T19" fmla="*/ 1017 h 3453"/>
                <a:gd name="T20" fmla="*/ 2148 w 3369"/>
                <a:gd name="T21" fmla="*/ 865 h 3453"/>
                <a:gd name="T22" fmla="*/ 1770 w 3369"/>
                <a:gd name="T23" fmla="*/ 696 h 3453"/>
                <a:gd name="T24" fmla="*/ 1844 w 3369"/>
                <a:gd name="T25" fmla="*/ 442 h 3453"/>
                <a:gd name="T26" fmla="*/ 1872 w 3369"/>
                <a:gd name="T27" fmla="*/ 158 h 3453"/>
                <a:gd name="T28" fmla="*/ 1427 w 3369"/>
                <a:gd name="T29" fmla="*/ 229 h 3453"/>
                <a:gd name="T30" fmla="*/ 1255 w 3369"/>
                <a:gd name="T31" fmla="*/ 603 h 3453"/>
                <a:gd name="T32" fmla="*/ 974 w 3369"/>
                <a:gd name="T33" fmla="*/ 570 h 3453"/>
                <a:gd name="T34" fmla="*/ 352 w 3369"/>
                <a:gd name="T35" fmla="*/ 410 h 3453"/>
                <a:gd name="T36" fmla="*/ 141 w 3369"/>
                <a:gd name="T37" fmla="*/ 834 h 3453"/>
                <a:gd name="T38" fmla="*/ 108 w 3369"/>
                <a:gd name="T39" fmla="*/ 1070 h 3453"/>
                <a:gd name="T40" fmla="*/ 83 w 3369"/>
                <a:gd name="T41" fmla="*/ 1173 h 3453"/>
                <a:gd name="T42" fmla="*/ 73 w 3369"/>
                <a:gd name="T43" fmla="*/ 1300 h 3453"/>
                <a:gd name="T44" fmla="*/ 48 w 3369"/>
                <a:gd name="T45" fmla="*/ 1391 h 3453"/>
                <a:gd name="T46" fmla="*/ 36 w 3369"/>
                <a:gd name="T47" fmla="*/ 1511 h 3453"/>
                <a:gd name="T48" fmla="*/ 16 w 3369"/>
                <a:gd name="T49" fmla="*/ 1755 h 3453"/>
                <a:gd name="T50" fmla="*/ 58 w 3369"/>
                <a:gd name="T51" fmla="*/ 3184 h 3453"/>
                <a:gd name="T52" fmla="*/ 102 w 3369"/>
                <a:gd name="T53" fmla="*/ 3441 h 3453"/>
                <a:gd name="T54" fmla="*/ 774 w 3369"/>
                <a:gd name="T55" fmla="*/ 3343 h 3453"/>
                <a:gd name="T56" fmla="*/ 997 w 3369"/>
                <a:gd name="T57" fmla="*/ 2842 h 3453"/>
                <a:gd name="T58" fmla="*/ 1663 w 3369"/>
                <a:gd name="T59" fmla="*/ 2717 h 3453"/>
                <a:gd name="T60" fmla="*/ 1685 w 3369"/>
                <a:gd name="T61" fmla="*/ 3112 h 3453"/>
                <a:gd name="T62" fmla="*/ 2300 w 3369"/>
                <a:gd name="T63" fmla="*/ 3136 h 3453"/>
                <a:gd name="T64" fmla="*/ 2471 w 3369"/>
                <a:gd name="T65" fmla="*/ 3093 h 3453"/>
                <a:gd name="T66" fmla="*/ 2654 w 3369"/>
                <a:gd name="T67" fmla="*/ 3056 h 3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69" h="3453">
                  <a:moveTo>
                    <a:pt x="2654" y="3056"/>
                  </a:moveTo>
                  <a:cubicBezTo>
                    <a:pt x="2652" y="2812"/>
                    <a:pt x="2599" y="2274"/>
                    <a:pt x="2779" y="2166"/>
                  </a:cubicBezTo>
                  <a:cubicBezTo>
                    <a:pt x="2979" y="2046"/>
                    <a:pt x="3102" y="2367"/>
                    <a:pt x="3252" y="2212"/>
                  </a:cubicBezTo>
                  <a:lnTo>
                    <a:pt x="3338" y="2081"/>
                  </a:lnTo>
                  <a:cubicBezTo>
                    <a:pt x="3367" y="2028"/>
                    <a:pt x="3369" y="1950"/>
                    <a:pt x="3367" y="1876"/>
                  </a:cubicBezTo>
                  <a:cubicBezTo>
                    <a:pt x="3365" y="1779"/>
                    <a:pt x="3358" y="1747"/>
                    <a:pt x="3316" y="1705"/>
                  </a:cubicBezTo>
                  <a:cubicBezTo>
                    <a:pt x="3197" y="1586"/>
                    <a:pt x="3147" y="1653"/>
                    <a:pt x="2993" y="1701"/>
                  </a:cubicBezTo>
                  <a:cubicBezTo>
                    <a:pt x="2755" y="1775"/>
                    <a:pt x="2657" y="1650"/>
                    <a:pt x="2677" y="1380"/>
                  </a:cubicBezTo>
                  <a:cubicBezTo>
                    <a:pt x="2682" y="1318"/>
                    <a:pt x="2705" y="1268"/>
                    <a:pt x="2717" y="1205"/>
                  </a:cubicBezTo>
                  <a:cubicBezTo>
                    <a:pt x="2744" y="1064"/>
                    <a:pt x="2763" y="1092"/>
                    <a:pt x="2757" y="1017"/>
                  </a:cubicBezTo>
                  <a:cubicBezTo>
                    <a:pt x="2592" y="995"/>
                    <a:pt x="2300" y="931"/>
                    <a:pt x="2148" y="865"/>
                  </a:cubicBezTo>
                  <a:cubicBezTo>
                    <a:pt x="2110" y="848"/>
                    <a:pt x="1862" y="803"/>
                    <a:pt x="1770" y="696"/>
                  </a:cubicBezTo>
                  <a:cubicBezTo>
                    <a:pt x="1637" y="541"/>
                    <a:pt x="1757" y="526"/>
                    <a:pt x="1844" y="442"/>
                  </a:cubicBezTo>
                  <a:cubicBezTo>
                    <a:pt x="1934" y="354"/>
                    <a:pt x="1997" y="263"/>
                    <a:pt x="1872" y="158"/>
                  </a:cubicBezTo>
                  <a:cubicBezTo>
                    <a:pt x="1782" y="83"/>
                    <a:pt x="1437" y="0"/>
                    <a:pt x="1427" y="229"/>
                  </a:cubicBezTo>
                  <a:cubicBezTo>
                    <a:pt x="1422" y="346"/>
                    <a:pt x="1636" y="602"/>
                    <a:pt x="1255" y="603"/>
                  </a:cubicBezTo>
                  <a:cubicBezTo>
                    <a:pt x="1182" y="603"/>
                    <a:pt x="1025" y="593"/>
                    <a:pt x="974" y="570"/>
                  </a:cubicBezTo>
                  <a:cubicBezTo>
                    <a:pt x="918" y="545"/>
                    <a:pt x="491" y="453"/>
                    <a:pt x="352" y="410"/>
                  </a:cubicBezTo>
                  <a:cubicBezTo>
                    <a:pt x="217" y="368"/>
                    <a:pt x="219" y="334"/>
                    <a:pt x="141" y="834"/>
                  </a:cubicBezTo>
                  <a:cubicBezTo>
                    <a:pt x="132" y="890"/>
                    <a:pt x="122" y="1020"/>
                    <a:pt x="108" y="1070"/>
                  </a:cubicBezTo>
                  <a:cubicBezTo>
                    <a:pt x="93" y="1123"/>
                    <a:pt x="88" y="1095"/>
                    <a:pt x="83" y="1173"/>
                  </a:cubicBezTo>
                  <a:cubicBezTo>
                    <a:pt x="80" y="1218"/>
                    <a:pt x="79" y="1257"/>
                    <a:pt x="73" y="1300"/>
                  </a:cubicBezTo>
                  <a:cubicBezTo>
                    <a:pt x="66" y="1344"/>
                    <a:pt x="54" y="1368"/>
                    <a:pt x="48" y="1391"/>
                  </a:cubicBezTo>
                  <a:cubicBezTo>
                    <a:pt x="39" y="1423"/>
                    <a:pt x="41" y="1473"/>
                    <a:pt x="36" y="1511"/>
                  </a:cubicBezTo>
                  <a:cubicBezTo>
                    <a:pt x="27" y="1587"/>
                    <a:pt x="20" y="1685"/>
                    <a:pt x="16" y="1755"/>
                  </a:cubicBezTo>
                  <a:cubicBezTo>
                    <a:pt x="0" y="2095"/>
                    <a:pt x="0" y="2883"/>
                    <a:pt x="58" y="3184"/>
                  </a:cubicBezTo>
                  <a:cubicBezTo>
                    <a:pt x="76" y="3276"/>
                    <a:pt x="56" y="3374"/>
                    <a:pt x="102" y="3441"/>
                  </a:cubicBezTo>
                  <a:cubicBezTo>
                    <a:pt x="237" y="3453"/>
                    <a:pt x="623" y="3375"/>
                    <a:pt x="774" y="3343"/>
                  </a:cubicBezTo>
                  <a:cubicBezTo>
                    <a:pt x="1417" y="3204"/>
                    <a:pt x="872" y="3133"/>
                    <a:pt x="997" y="2842"/>
                  </a:cubicBezTo>
                  <a:cubicBezTo>
                    <a:pt x="1097" y="2610"/>
                    <a:pt x="1501" y="2545"/>
                    <a:pt x="1663" y="2717"/>
                  </a:cubicBezTo>
                  <a:cubicBezTo>
                    <a:pt x="1795" y="2857"/>
                    <a:pt x="1668" y="3002"/>
                    <a:pt x="1685" y="3112"/>
                  </a:cubicBezTo>
                  <a:cubicBezTo>
                    <a:pt x="1841" y="3222"/>
                    <a:pt x="2133" y="3160"/>
                    <a:pt x="2300" y="3136"/>
                  </a:cubicBezTo>
                  <a:cubicBezTo>
                    <a:pt x="2467" y="3112"/>
                    <a:pt x="2337" y="3140"/>
                    <a:pt x="2471" y="3093"/>
                  </a:cubicBezTo>
                  <a:cubicBezTo>
                    <a:pt x="2524" y="3074"/>
                    <a:pt x="2599" y="3072"/>
                    <a:pt x="2654" y="3056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HN" sz="1350"/>
            </a:p>
          </p:txBody>
        </p:sp>
        <p:sp>
          <p:nvSpPr>
            <p:cNvPr id="270" name="48 CuadroTexto"/>
            <p:cNvSpPr txBox="1"/>
            <p:nvPr/>
          </p:nvSpPr>
          <p:spPr>
            <a:xfrm>
              <a:off x="1450194" y="2654887"/>
              <a:ext cx="780789" cy="477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s-HN"/>
              </a:defPPr>
              <a:lvl1pPr>
                <a:defRPr sz="1200">
                  <a:latin typeface="Arial Narrow" panose="020B0606020202030204" pitchFamily="34" charset="0"/>
                </a:defRPr>
              </a:lvl1pPr>
            </a:lstStyle>
            <a:p>
              <a:r>
                <a:rPr lang="es-HN" sz="900" dirty="0"/>
                <a:t>Corporaciones </a:t>
              </a:r>
            </a:p>
            <a:p>
              <a:r>
                <a:rPr lang="es-HN" sz="900" dirty="0"/>
                <a:t>Autónomas </a:t>
              </a:r>
            </a:p>
            <a:p>
              <a:r>
                <a:rPr lang="es-HN" sz="900" dirty="0"/>
                <a:t>Regionales…</a:t>
              </a:r>
            </a:p>
          </p:txBody>
        </p:sp>
        <p:sp>
          <p:nvSpPr>
            <p:cNvPr id="272" name="48 CuadroTexto"/>
            <p:cNvSpPr txBox="1"/>
            <p:nvPr/>
          </p:nvSpPr>
          <p:spPr>
            <a:xfrm>
              <a:off x="870948" y="4203740"/>
              <a:ext cx="551765" cy="2169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s-HN"/>
              </a:defPPr>
              <a:lvl1pPr>
                <a:defRPr sz="1200">
                  <a:latin typeface="Arial Narrow" panose="020B0606020202030204" pitchFamily="34" charset="0"/>
                </a:defRPr>
              </a:lvl1pPr>
            </a:lstStyle>
            <a:p>
              <a:r>
                <a:rPr lang="es-HN" sz="900" dirty="0"/>
                <a:t>Hacienda</a:t>
              </a:r>
            </a:p>
          </p:txBody>
        </p:sp>
        <p:sp>
          <p:nvSpPr>
            <p:cNvPr id="276" name="48 CuadroTexto"/>
            <p:cNvSpPr txBox="1"/>
            <p:nvPr/>
          </p:nvSpPr>
          <p:spPr>
            <a:xfrm>
              <a:off x="1170128" y="3414918"/>
              <a:ext cx="459854" cy="2169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s-HN"/>
              </a:defPPr>
              <a:lvl1pPr>
                <a:defRPr sz="1200">
                  <a:latin typeface="Arial Narrow" panose="020B0606020202030204" pitchFamily="34" charset="0"/>
                </a:defRPr>
              </a:lvl1pPr>
            </a:lstStyle>
            <a:p>
              <a:r>
                <a:rPr lang="es-HN" sz="900" dirty="0" err="1"/>
                <a:t>MinTIC</a:t>
              </a:r>
              <a:endParaRPr lang="es-HN" sz="900" dirty="0"/>
            </a:p>
          </p:txBody>
        </p:sp>
      </p:grpSp>
      <p:grpSp>
        <p:nvGrpSpPr>
          <p:cNvPr id="19" name="Grupo 18"/>
          <p:cNvGrpSpPr/>
          <p:nvPr/>
        </p:nvGrpSpPr>
        <p:grpSpPr>
          <a:xfrm>
            <a:off x="2047910" y="1908439"/>
            <a:ext cx="3542581" cy="2423189"/>
            <a:chOff x="2047910" y="1908439"/>
            <a:chExt cx="3542581" cy="2423189"/>
          </a:xfrm>
        </p:grpSpPr>
        <p:sp>
          <p:nvSpPr>
            <p:cNvPr id="223" name="Freeform 29"/>
            <p:cNvSpPr>
              <a:spLocks/>
            </p:cNvSpPr>
            <p:nvPr/>
          </p:nvSpPr>
          <p:spPr bwMode="auto">
            <a:xfrm rot="2700000">
              <a:off x="2047059" y="2042301"/>
              <a:ext cx="997770" cy="996067"/>
            </a:xfrm>
            <a:custGeom>
              <a:avLst/>
              <a:gdLst>
                <a:gd name="T0" fmla="*/ 2025 w 3419"/>
                <a:gd name="T1" fmla="*/ 3307 h 3416"/>
                <a:gd name="T2" fmla="*/ 2550 w 3419"/>
                <a:gd name="T3" fmla="*/ 3401 h 3416"/>
                <a:gd name="T4" fmla="*/ 2596 w 3419"/>
                <a:gd name="T5" fmla="*/ 3289 h 3416"/>
                <a:gd name="T6" fmla="*/ 2629 w 3419"/>
                <a:gd name="T7" fmla="*/ 3149 h 3416"/>
                <a:gd name="T8" fmla="*/ 2680 w 3419"/>
                <a:gd name="T9" fmla="*/ 3035 h 3416"/>
                <a:gd name="T10" fmla="*/ 2814 w 3419"/>
                <a:gd name="T11" fmla="*/ 2658 h 3416"/>
                <a:gd name="T12" fmla="*/ 2974 w 3419"/>
                <a:gd name="T13" fmla="*/ 2372 h 3416"/>
                <a:gd name="T14" fmla="*/ 2992 w 3419"/>
                <a:gd name="T15" fmla="*/ 2343 h 3416"/>
                <a:gd name="T16" fmla="*/ 3017 w 3419"/>
                <a:gd name="T17" fmla="*/ 2281 h 3416"/>
                <a:gd name="T18" fmla="*/ 3171 w 3419"/>
                <a:gd name="T19" fmla="*/ 2012 h 3416"/>
                <a:gd name="T20" fmla="*/ 3300 w 3419"/>
                <a:gd name="T21" fmla="*/ 1800 h 3416"/>
                <a:gd name="T22" fmla="*/ 3418 w 3419"/>
                <a:gd name="T23" fmla="*/ 1583 h 3416"/>
                <a:gd name="T24" fmla="*/ 3041 w 3419"/>
                <a:gd name="T25" fmla="*/ 1311 h 3416"/>
                <a:gd name="T26" fmla="*/ 2722 w 3419"/>
                <a:gd name="T27" fmla="*/ 962 h 3416"/>
                <a:gd name="T28" fmla="*/ 2806 w 3419"/>
                <a:gd name="T29" fmla="*/ 629 h 3416"/>
                <a:gd name="T30" fmla="*/ 2860 w 3419"/>
                <a:gd name="T31" fmla="*/ 599 h 3416"/>
                <a:gd name="T32" fmla="*/ 3044 w 3419"/>
                <a:gd name="T33" fmla="*/ 359 h 3416"/>
                <a:gd name="T34" fmla="*/ 2637 w 3419"/>
                <a:gd name="T35" fmla="*/ 92 h 3416"/>
                <a:gd name="T36" fmla="*/ 2559 w 3419"/>
                <a:gd name="T37" fmla="*/ 191 h 3416"/>
                <a:gd name="T38" fmla="*/ 2523 w 3419"/>
                <a:gd name="T39" fmla="*/ 322 h 3416"/>
                <a:gd name="T40" fmla="*/ 2417 w 3419"/>
                <a:gd name="T41" fmla="*/ 542 h 3416"/>
                <a:gd name="T42" fmla="*/ 1958 w 3419"/>
                <a:gd name="T43" fmla="*/ 492 h 3416"/>
                <a:gd name="T44" fmla="*/ 1793 w 3419"/>
                <a:gd name="T45" fmla="*/ 400 h 3416"/>
                <a:gd name="T46" fmla="*/ 1412 w 3419"/>
                <a:gd name="T47" fmla="*/ 117 h 3416"/>
                <a:gd name="T48" fmla="*/ 1214 w 3419"/>
                <a:gd name="T49" fmla="*/ 162 h 3416"/>
                <a:gd name="T50" fmla="*/ 905 w 3419"/>
                <a:gd name="T51" fmla="*/ 653 h 3416"/>
                <a:gd name="T52" fmla="*/ 624 w 3419"/>
                <a:gd name="T53" fmla="*/ 1169 h 3416"/>
                <a:gd name="T54" fmla="*/ 514 w 3419"/>
                <a:gd name="T55" fmla="*/ 1353 h 3416"/>
                <a:gd name="T56" fmla="*/ 266 w 3419"/>
                <a:gd name="T57" fmla="*/ 1939 h 3416"/>
                <a:gd name="T58" fmla="*/ 8 w 3419"/>
                <a:gd name="T59" fmla="*/ 2794 h 3416"/>
                <a:gd name="T60" fmla="*/ 1096 w 3419"/>
                <a:gd name="T61" fmla="*/ 3001 h 3416"/>
                <a:gd name="T62" fmla="*/ 1067 w 3419"/>
                <a:gd name="T63" fmla="*/ 2656 h 3416"/>
                <a:gd name="T64" fmla="*/ 1363 w 3419"/>
                <a:gd name="T65" fmla="*/ 2493 h 3416"/>
                <a:gd name="T66" fmla="*/ 1786 w 3419"/>
                <a:gd name="T67" fmla="*/ 2742 h 3416"/>
                <a:gd name="T68" fmla="*/ 1763 w 3419"/>
                <a:gd name="T69" fmla="*/ 2935 h 3416"/>
                <a:gd name="T70" fmla="*/ 1688 w 3419"/>
                <a:gd name="T71" fmla="*/ 3022 h 3416"/>
                <a:gd name="T72" fmla="*/ 2025 w 3419"/>
                <a:gd name="T73" fmla="*/ 3307 h 3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419" h="3416">
                  <a:moveTo>
                    <a:pt x="2025" y="3307"/>
                  </a:moveTo>
                  <a:cubicBezTo>
                    <a:pt x="2135" y="3335"/>
                    <a:pt x="2460" y="3416"/>
                    <a:pt x="2550" y="3401"/>
                  </a:cubicBezTo>
                  <a:cubicBezTo>
                    <a:pt x="2571" y="3370"/>
                    <a:pt x="2579" y="3328"/>
                    <a:pt x="2596" y="3289"/>
                  </a:cubicBezTo>
                  <a:cubicBezTo>
                    <a:pt x="2615" y="3244"/>
                    <a:pt x="2614" y="3195"/>
                    <a:pt x="2629" y="3149"/>
                  </a:cubicBezTo>
                  <a:cubicBezTo>
                    <a:pt x="2644" y="3103"/>
                    <a:pt x="2664" y="3084"/>
                    <a:pt x="2680" y="3035"/>
                  </a:cubicBezTo>
                  <a:cubicBezTo>
                    <a:pt x="2746" y="2837"/>
                    <a:pt x="2700" y="2910"/>
                    <a:pt x="2814" y="2658"/>
                  </a:cubicBezTo>
                  <a:lnTo>
                    <a:pt x="2974" y="2372"/>
                  </a:lnTo>
                  <a:cubicBezTo>
                    <a:pt x="2993" y="2340"/>
                    <a:pt x="2975" y="2377"/>
                    <a:pt x="2992" y="2343"/>
                  </a:cubicBezTo>
                  <a:cubicBezTo>
                    <a:pt x="3005" y="2317"/>
                    <a:pt x="3004" y="2306"/>
                    <a:pt x="3017" y="2281"/>
                  </a:cubicBezTo>
                  <a:lnTo>
                    <a:pt x="3171" y="2012"/>
                  </a:lnTo>
                  <a:cubicBezTo>
                    <a:pt x="3215" y="1931"/>
                    <a:pt x="3250" y="1869"/>
                    <a:pt x="3300" y="1800"/>
                  </a:cubicBezTo>
                  <a:cubicBezTo>
                    <a:pt x="3335" y="1751"/>
                    <a:pt x="3419" y="1645"/>
                    <a:pt x="3418" y="1583"/>
                  </a:cubicBezTo>
                  <a:cubicBezTo>
                    <a:pt x="3333" y="1502"/>
                    <a:pt x="3191" y="1441"/>
                    <a:pt x="3041" y="1311"/>
                  </a:cubicBezTo>
                  <a:cubicBezTo>
                    <a:pt x="2957" y="1238"/>
                    <a:pt x="2764" y="1078"/>
                    <a:pt x="2722" y="962"/>
                  </a:cubicBezTo>
                  <a:cubicBezTo>
                    <a:pt x="2665" y="805"/>
                    <a:pt x="2645" y="742"/>
                    <a:pt x="2806" y="629"/>
                  </a:cubicBezTo>
                  <a:cubicBezTo>
                    <a:pt x="2839" y="606"/>
                    <a:pt x="2821" y="619"/>
                    <a:pt x="2860" y="599"/>
                  </a:cubicBezTo>
                  <a:cubicBezTo>
                    <a:pt x="2988" y="535"/>
                    <a:pt x="3049" y="499"/>
                    <a:pt x="3044" y="359"/>
                  </a:cubicBezTo>
                  <a:cubicBezTo>
                    <a:pt x="3038" y="169"/>
                    <a:pt x="2799" y="42"/>
                    <a:pt x="2637" y="92"/>
                  </a:cubicBezTo>
                  <a:cubicBezTo>
                    <a:pt x="2587" y="108"/>
                    <a:pt x="2573" y="146"/>
                    <a:pt x="2559" y="191"/>
                  </a:cubicBezTo>
                  <a:cubicBezTo>
                    <a:pt x="2531" y="279"/>
                    <a:pt x="2533" y="207"/>
                    <a:pt x="2523" y="322"/>
                  </a:cubicBezTo>
                  <a:cubicBezTo>
                    <a:pt x="2514" y="425"/>
                    <a:pt x="2477" y="485"/>
                    <a:pt x="2417" y="542"/>
                  </a:cubicBezTo>
                  <a:cubicBezTo>
                    <a:pt x="2322" y="631"/>
                    <a:pt x="2048" y="551"/>
                    <a:pt x="1958" y="492"/>
                  </a:cubicBezTo>
                  <a:lnTo>
                    <a:pt x="1793" y="400"/>
                  </a:lnTo>
                  <a:cubicBezTo>
                    <a:pt x="1712" y="355"/>
                    <a:pt x="1473" y="174"/>
                    <a:pt x="1412" y="117"/>
                  </a:cubicBezTo>
                  <a:cubicBezTo>
                    <a:pt x="1286" y="0"/>
                    <a:pt x="1322" y="24"/>
                    <a:pt x="1214" y="162"/>
                  </a:cubicBezTo>
                  <a:cubicBezTo>
                    <a:pt x="1158" y="234"/>
                    <a:pt x="966" y="566"/>
                    <a:pt x="905" y="653"/>
                  </a:cubicBezTo>
                  <a:cubicBezTo>
                    <a:pt x="872" y="700"/>
                    <a:pt x="625" y="1146"/>
                    <a:pt x="624" y="1169"/>
                  </a:cubicBezTo>
                  <a:cubicBezTo>
                    <a:pt x="572" y="1199"/>
                    <a:pt x="551" y="1273"/>
                    <a:pt x="514" y="1353"/>
                  </a:cubicBezTo>
                  <a:cubicBezTo>
                    <a:pt x="421" y="1551"/>
                    <a:pt x="350" y="1735"/>
                    <a:pt x="266" y="1939"/>
                  </a:cubicBezTo>
                  <a:cubicBezTo>
                    <a:pt x="212" y="2070"/>
                    <a:pt x="0" y="2681"/>
                    <a:pt x="8" y="2794"/>
                  </a:cubicBezTo>
                  <a:cubicBezTo>
                    <a:pt x="83" y="2849"/>
                    <a:pt x="1028" y="3095"/>
                    <a:pt x="1096" y="3001"/>
                  </a:cubicBezTo>
                  <a:cubicBezTo>
                    <a:pt x="1146" y="2969"/>
                    <a:pt x="1012" y="2801"/>
                    <a:pt x="1067" y="2656"/>
                  </a:cubicBezTo>
                  <a:cubicBezTo>
                    <a:pt x="1112" y="2540"/>
                    <a:pt x="1218" y="2491"/>
                    <a:pt x="1363" y="2493"/>
                  </a:cubicBezTo>
                  <a:cubicBezTo>
                    <a:pt x="1535" y="2494"/>
                    <a:pt x="1746" y="2571"/>
                    <a:pt x="1786" y="2742"/>
                  </a:cubicBezTo>
                  <a:cubicBezTo>
                    <a:pt x="1805" y="2824"/>
                    <a:pt x="1768" y="2873"/>
                    <a:pt x="1763" y="2935"/>
                  </a:cubicBezTo>
                  <a:cubicBezTo>
                    <a:pt x="1732" y="2957"/>
                    <a:pt x="1720" y="2990"/>
                    <a:pt x="1688" y="3022"/>
                  </a:cubicBezTo>
                  <a:cubicBezTo>
                    <a:pt x="1618" y="3091"/>
                    <a:pt x="1426" y="3155"/>
                    <a:pt x="2025" y="3307"/>
                  </a:cubicBezTo>
                  <a:close/>
                </a:path>
              </a:pathLst>
            </a:custGeom>
            <a:solidFill>
              <a:srgbClr val="9DC3E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HN" sz="1350"/>
            </a:p>
          </p:txBody>
        </p:sp>
        <p:sp>
          <p:nvSpPr>
            <p:cNvPr id="225" name="Freeform 31"/>
            <p:cNvSpPr>
              <a:spLocks/>
            </p:cNvSpPr>
            <p:nvPr/>
          </p:nvSpPr>
          <p:spPr bwMode="auto">
            <a:xfrm rot="2700000">
              <a:off x="4589315" y="3330453"/>
              <a:ext cx="1009689" cy="992662"/>
            </a:xfrm>
            <a:custGeom>
              <a:avLst/>
              <a:gdLst>
                <a:gd name="T0" fmla="*/ 1079 w 3458"/>
                <a:gd name="T1" fmla="*/ 2942 h 3401"/>
                <a:gd name="T2" fmla="*/ 1410 w 3458"/>
                <a:gd name="T3" fmla="*/ 3120 h 3401"/>
                <a:gd name="T4" fmla="*/ 1737 w 3458"/>
                <a:gd name="T5" fmla="*/ 3302 h 3401"/>
                <a:gd name="T6" fmla="*/ 2123 w 3458"/>
                <a:gd name="T7" fmla="*/ 2993 h 3401"/>
                <a:gd name="T8" fmla="*/ 2686 w 3458"/>
                <a:gd name="T9" fmla="*/ 2631 h 3401"/>
                <a:gd name="T10" fmla="*/ 3028 w 3458"/>
                <a:gd name="T11" fmla="*/ 2879 h 3401"/>
                <a:gd name="T12" fmla="*/ 3200 w 3458"/>
                <a:gd name="T13" fmla="*/ 2737 h 3401"/>
                <a:gd name="T14" fmla="*/ 3181 w 3458"/>
                <a:gd name="T15" fmla="*/ 2347 h 3401"/>
                <a:gd name="T16" fmla="*/ 2923 w 3458"/>
                <a:gd name="T17" fmla="*/ 2283 h 3401"/>
                <a:gd name="T18" fmla="*/ 2940 w 3458"/>
                <a:gd name="T19" fmla="*/ 1923 h 3401"/>
                <a:gd name="T20" fmla="*/ 3001 w 3458"/>
                <a:gd name="T21" fmla="*/ 1823 h 3401"/>
                <a:gd name="T22" fmla="*/ 3060 w 3458"/>
                <a:gd name="T23" fmla="*/ 1725 h 3401"/>
                <a:gd name="T24" fmla="*/ 3338 w 3458"/>
                <a:gd name="T25" fmla="*/ 1372 h 3401"/>
                <a:gd name="T26" fmla="*/ 3273 w 3458"/>
                <a:gd name="T27" fmla="*/ 1186 h 3401"/>
                <a:gd name="T28" fmla="*/ 3114 w 3458"/>
                <a:gd name="T29" fmla="*/ 1089 h 3401"/>
                <a:gd name="T30" fmla="*/ 2800 w 3458"/>
                <a:gd name="T31" fmla="*/ 894 h 3401"/>
                <a:gd name="T32" fmla="*/ 2312 w 3458"/>
                <a:gd name="T33" fmla="*/ 620 h 3401"/>
                <a:gd name="T34" fmla="*/ 2136 w 3458"/>
                <a:gd name="T35" fmla="*/ 540 h 3401"/>
                <a:gd name="T36" fmla="*/ 1965 w 3458"/>
                <a:gd name="T37" fmla="*/ 457 h 3401"/>
                <a:gd name="T38" fmla="*/ 1780 w 3458"/>
                <a:gd name="T39" fmla="*/ 385 h 3401"/>
                <a:gd name="T40" fmla="*/ 1703 w 3458"/>
                <a:gd name="T41" fmla="*/ 343 h 3401"/>
                <a:gd name="T42" fmla="*/ 1606 w 3458"/>
                <a:gd name="T43" fmla="*/ 306 h 3401"/>
                <a:gd name="T44" fmla="*/ 1232 w 3458"/>
                <a:gd name="T45" fmla="*/ 171 h 3401"/>
                <a:gd name="T46" fmla="*/ 1143 w 3458"/>
                <a:gd name="T47" fmla="*/ 140 h 3401"/>
                <a:gd name="T48" fmla="*/ 1049 w 3458"/>
                <a:gd name="T49" fmla="*/ 103 h 3401"/>
                <a:gd name="T50" fmla="*/ 637 w 3458"/>
                <a:gd name="T51" fmla="*/ 5 h 3401"/>
                <a:gd name="T52" fmla="*/ 522 w 3458"/>
                <a:gd name="T53" fmla="*/ 286 h 3401"/>
                <a:gd name="T54" fmla="*/ 554 w 3458"/>
                <a:gd name="T55" fmla="*/ 895 h 3401"/>
                <a:gd name="T56" fmla="*/ 822 w 3458"/>
                <a:gd name="T57" fmla="*/ 916 h 3401"/>
                <a:gd name="T58" fmla="*/ 1008 w 3458"/>
                <a:gd name="T59" fmla="*/ 1536 h 3401"/>
                <a:gd name="T60" fmla="*/ 650 w 3458"/>
                <a:gd name="T61" fmla="*/ 1735 h 3401"/>
                <a:gd name="T62" fmla="*/ 285 w 3458"/>
                <a:gd name="T63" fmla="*/ 1628 h 3401"/>
                <a:gd name="T64" fmla="*/ 13 w 3458"/>
                <a:gd name="T65" fmla="*/ 2524 h 3401"/>
                <a:gd name="T66" fmla="*/ 317 w 3458"/>
                <a:gd name="T67" fmla="*/ 2623 h 3401"/>
                <a:gd name="T68" fmla="*/ 1079 w 3458"/>
                <a:gd name="T69" fmla="*/ 2942 h 3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458" h="3401">
                  <a:moveTo>
                    <a:pt x="1079" y="2942"/>
                  </a:moveTo>
                  <a:cubicBezTo>
                    <a:pt x="1134" y="2977"/>
                    <a:pt x="1294" y="3044"/>
                    <a:pt x="1410" y="3120"/>
                  </a:cubicBezTo>
                  <a:lnTo>
                    <a:pt x="1737" y="3302"/>
                  </a:lnTo>
                  <a:cubicBezTo>
                    <a:pt x="1912" y="3401"/>
                    <a:pt x="1848" y="3374"/>
                    <a:pt x="2123" y="2993"/>
                  </a:cubicBezTo>
                  <a:cubicBezTo>
                    <a:pt x="2221" y="2857"/>
                    <a:pt x="2480" y="2543"/>
                    <a:pt x="2686" y="2631"/>
                  </a:cubicBezTo>
                  <a:cubicBezTo>
                    <a:pt x="2854" y="2704"/>
                    <a:pt x="2824" y="2976"/>
                    <a:pt x="3028" y="2879"/>
                  </a:cubicBezTo>
                  <a:cubicBezTo>
                    <a:pt x="3107" y="2842"/>
                    <a:pt x="3152" y="2800"/>
                    <a:pt x="3200" y="2737"/>
                  </a:cubicBezTo>
                  <a:cubicBezTo>
                    <a:pt x="3304" y="2598"/>
                    <a:pt x="3344" y="2406"/>
                    <a:pt x="3181" y="2347"/>
                  </a:cubicBezTo>
                  <a:cubicBezTo>
                    <a:pt x="3111" y="2321"/>
                    <a:pt x="2974" y="2333"/>
                    <a:pt x="2923" y="2283"/>
                  </a:cubicBezTo>
                  <a:cubicBezTo>
                    <a:pt x="2812" y="2174"/>
                    <a:pt x="2902" y="2013"/>
                    <a:pt x="2940" y="1923"/>
                  </a:cubicBezTo>
                  <a:cubicBezTo>
                    <a:pt x="2964" y="1870"/>
                    <a:pt x="2971" y="1870"/>
                    <a:pt x="3001" y="1823"/>
                  </a:cubicBezTo>
                  <a:cubicBezTo>
                    <a:pt x="3025" y="1786"/>
                    <a:pt x="3035" y="1760"/>
                    <a:pt x="3060" y="1725"/>
                  </a:cubicBezTo>
                  <a:cubicBezTo>
                    <a:pt x="3125" y="1635"/>
                    <a:pt x="3267" y="1445"/>
                    <a:pt x="3338" y="1372"/>
                  </a:cubicBezTo>
                  <a:cubicBezTo>
                    <a:pt x="3419" y="1290"/>
                    <a:pt x="3458" y="1311"/>
                    <a:pt x="3273" y="1186"/>
                  </a:cubicBezTo>
                  <a:cubicBezTo>
                    <a:pt x="3220" y="1151"/>
                    <a:pt x="3163" y="1123"/>
                    <a:pt x="3114" y="1089"/>
                  </a:cubicBezTo>
                  <a:cubicBezTo>
                    <a:pt x="2992" y="1003"/>
                    <a:pt x="2845" y="927"/>
                    <a:pt x="2800" y="894"/>
                  </a:cubicBezTo>
                  <a:cubicBezTo>
                    <a:pt x="2741" y="851"/>
                    <a:pt x="2392" y="655"/>
                    <a:pt x="2312" y="620"/>
                  </a:cubicBezTo>
                  <a:cubicBezTo>
                    <a:pt x="2238" y="588"/>
                    <a:pt x="2208" y="571"/>
                    <a:pt x="2136" y="540"/>
                  </a:cubicBezTo>
                  <a:lnTo>
                    <a:pt x="1965" y="457"/>
                  </a:lnTo>
                  <a:cubicBezTo>
                    <a:pt x="1911" y="429"/>
                    <a:pt x="1835" y="409"/>
                    <a:pt x="1780" y="385"/>
                  </a:cubicBezTo>
                  <a:cubicBezTo>
                    <a:pt x="1734" y="365"/>
                    <a:pt x="1767" y="364"/>
                    <a:pt x="1703" y="343"/>
                  </a:cubicBezTo>
                  <a:cubicBezTo>
                    <a:pt x="1656" y="327"/>
                    <a:pt x="1644" y="322"/>
                    <a:pt x="1606" y="306"/>
                  </a:cubicBezTo>
                  <a:cubicBezTo>
                    <a:pt x="1540" y="279"/>
                    <a:pt x="1291" y="183"/>
                    <a:pt x="1232" y="171"/>
                  </a:cubicBezTo>
                  <a:cubicBezTo>
                    <a:pt x="1193" y="164"/>
                    <a:pt x="1170" y="152"/>
                    <a:pt x="1143" y="140"/>
                  </a:cubicBezTo>
                  <a:cubicBezTo>
                    <a:pt x="1103" y="124"/>
                    <a:pt x="1086" y="118"/>
                    <a:pt x="1049" y="103"/>
                  </a:cubicBezTo>
                  <a:cubicBezTo>
                    <a:pt x="994" y="79"/>
                    <a:pt x="711" y="0"/>
                    <a:pt x="637" y="5"/>
                  </a:cubicBezTo>
                  <a:lnTo>
                    <a:pt x="522" y="286"/>
                  </a:lnTo>
                  <a:cubicBezTo>
                    <a:pt x="470" y="431"/>
                    <a:pt x="380" y="861"/>
                    <a:pt x="554" y="895"/>
                  </a:cubicBezTo>
                  <a:cubicBezTo>
                    <a:pt x="651" y="915"/>
                    <a:pt x="708" y="883"/>
                    <a:pt x="822" y="916"/>
                  </a:cubicBezTo>
                  <a:cubicBezTo>
                    <a:pt x="1087" y="993"/>
                    <a:pt x="1100" y="1291"/>
                    <a:pt x="1008" y="1536"/>
                  </a:cubicBezTo>
                  <a:cubicBezTo>
                    <a:pt x="968" y="1642"/>
                    <a:pt x="801" y="1787"/>
                    <a:pt x="650" y="1735"/>
                  </a:cubicBezTo>
                  <a:cubicBezTo>
                    <a:pt x="343" y="1628"/>
                    <a:pt x="411" y="1490"/>
                    <a:pt x="285" y="1628"/>
                  </a:cubicBezTo>
                  <a:cubicBezTo>
                    <a:pt x="180" y="1744"/>
                    <a:pt x="0" y="2363"/>
                    <a:pt x="13" y="2524"/>
                  </a:cubicBezTo>
                  <a:cubicBezTo>
                    <a:pt x="49" y="2548"/>
                    <a:pt x="254" y="2603"/>
                    <a:pt x="317" y="2623"/>
                  </a:cubicBezTo>
                  <a:cubicBezTo>
                    <a:pt x="529" y="2691"/>
                    <a:pt x="910" y="2834"/>
                    <a:pt x="1079" y="2942"/>
                  </a:cubicBezTo>
                  <a:close/>
                </a:path>
              </a:pathLst>
            </a:custGeom>
            <a:solidFill>
              <a:srgbClr val="9DC3E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HN" sz="1350"/>
            </a:p>
          </p:txBody>
        </p:sp>
        <p:sp>
          <p:nvSpPr>
            <p:cNvPr id="226" name="Freeform 32"/>
            <p:cNvSpPr>
              <a:spLocks/>
            </p:cNvSpPr>
            <p:nvPr/>
          </p:nvSpPr>
          <p:spPr bwMode="auto">
            <a:xfrm rot="2700000">
              <a:off x="4127109" y="2752424"/>
              <a:ext cx="1033526" cy="968825"/>
            </a:xfrm>
            <a:custGeom>
              <a:avLst/>
              <a:gdLst>
                <a:gd name="T0" fmla="*/ 2601 w 3542"/>
                <a:gd name="T1" fmla="*/ 2188 h 3324"/>
                <a:gd name="T2" fmla="*/ 2638 w 3542"/>
                <a:gd name="T3" fmla="*/ 2078 h 3324"/>
                <a:gd name="T4" fmla="*/ 2908 w 3542"/>
                <a:gd name="T5" fmla="*/ 1763 h 3324"/>
                <a:gd name="T6" fmla="*/ 3099 w 3542"/>
                <a:gd name="T7" fmla="*/ 1867 h 3324"/>
                <a:gd name="T8" fmla="*/ 3522 w 3542"/>
                <a:gd name="T9" fmla="*/ 1539 h 3324"/>
                <a:gd name="T10" fmla="*/ 3428 w 3542"/>
                <a:gd name="T11" fmla="*/ 1348 h 3324"/>
                <a:gd name="T12" fmla="*/ 2943 w 3542"/>
                <a:gd name="T13" fmla="*/ 719 h 3324"/>
                <a:gd name="T14" fmla="*/ 2974 w 3542"/>
                <a:gd name="T15" fmla="*/ 603 h 3324"/>
                <a:gd name="T16" fmla="*/ 3046 w 3542"/>
                <a:gd name="T17" fmla="*/ 385 h 3324"/>
                <a:gd name="T18" fmla="*/ 3073 w 3542"/>
                <a:gd name="T19" fmla="*/ 271 h 3324"/>
                <a:gd name="T20" fmla="*/ 3047 w 3542"/>
                <a:gd name="T21" fmla="*/ 262 h 3324"/>
                <a:gd name="T22" fmla="*/ 2972 w 3542"/>
                <a:gd name="T23" fmla="*/ 224 h 3324"/>
                <a:gd name="T24" fmla="*/ 2717 w 3542"/>
                <a:gd name="T25" fmla="*/ 170 h 3324"/>
                <a:gd name="T26" fmla="*/ 2350 w 3542"/>
                <a:gd name="T27" fmla="*/ 109 h 3324"/>
                <a:gd name="T28" fmla="*/ 774 w 3542"/>
                <a:gd name="T29" fmla="*/ 36 h 3324"/>
                <a:gd name="T30" fmla="*/ 23 w 3542"/>
                <a:gd name="T31" fmla="*/ 120 h 3324"/>
                <a:gd name="T32" fmla="*/ 330 w 3542"/>
                <a:gd name="T33" fmla="*/ 985 h 3324"/>
                <a:gd name="T34" fmla="*/ 772 w 3542"/>
                <a:gd name="T35" fmla="*/ 854 h 3324"/>
                <a:gd name="T36" fmla="*/ 987 w 3542"/>
                <a:gd name="T37" fmla="*/ 1261 h 3324"/>
                <a:gd name="T38" fmla="*/ 513 w 3542"/>
                <a:gd name="T39" fmla="*/ 1598 h 3324"/>
                <a:gd name="T40" fmla="*/ 307 w 3542"/>
                <a:gd name="T41" fmla="*/ 1623 h 3324"/>
                <a:gd name="T42" fmla="*/ 376 w 3542"/>
                <a:gd name="T43" fmla="*/ 2583 h 3324"/>
                <a:gd name="T44" fmla="*/ 836 w 3542"/>
                <a:gd name="T45" fmla="*/ 2672 h 3324"/>
                <a:gd name="T46" fmla="*/ 1199 w 3542"/>
                <a:gd name="T47" fmla="*/ 2739 h 3324"/>
                <a:gd name="T48" fmla="*/ 1236 w 3542"/>
                <a:gd name="T49" fmla="*/ 2771 h 3324"/>
                <a:gd name="T50" fmla="*/ 1144 w 3542"/>
                <a:gd name="T51" fmla="*/ 2998 h 3324"/>
                <a:gd name="T52" fmla="*/ 1119 w 3542"/>
                <a:gd name="T53" fmla="*/ 3137 h 3324"/>
                <a:gd name="T54" fmla="*/ 1227 w 3542"/>
                <a:gd name="T55" fmla="*/ 3246 h 3324"/>
                <a:gd name="T56" fmla="*/ 1317 w 3542"/>
                <a:gd name="T57" fmla="*/ 3284 h 3324"/>
                <a:gd name="T58" fmla="*/ 1741 w 3542"/>
                <a:gd name="T59" fmla="*/ 3207 h 3324"/>
                <a:gd name="T60" fmla="*/ 1736 w 3542"/>
                <a:gd name="T61" fmla="*/ 2941 h 3324"/>
                <a:gd name="T62" fmla="*/ 1802 w 3542"/>
                <a:gd name="T63" fmla="*/ 2713 h 3324"/>
                <a:gd name="T64" fmla="*/ 2435 w 3542"/>
                <a:gd name="T65" fmla="*/ 2760 h 3324"/>
                <a:gd name="T66" fmla="*/ 2478 w 3542"/>
                <a:gd name="T67" fmla="*/ 2644 h 3324"/>
                <a:gd name="T68" fmla="*/ 2507 w 3542"/>
                <a:gd name="T69" fmla="*/ 2531 h 3324"/>
                <a:gd name="T70" fmla="*/ 2530 w 3542"/>
                <a:gd name="T71" fmla="*/ 2403 h 3324"/>
                <a:gd name="T72" fmla="*/ 2601 w 3542"/>
                <a:gd name="T73" fmla="*/ 2188 h 3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542" h="3324">
                  <a:moveTo>
                    <a:pt x="2601" y="2188"/>
                  </a:moveTo>
                  <a:cubicBezTo>
                    <a:pt x="2622" y="2139"/>
                    <a:pt x="2620" y="2136"/>
                    <a:pt x="2638" y="2078"/>
                  </a:cubicBezTo>
                  <a:cubicBezTo>
                    <a:pt x="2661" y="2003"/>
                    <a:pt x="2787" y="1774"/>
                    <a:pt x="2908" y="1763"/>
                  </a:cubicBezTo>
                  <a:cubicBezTo>
                    <a:pt x="2998" y="1754"/>
                    <a:pt x="3045" y="1830"/>
                    <a:pt x="3099" y="1867"/>
                  </a:cubicBezTo>
                  <a:cubicBezTo>
                    <a:pt x="3344" y="2035"/>
                    <a:pt x="3542" y="1827"/>
                    <a:pt x="3522" y="1539"/>
                  </a:cubicBezTo>
                  <a:cubicBezTo>
                    <a:pt x="3516" y="1448"/>
                    <a:pt x="3478" y="1388"/>
                    <a:pt x="3428" y="1348"/>
                  </a:cubicBezTo>
                  <a:cubicBezTo>
                    <a:pt x="3270" y="1220"/>
                    <a:pt x="2792" y="1536"/>
                    <a:pt x="2943" y="719"/>
                  </a:cubicBezTo>
                  <a:cubicBezTo>
                    <a:pt x="2951" y="678"/>
                    <a:pt x="2963" y="633"/>
                    <a:pt x="2974" y="603"/>
                  </a:cubicBezTo>
                  <a:lnTo>
                    <a:pt x="3046" y="385"/>
                  </a:lnTo>
                  <a:cubicBezTo>
                    <a:pt x="3059" y="352"/>
                    <a:pt x="3073" y="323"/>
                    <a:pt x="3073" y="271"/>
                  </a:cubicBezTo>
                  <a:lnTo>
                    <a:pt x="3047" y="262"/>
                  </a:lnTo>
                  <a:cubicBezTo>
                    <a:pt x="3024" y="239"/>
                    <a:pt x="3013" y="235"/>
                    <a:pt x="2972" y="224"/>
                  </a:cubicBezTo>
                  <a:lnTo>
                    <a:pt x="2717" y="170"/>
                  </a:lnTo>
                  <a:cubicBezTo>
                    <a:pt x="2601" y="147"/>
                    <a:pt x="2472" y="124"/>
                    <a:pt x="2350" y="109"/>
                  </a:cubicBezTo>
                  <a:cubicBezTo>
                    <a:pt x="1807" y="46"/>
                    <a:pt x="1333" y="0"/>
                    <a:pt x="774" y="36"/>
                  </a:cubicBezTo>
                  <a:cubicBezTo>
                    <a:pt x="630" y="45"/>
                    <a:pt x="99" y="70"/>
                    <a:pt x="23" y="120"/>
                  </a:cubicBezTo>
                  <a:cubicBezTo>
                    <a:pt x="0" y="265"/>
                    <a:pt x="103" y="1071"/>
                    <a:pt x="330" y="985"/>
                  </a:cubicBezTo>
                  <a:cubicBezTo>
                    <a:pt x="372" y="969"/>
                    <a:pt x="589" y="758"/>
                    <a:pt x="772" y="854"/>
                  </a:cubicBezTo>
                  <a:cubicBezTo>
                    <a:pt x="896" y="919"/>
                    <a:pt x="981" y="1088"/>
                    <a:pt x="987" y="1261"/>
                  </a:cubicBezTo>
                  <a:cubicBezTo>
                    <a:pt x="996" y="1584"/>
                    <a:pt x="803" y="1758"/>
                    <a:pt x="513" y="1598"/>
                  </a:cubicBezTo>
                  <a:cubicBezTo>
                    <a:pt x="441" y="1558"/>
                    <a:pt x="345" y="1509"/>
                    <a:pt x="307" y="1623"/>
                  </a:cubicBezTo>
                  <a:cubicBezTo>
                    <a:pt x="223" y="1876"/>
                    <a:pt x="328" y="2314"/>
                    <a:pt x="376" y="2583"/>
                  </a:cubicBezTo>
                  <a:cubicBezTo>
                    <a:pt x="412" y="2779"/>
                    <a:pt x="415" y="2683"/>
                    <a:pt x="836" y="2672"/>
                  </a:cubicBezTo>
                  <a:cubicBezTo>
                    <a:pt x="951" y="2669"/>
                    <a:pt x="1111" y="2659"/>
                    <a:pt x="1199" y="2739"/>
                  </a:cubicBezTo>
                  <a:cubicBezTo>
                    <a:pt x="1221" y="2759"/>
                    <a:pt x="1202" y="2749"/>
                    <a:pt x="1236" y="2771"/>
                  </a:cubicBezTo>
                  <a:cubicBezTo>
                    <a:pt x="1279" y="2835"/>
                    <a:pt x="1208" y="2913"/>
                    <a:pt x="1144" y="2998"/>
                  </a:cubicBezTo>
                  <a:cubicBezTo>
                    <a:pt x="1120" y="3031"/>
                    <a:pt x="1108" y="3085"/>
                    <a:pt x="1119" y="3137"/>
                  </a:cubicBezTo>
                  <a:cubicBezTo>
                    <a:pt x="1128" y="3184"/>
                    <a:pt x="1177" y="3205"/>
                    <a:pt x="1227" y="3246"/>
                  </a:cubicBezTo>
                  <a:cubicBezTo>
                    <a:pt x="1246" y="3262"/>
                    <a:pt x="1200" y="3247"/>
                    <a:pt x="1317" y="3284"/>
                  </a:cubicBezTo>
                  <a:cubicBezTo>
                    <a:pt x="1446" y="3324"/>
                    <a:pt x="1634" y="3318"/>
                    <a:pt x="1741" y="3207"/>
                  </a:cubicBezTo>
                  <a:cubicBezTo>
                    <a:pt x="1823" y="3122"/>
                    <a:pt x="1777" y="3031"/>
                    <a:pt x="1736" y="2941"/>
                  </a:cubicBezTo>
                  <a:cubicBezTo>
                    <a:pt x="1686" y="2833"/>
                    <a:pt x="1704" y="2774"/>
                    <a:pt x="1802" y="2713"/>
                  </a:cubicBezTo>
                  <a:cubicBezTo>
                    <a:pt x="1925" y="2636"/>
                    <a:pt x="2349" y="2762"/>
                    <a:pt x="2435" y="2760"/>
                  </a:cubicBezTo>
                  <a:cubicBezTo>
                    <a:pt x="2469" y="2721"/>
                    <a:pt x="2470" y="2700"/>
                    <a:pt x="2478" y="2644"/>
                  </a:cubicBezTo>
                  <a:cubicBezTo>
                    <a:pt x="2483" y="2602"/>
                    <a:pt x="2496" y="2562"/>
                    <a:pt x="2507" y="2531"/>
                  </a:cubicBezTo>
                  <a:cubicBezTo>
                    <a:pt x="2527" y="2478"/>
                    <a:pt x="2520" y="2460"/>
                    <a:pt x="2530" y="2403"/>
                  </a:cubicBezTo>
                  <a:lnTo>
                    <a:pt x="2601" y="2188"/>
                  </a:lnTo>
                  <a:close/>
                </a:path>
              </a:pathLst>
            </a:custGeom>
            <a:solidFill>
              <a:srgbClr val="9DC3E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HN" sz="1350"/>
            </a:p>
          </p:txBody>
        </p:sp>
        <p:sp>
          <p:nvSpPr>
            <p:cNvPr id="227" name="Freeform 33"/>
            <p:cNvSpPr>
              <a:spLocks/>
            </p:cNvSpPr>
            <p:nvPr/>
          </p:nvSpPr>
          <p:spPr bwMode="auto">
            <a:xfrm rot="2700000">
              <a:off x="3462784" y="2194174"/>
              <a:ext cx="1171443" cy="962013"/>
            </a:xfrm>
            <a:custGeom>
              <a:avLst/>
              <a:gdLst>
                <a:gd name="T0" fmla="*/ 3198 w 4013"/>
                <a:gd name="T1" fmla="*/ 1725 h 3301"/>
                <a:gd name="T2" fmla="*/ 3628 w 4013"/>
                <a:gd name="T3" fmla="*/ 1426 h 3301"/>
                <a:gd name="T4" fmla="*/ 3764 w 4013"/>
                <a:gd name="T5" fmla="*/ 1469 h 3301"/>
                <a:gd name="T6" fmla="*/ 3639 w 4013"/>
                <a:gd name="T7" fmla="*/ 843 h 3301"/>
                <a:gd name="T8" fmla="*/ 3413 w 4013"/>
                <a:gd name="T9" fmla="*/ 978 h 3301"/>
                <a:gd name="T10" fmla="*/ 2978 w 4013"/>
                <a:gd name="T11" fmla="*/ 331 h 3301"/>
                <a:gd name="T12" fmla="*/ 2956 w 4013"/>
                <a:gd name="T13" fmla="*/ 175 h 3301"/>
                <a:gd name="T14" fmla="*/ 2585 w 4013"/>
                <a:gd name="T15" fmla="*/ 110 h 3301"/>
                <a:gd name="T16" fmla="*/ 1726 w 4013"/>
                <a:gd name="T17" fmla="*/ 339 h 3301"/>
                <a:gd name="T18" fmla="*/ 1674 w 4013"/>
                <a:gd name="T19" fmla="*/ 373 h 3301"/>
                <a:gd name="T20" fmla="*/ 1597 w 4013"/>
                <a:gd name="T21" fmla="*/ 389 h 3301"/>
                <a:gd name="T22" fmla="*/ 1195 w 4013"/>
                <a:gd name="T23" fmla="*/ 542 h 3301"/>
                <a:gd name="T24" fmla="*/ 923 w 4013"/>
                <a:gd name="T25" fmla="*/ 641 h 3301"/>
                <a:gd name="T26" fmla="*/ 426 w 4013"/>
                <a:gd name="T27" fmla="*/ 873 h 3301"/>
                <a:gd name="T28" fmla="*/ 223 w 4013"/>
                <a:gd name="T29" fmla="*/ 1342 h 3301"/>
                <a:gd name="T30" fmla="*/ 786 w 4013"/>
                <a:gd name="T31" fmla="*/ 1837 h 3301"/>
                <a:gd name="T32" fmla="*/ 1332 w 4013"/>
                <a:gd name="T33" fmla="*/ 1601 h 3301"/>
                <a:gd name="T34" fmla="*/ 1523 w 4013"/>
                <a:gd name="T35" fmla="*/ 2114 h 3301"/>
                <a:gd name="T36" fmla="*/ 1016 w 4013"/>
                <a:gd name="T37" fmla="*/ 2345 h 3301"/>
                <a:gd name="T38" fmla="*/ 1140 w 4013"/>
                <a:gd name="T39" fmla="*/ 2847 h 3301"/>
                <a:gd name="T40" fmla="*/ 1193 w 4013"/>
                <a:gd name="T41" fmla="*/ 2923 h 3301"/>
                <a:gd name="T42" fmla="*/ 1413 w 4013"/>
                <a:gd name="T43" fmla="*/ 3300 h 3301"/>
                <a:gd name="T44" fmla="*/ 1660 w 4013"/>
                <a:gd name="T45" fmla="*/ 3194 h 3301"/>
                <a:gd name="T46" fmla="*/ 1742 w 4013"/>
                <a:gd name="T47" fmla="*/ 3154 h 3301"/>
                <a:gd name="T48" fmla="*/ 1950 w 4013"/>
                <a:gd name="T49" fmla="*/ 3038 h 3301"/>
                <a:gd name="T50" fmla="*/ 2059 w 4013"/>
                <a:gd name="T51" fmla="*/ 2989 h 3301"/>
                <a:gd name="T52" fmla="*/ 2179 w 4013"/>
                <a:gd name="T53" fmla="*/ 2949 h 3301"/>
                <a:gd name="T54" fmla="*/ 2406 w 4013"/>
                <a:gd name="T55" fmla="*/ 2855 h 3301"/>
                <a:gd name="T56" fmla="*/ 2527 w 4013"/>
                <a:gd name="T57" fmla="*/ 2815 h 3301"/>
                <a:gd name="T58" fmla="*/ 2782 w 4013"/>
                <a:gd name="T59" fmla="*/ 2743 h 3301"/>
                <a:gd name="T60" fmla="*/ 3050 w 4013"/>
                <a:gd name="T61" fmla="*/ 2682 h 3301"/>
                <a:gd name="T62" fmla="*/ 3324 w 4013"/>
                <a:gd name="T63" fmla="*/ 2630 h 3301"/>
                <a:gd name="T64" fmla="*/ 3247 w 4013"/>
                <a:gd name="T65" fmla="*/ 2232 h 3301"/>
                <a:gd name="T66" fmla="*/ 3198 w 4013"/>
                <a:gd name="T67" fmla="*/ 1725 h 3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13" h="3301">
                  <a:moveTo>
                    <a:pt x="3198" y="1725"/>
                  </a:moveTo>
                  <a:cubicBezTo>
                    <a:pt x="3198" y="1431"/>
                    <a:pt x="3338" y="1242"/>
                    <a:pt x="3628" y="1426"/>
                  </a:cubicBezTo>
                  <a:cubicBezTo>
                    <a:pt x="3663" y="1447"/>
                    <a:pt x="3711" y="1472"/>
                    <a:pt x="3764" y="1469"/>
                  </a:cubicBezTo>
                  <a:cubicBezTo>
                    <a:pt x="4013" y="1452"/>
                    <a:pt x="3972" y="769"/>
                    <a:pt x="3639" y="843"/>
                  </a:cubicBezTo>
                  <a:cubicBezTo>
                    <a:pt x="3551" y="863"/>
                    <a:pt x="3502" y="949"/>
                    <a:pt x="3413" y="978"/>
                  </a:cubicBezTo>
                  <a:cubicBezTo>
                    <a:pt x="3082" y="1085"/>
                    <a:pt x="3001" y="578"/>
                    <a:pt x="2978" y="331"/>
                  </a:cubicBezTo>
                  <a:cubicBezTo>
                    <a:pt x="2972" y="263"/>
                    <a:pt x="2958" y="236"/>
                    <a:pt x="2956" y="175"/>
                  </a:cubicBezTo>
                  <a:cubicBezTo>
                    <a:pt x="2951" y="0"/>
                    <a:pt x="2966" y="39"/>
                    <a:pt x="2585" y="110"/>
                  </a:cubicBezTo>
                  <a:cubicBezTo>
                    <a:pt x="2387" y="147"/>
                    <a:pt x="1907" y="271"/>
                    <a:pt x="1726" y="339"/>
                  </a:cubicBezTo>
                  <a:cubicBezTo>
                    <a:pt x="1656" y="365"/>
                    <a:pt x="1712" y="349"/>
                    <a:pt x="1674" y="373"/>
                  </a:cubicBezTo>
                  <a:cubicBezTo>
                    <a:pt x="1643" y="391"/>
                    <a:pt x="1637" y="381"/>
                    <a:pt x="1597" y="389"/>
                  </a:cubicBezTo>
                  <a:cubicBezTo>
                    <a:pt x="1541" y="399"/>
                    <a:pt x="1205" y="541"/>
                    <a:pt x="1195" y="542"/>
                  </a:cubicBezTo>
                  <a:cubicBezTo>
                    <a:pt x="1131" y="552"/>
                    <a:pt x="975" y="615"/>
                    <a:pt x="923" y="641"/>
                  </a:cubicBezTo>
                  <a:cubicBezTo>
                    <a:pt x="758" y="725"/>
                    <a:pt x="583" y="782"/>
                    <a:pt x="426" y="873"/>
                  </a:cubicBezTo>
                  <a:cubicBezTo>
                    <a:pt x="0" y="1120"/>
                    <a:pt x="58" y="1006"/>
                    <a:pt x="223" y="1342"/>
                  </a:cubicBezTo>
                  <a:cubicBezTo>
                    <a:pt x="268" y="1433"/>
                    <a:pt x="628" y="2002"/>
                    <a:pt x="786" y="1837"/>
                  </a:cubicBezTo>
                  <a:cubicBezTo>
                    <a:pt x="801" y="1821"/>
                    <a:pt x="994" y="1334"/>
                    <a:pt x="1332" y="1601"/>
                  </a:cubicBezTo>
                  <a:cubicBezTo>
                    <a:pt x="1450" y="1694"/>
                    <a:pt x="1579" y="1903"/>
                    <a:pt x="1523" y="2114"/>
                  </a:cubicBezTo>
                  <a:cubicBezTo>
                    <a:pt x="1450" y="2387"/>
                    <a:pt x="1135" y="2276"/>
                    <a:pt x="1016" y="2345"/>
                  </a:cubicBezTo>
                  <a:cubicBezTo>
                    <a:pt x="988" y="2507"/>
                    <a:pt x="1058" y="2712"/>
                    <a:pt x="1140" y="2847"/>
                  </a:cubicBezTo>
                  <a:cubicBezTo>
                    <a:pt x="1169" y="2895"/>
                    <a:pt x="1172" y="2863"/>
                    <a:pt x="1193" y="2923"/>
                  </a:cubicBezTo>
                  <a:cubicBezTo>
                    <a:pt x="1235" y="3046"/>
                    <a:pt x="1345" y="3186"/>
                    <a:pt x="1413" y="3300"/>
                  </a:cubicBezTo>
                  <a:cubicBezTo>
                    <a:pt x="1500" y="3301"/>
                    <a:pt x="1579" y="3235"/>
                    <a:pt x="1660" y="3194"/>
                  </a:cubicBezTo>
                  <a:lnTo>
                    <a:pt x="1742" y="3154"/>
                  </a:lnTo>
                  <a:cubicBezTo>
                    <a:pt x="1805" y="3116"/>
                    <a:pt x="1876" y="3071"/>
                    <a:pt x="1950" y="3038"/>
                  </a:cubicBezTo>
                  <a:cubicBezTo>
                    <a:pt x="1995" y="3018"/>
                    <a:pt x="2016" y="3014"/>
                    <a:pt x="2059" y="2989"/>
                  </a:cubicBezTo>
                  <a:cubicBezTo>
                    <a:pt x="2108" y="2961"/>
                    <a:pt x="2126" y="2972"/>
                    <a:pt x="2179" y="2949"/>
                  </a:cubicBezTo>
                  <a:cubicBezTo>
                    <a:pt x="2259" y="2915"/>
                    <a:pt x="2315" y="2869"/>
                    <a:pt x="2406" y="2855"/>
                  </a:cubicBezTo>
                  <a:cubicBezTo>
                    <a:pt x="2456" y="2847"/>
                    <a:pt x="2478" y="2831"/>
                    <a:pt x="2527" y="2815"/>
                  </a:cubicBezTo>
                  <a:lnTo>
                    <a:pt x="2782" y="2743"/>
                  </a:lnTo>
                  <a:cubicBezTo>
                    <a:pt x="2868" y="2723"/>
                    <a:pt x="2961" y="2695"/>
                    <a:pt x="3050" y="2682"/>
                  </a:cubicBezTo>
                  <a:lnTo>
                    <a:pt x="3324" y="2630"/>
                  </a:lnTo>
                  <a:cubicBezTo>
                    <a:pt x="3336" y="2557"/>
                    <a:pt x="3262" y="2301"/>
                    <a:pt x="3247" y="2232"/>
                  </a:cubicBezTo>
                  <a:cubicBezTo>
                    <a:pt x="3228" y="2147"/>
                    <a:pt x="3197" y="1827"/>
                    <a:pt x="3198" y="1725"/>
                  </a:cubicBezTo>
                  <a:close/>
                </a:path>
              </a:pathLst>
            </a:custGeom>
            <a:solidFill>
              <a:srgbClr val="9DC3E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HN" sz="1350"/>
            </a:p>
          </p:txBody>
        </p:sp>
        <p:sp>
          <p:nvSpPr>
            <p:cNvPr id="228" name="Freeform 34"/>
            <p:cNvSpPr>
              <a:spLocks/>
            </p:cNvSpPr>
            <p:nvPr/>
          </p:nvSpPr>
          <p:spPr bwMode="auto">
            <a:xfrm rot="2700000">
              <a:off x="2714692" y="1905885"/>
              <a:ext cx="1088012" cy="1093120"/>
            </a:xfrm>
            <a:custGeom>
              <a:avLst/>
              <a:gdLst>
                <a:gd name="T0" fmla="*/ 3197 w 3732"/>
                <a:gd name="T1" fmla="*/ 1333 h 3745"/>
                <a:gd name="T2" fmla="*/ 3344 w 3732"/>
                <a:gd name="T3" fmla="*/ 1038 h 3745"/>
                <a:gd name="T4" fmla="*/ 3377 w 3732"/>
                <a:gd name="T5" fmla="*/ 1027 h 3745"/>
                <a:gd name="T6" fmla="*/ 3721 w 3732"/>
                <a:gd name="T7" fmla="*/ 850 h 3745"/>
                <a:gd name="T8" fmla="*/ 3249 w 3732"/>
                <a:gd name="T9" fmla="*/ 664 h 3745"/>
                <a:gd name="T10" fmla="*/ 3128 w 3732"/>
                <a:gd name="T11" fmla="*/ 820 h 3745"/>
                <a:gd name="T12" fmla="*/ 3114 w 3732"/>
                <a:gd name="T13" fmla="*/ 829 h 3745"/>
                <a:gd name="T14" fmla="*/ 3106 w 3732"/>
                <a:gd name="T15" fmla="*/ 834 h 3745"/>
                <a:gd name="T16" fmla="*/ 2298 w 3732"/>
                <a:gd name="T17" fmla="*/ 2 h 3745"/>
                <a:gd name="T18" fmla="*/ 2065 w 3732"/>
                <a:gd name="T19" fmla="*/ 121 h 3745"/>
                <a:gd name="T20" fmla="*/ 1957 w 3732"/>
                <a:gd name="T21" fmla="*/ 194 h 3745"/>
                <a:gd name="T22" fmla="*/ 1296 w 3732"/>
                <a:gd name="T23" fmla="*/ 697 h 3745"/>
                <a:gd name="T24" fmla="*/ 1139 w 3732"/>
                <a:gd name="T25" fmla="*/ 819 h 3745"/>
                <a:gd name="T26" fmla="*/ 679 w 3732"/>
                <a:gd name="T27" fmla="*/ 1267 h 3745"/>
                <a:gd name="T28" fmla="*/ 341 w 3732"/>
                <a:gd name="T29" fmla="*/ 1643 h 3745"/>
                <a:gd name="T30" fmla="*/ 98 w 3732"/>
                <a:gd name="T31" fmla="*/ 1945 h 3745"/>
                <a:gd name="T32" fmla="*/ 251 w 3732"/>
                <a:gd name="T33" fmla="*/ 2218 h 3745"/>
                <a:gd name="T34" fmla="*/ 693 w 3732"/>
                <a:gd name="T35" fmla="*/ 2504 h 3745"/>
                <a:gd name="T36" fmla="*/ 763 w 3732"/>
                <a:gd name="T37" fmla="*/ 2523 h 3745"/>
                <a:gd name="T38" fmla="*/ 917 w 3732"/>
                <a:gd name="T39" fmla="*/ 2555 h 3745"/>
                <a:gd name="T40" fmla="*/ 1001 w 3732"/>
                <a:gd name="T41" fmla="*/ 2534 h 3745"/>
                <a:gd name="T42" fmla="*/ 1124 w 3732"/>
                <a:gd name="T43" fmla="*/ 2172 h 3745"/>
                <a:gd name="T44" fmla="*/ 1664 w 3732"/>
                <a:gd name="T45" fmla="*/ 2173 h 3745"/>
                <a:gd name="T46" fmla="*/ 1763 w 3732"/>
                <a:gd name="T47" fmla="*/ 2665 h 3745"/>
                <a:gd name="T48" fmla="*/ 1468 w 3732"/>
                <a:gd name="T49" fmla="*/ 2855 h 3745"/>
                <a:gd name="T50" fmla="*/ 1587 w 3732"/>
                <a:gd name="T51" fmla="*/ 3171 h 3745"/>
                <a:gd name="T52" fmla="*/ 1847 w 3732"/>
                <a:gd name="T53" fmla="*/ 3395 h 3745"/>
                <a:gd name="T54" fmla="*/ 2140 w 3732"/>
                <a:gd name="T55" fmla="*/ 3593 h 3745"/>
                <a:gd name="T56" fmla="*/ 2261 w 3732"/>
                <a:gd name="T57" fmla="*/ 3443 h 3745"/>
                <a:gd name="T58" fmla="*/ 2400 w 3732"/>
                <a:gd name="T59" fmla="*/ 3290 h 3745"/>
                <a:gd name="T60" fmla="*/ 2919 w 3732"/>
                <a:gd name="T61" fmla="*/ 3317 h 3745"/>
                <a:gd name="T62" fmla="*/ 3024 w 3732"/>
                <a:gd name="T63" fmla="*/ 3502 h 3745"/>
                <a:gd name="T64" fmla="*/ 3384 w 3732"/>
                <a:gd name="T65" fmla="*/ 3047 h 3745"/>
                <a:gd name="T66" fmla="*/ 3060 w 3732"/>
                <a:gd name="T67" fmla="*/ 2800 h 3745"/>
                <a:gd name="T68" fmla="*/ 3625 w 3732"/>
                <a:gd name="T69" fmla="*/ 2231 h 3745"/>
                <a:gd name="T70" fmla="*/ 3601 w 3732"/>
                <a:gd name="T71" fmla="*/ 2150 h 3745"/>
                <a:gd name="T72" fmla="*/ 3596 w 3732"/>
                <a:gd name="T73" fmla="*/ 2143 h 3745"/>
                <a:gd name="T74" fmla="*/ 3446 w 3732"/>
                <a:gd name="T75" fmla="*/ 1916 h 3745"/>
                <a:gd name="T76" fmla="*/ 3384 w 3732"/>
                <a:gd name="T77" fmla="*/ 1810 h 3745"/>
                <a:gd name="T78" fmla="*/ 3326 w 3732"/>
                <a:gd name="T79" fmla="*/ 1712 h 3745"/>
                <a:gd name="T80" fmla="*/ 3278 w 3732"/>
                <a:gd name="T81" fmla="*/ 1588 h 3745"/>
                <a:gd name="T82" fmla="*/ 3197 w 3732"/>
                <a:gd name="T83" fmla="*/ 1333 h 3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732" h="3745">
                  <a:moveTo>
                    <a:pt x="3197" y="1333"/>
                  </a:moveTo>
                  <a:cubicBezTo>
                    <a:pt x="3175" y="1162"/>
                    <a:pt x="3237" y="1092"/>
                    <a:pt x="3344" y="1038"/>
                  </a:cubicBezTo>
                  <a:cubicBezTo>
                    <a:pt x="3361" y="1029"/>
                    <a:pt x="3343" y="1032"/>
                    <a:pt x="3377" y="1027"/>
                  </a:cubicBezTo>
                  <a:cubicBezTo>
                    <a:pt x="3518" y="1004"/>
                    <a:pt x="3732" y="1102"/>
                    <a:pt x="3721" y="850"/>
                  </a:cubicBezTo>
                  <a:cubicBezTo>
                    <a:pt x="3710" y="581"/>
                    <a:pt x="3419" y="284"/>
                    <a:pt x="3249" y="664"/>
                  </a:cubicBezTo>
                  <a:cubicBezTo>
                    <a:pt x="3218" y="733"/>
                    <a:pt x="3195" y="774"/>
                    <a:pt x="3128" y="820"/>
                  </a:cubicBezTo>
                  <a:lnTo>
                    <a:pt x="3114" y="829"/>
                  </a:lnTo>
                  <a:lnTo>
                    <a:pt x="3106" y="834"/>
                  </a:lnTo>
                  <a:cubicBezTo>
                    <a:pt x="2839" y="994"/>
                    <a:pt x="2401" y="186"/>
                    <a:pt x="2298" y="2"/>
                  </a:cubicBezTo>
                  <a:cubicBezTo>
                    <a:pt x="2237" y="0"/>
                    <a:pt x="2118" y="84"/>
                    <a:pt x="2065" y="121"/>
                  </a:cubicBezTo>
                  <a:cubicBezTo>
                    <a:pt x="2023" y="151"/>
                    <a:pt x="2006" y="165"/>
                    <a:pt x="1957" y="194"/>
                  </a:cubicBezTo>
                  <a:cubicBezTo>
                    <a:pt x="1851" y="256"/>
                    <a:pt x="1376" y="622"/>
                    <a:pt x="1296" y="697"/>
                  </a:cubicBezTo>
                  <a:cubicBezTo>
                    <a:pt x="1161" y="825"/>
                    <a:pt x="1240" y="742"/>
                    <a:pt x="1139" y="819"/>
                  </a:cubicBezTo>
                  <a:cubicBezTo>
                    <a:pt x="1077" y="867"/>
                    <a:pt x="749" y="1183"/>
                    <a:pt x="679" y="1267"/>
                  </a:cubicBezTo>
                  <a:cubicBezTo>
                    <a:pt x="564" y="1404"/>
                    <a:pt x="448" y="1516"/>
                    <a:pt x="341" y="1643"/>
                  </a:cubicBezTo>
                  <a:lnTo>
                    <a:pt x="98" y="1945"/>
                  </a:lnTo>
                  <a:cubicBezTo>
                    <a:pt x="0" y="2053"/>
                    <a:pt x="24" y="2042"/>
                    <a:pt x="251" y="2218"/>
                  </a:cubicBezTo>
                  <a:cubicBezTo>
                    <a:pt x="323" y="2274"/>
                    <a:pt x="607" y="2474"/>
                    <a:pt x="693" y="2504"/>
                  </a:cubicBezTo>
                  <a:cubicBezTo>
                    <a:pt x="716" y="2512"/>
                    <a:pt x="740" y="2515"/>
                    <a:pt x="763" y="2523"/>
                  </a:cubicBezTo>
                  <a:cubicBezTo>
                    <a:pt x="814" y="2541"/>
                    <a:pt x="815" y="2557"/>
                    <a:pt x="917" y="2555"/>
                  </a:cubicBezTo>
                  <a:cubicBezTo>
                    <a:pt x="969" y="2554"/>
                    <a:pt x="978" y="2552"/>
                    <a:pt x="1001" y="2534"/>
                  </a:cubicBezTo>
                  <a:cubicBezTo>
                    <a:pt x="1095" y="2480"/>
                    <a:pt x="1013" y="2320"/>
                    <a:pt x="1124" y="2172"/>
                  </a:cubicBezTo>
                  <a:cubicBezTo>
                    <a:pt x="1279" y="1966"/>
                    <a:pt x="1609" y="2116"/>
                    <a:pt x="1664" y="2173"/>
                  </a:cubicBezTo>
                  <a:cubicBezTo>
                    <a:pt x="1799" y="2312"/>
                    <a:pt x="1910" y="2491"/>
                    <a:pt x="1763" y="2665"/>
                  </a:cubicBezTo>
                  <a:cubicBezTo>
                    <a:pt x="1623" y="2831"/>
                    <a:pt x="1533" y="2793"/>
                    <a:pt x="1468" y="2855"/>
                  </a:cubicBezTo>
                  <a:cubicBezTo>
                    <a:pt x="1365" y="2951"/>
                    <a:pt x="1544" y="3128"/>
                    <a:pt x="1587" y="3171"/>
                  </a:cubicBezTo>
                  <a:cubicBezTo>
                    <a:pt x="1672" y="3254"/>
                    <a:pt x="1738" y="3326"/>
                    <a:pt x="1847" y="3395"/>
                  </a:cubicBezTo>
                  <a:cubicBezTo>
                    <a:pt x="1918" y="3439"/>
                    <a:pt x="2060" y="3582"/>
                    <a:pt x="2140" y="3593"/>
                  </a:cubicBezTo>
                  <a:cubicBezTo>
                    <a:pt x="2188" y="3551"/>
                    <a:pt x="2220" y="3493"/>
                    <a:pt x="2261" y="3443"/>
                  </a:cubicBezTo>
                  <a:cubicBezTo>
                    <a:pt x="2308" y="3386"/>
                    <a:pt x="2350" y="3340"/>
                    <a:pt x="2400" y="3290"/>
                  </a:cubicBezTo>
                  <a:cubicBezTo>
                    <a:pt x="2568" y="3126"/>
                    <a:pt x="2799" y="3011"/>
                    <a:pt x="2919" y="3317"/>
                  </a:cubicBezTo>
                  <a:cubicBezTo>
                    <a:pt x="2932" y="3351"/>
                    <a:pt x="2990" y="3472"/>
                    <a:pt x="3024" y="3502"/>
                  </a:cubicBezTo>
                  <a:cubicBezTo>
                    <a:pt x="3301" y="3745"/>
                    <a:pt x="3707" y="3170"/>
                    <a:pt x="3384" y="3047"/>
                  </a:cubicBezTo>
                  <a:cubicBezTo>
                    <a:pt x="3291" y="3012"/>
                    <a:pt x="3062" y="2983"/>
                    <a:pt x="3060" y="2800"/>
                  </a:cubicBezTo>
                  <a:cubicBezTo>
                    <a:pt x="3057" y="2530"/>
                    <a:pt x="3511" y="2333"/>
                    <a:pt x="3625" y="2231"/>
                  </a:cubicBezTo>
                  <a:cubicBezTo>
                    <a:pt x="3627" y="2182"/>
                    <a:pt x="3628" y="2188"/>
                    <a:pt x="3601" y="2150"/>
                  </a:cubicBezTo>
                  <a:lnTo>
                    <a:pt x="3596" y="2143"/>
                  </a:lnTo>
                  <a:cubicBezTo>
                    <a:pt x="3550" y="2080"/>
                    <a:pt x="3478" y="1982"/>
                    <a:pt x="3446" y="1916"/>
                  </a:cubicBezTo>
                  <a:cubicBezTo>
                    <a:pt x="3423" y="1868"/>
                    <a:pt x="3406" y="1855"/>
                    <a:pt x="3384" y="1810"/>
                  </a:cubicBezTo>
                  <a:cubicBezTo>
                    <a:pt x="3362" y="1764"/>
                    <a:pt x="3343" y="1744"/>
                    <a:pt x="3326" y="1712"/>
                  </a:cubicBezTo>
                  <a:cubicBezTo>
                    <a:pt x="3310" y="1680"/>
                    <a:pt x="3289" y="1620"/>
                    <a:pt x="3278" y="1588"/>
                  </a:cubicBezTo>
                  <a:cubicBezTo>
                    <a:pt x="3247" y="1501"/>
                    <a:pt x="3217" y="1487"/>
                    <a:pt x="3197" y="1333"/>
                  </a:cubicBezTo>
                  <a:close/>
                </a:path>
              </a:pathLst>
            </a:custGeom>
            <a:solidFill>
              <a:srgbClr val="9DC3E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HN" sz="1350"/>
            </a:p>
          </p:txBody>
        </p:sp>
        <p:sp>
          <p:nvSpPr>
            <p:cNvPr id="269" name="48 CuadroTexto"/>
            <p:cNvSpPr txBox="1"/>
            <p:nvPr/>
          </p:nvSpPr>
          <p:spPr>
            <a:xfrm>
              <a:off x="4431631" y="3074515"/>
              <a:ext cx="420679" cy="2169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s-HN"/>
              </a:defPPr>
              <a:lvl1pPr algn="ctr">
                <a:defRPr sz="1200">
                  <a:latin typeface="Arial Narrow" panose="020B0606020202030204" pitchFamily="34" charset="0"/>
                </a:defRPr>
              </a:lvl1pPr>
            </a:lstStyle>
            <a:p>
              <a:r>
                <a:rPr lang="es-HN" sz="900" dirty="0"/>
                <a:t>DANE</a:t>
              </a:r>
            </a:p>
          </p:txBody>
        </p:sp>
        <p:sp>
          <p:nvSpPr>
            <p:cNvPr id="271" name="48 CuadroTexto"/>
            <p:cNvSpPr txBox="1"/>
            <p:nvPr/>
          </p:nvSpPr>
          <p:spPr>
            <a:xfrm>
              <a:off x="4706935" y="3712950"/>
              <a:ext cx="819964" cy="347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s-HN"/>
              </a:defPPr>
              <a:lvl1pPr algn="ctr">
                <a:defRPr sz="1200">
                  <a:latin typeface="Arial Narrow" panose="020B0606020202030204" pitchFamily="34" charset="0"/>
                </a:defRPr>
              </a:lvl1pPr>
            </a:lstStyle>
            <a:p>
              <a:r>
                <a:rPr lang="es-HN" sz="900" dirty="0"/>
                <a:t>Agricultura y</a:t>
              </a:r>
            </a:p>
            <a:p>
              <a:r>
                <a:rPr lang="es-HN" sz="900" dirty="0"/>
                <a:t>Desarrollo Rural</a:t>
              </a:r>
            </a:p>
          </p:txBody>
        </p:sp>
        <p:sp>
          <p:nvSpPr>
            <p:cNvPr id="275" name="48 CuadroTexto"/>
            <p:cNvSpPr txBox="1"/>
            <p:nvPr/>
          </p:nvSpPr>
          <p:spPr>
            <a:xfrm>
              <a:off x="3912879" y="2562709"/>
              <a:ext cx="422187" cy="2169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s-HN"/>
              </a:defPPr>
              <a:lvl1pPr algn="ctr">
                <a:defRPr sz="1200">
                  <a:latin typeface="Arial Narrow" panose="020B0606020202030204" pitchFamily="34" charset="0"/>
                </a:defRPr>
              </a:lvl1pPr>
            </a:lstStyle>
            <a:p>
              <a:r>
                <a:rPr lang="es-HN" sz="900" dirty="0"/>
                <a:t>ONGs</a:t>
              </a:r>
            </a:p>
          </p:txBody>
        </p:sp>
        <p:sp>
          <p:nvSpPr>
            <p:cNvPr id="315" name="48 CuadroTexto"/>
            <p:cNvSpPr txBox="1"/>
            <p:nvPr/>
          </p:nvSpPr>
          <p:spPr>
            <a:xfrm>
              <a:off x="3212733" y="2253276"/>
              <a:ext cx="392052" cy="477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s-HN"/>
              </a:defPPr>
              <a:lvl1pPr algn="ctr">
                <a:defRPr sz="1200">
                  <a:latin typeface="Arial Narrow" panose="020B0606020202030204" pitchFamily="34" charset="0"/>
                </a:defRPr>
              </a:lvl1pPr>
            </a:lstStyle>
            <a:p>
              <a:r>
                <a:rPr lang="es-HN" sz="900" dirty="0"/>
                <a:t>Otros</a:t>
              </a:r>
            </a:p>
            <a:p>
              <a:endParaRPr lang="es-HN" sz="900" dirty="0"/>
            </a:p>
            <a:p>
              <a:endParaRPr lang="es-HN" sz="900" dirty="0"/>
            </a:p>
          </p:txBody>
        </p:sp>
        <p:sp>
          <p:nvSpPr>
            <p:cNvPr id="316" name="48 CuadroTexto"/>
            <p:cNvSpPr txBox="1"/>
            <p:nvPr/>
          </p:nvSpPr>
          <p:spPr>
            <a:xfrm>
              <a:off x="2397096" y="2338878"/>
              <a:ext cx="361917" cy="347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s-HN"/>
              </a:defPPr>
              <a:lvl1pPr>
                <a:defRPr sz="1200">
                  <a:latin typeface="Arial Narrow" panose="020B0606020202030204" pitchFamily="34" charset="0"/>
                </a:defRPr>
              </a:lvl1pPr>
            </a:lstStyle>
            <a:p>
              <a:pPr algn="ctr"/>
              <a:r>
                <a:rPr lang="es-HN" sz="900" dirty="0"/>
                <a:t>DNP</a:t>
              </a:r>
            </a:p>
            <a:p>
              <a:pPr algn="ctr"/>
              <a:endParaRPr lang="es-HN" sz="900" dirty="0"/>
            </a:p>
          </p:txBody>
        </p:sp>
      </p:grpSp>
      <p:grpSp>
        <p:nvGrpSpPr>
          <p:cNvPr id="21" name="Grupo 20"/>
          <p:cNvGrpSpPr/>
          <p:nvPr/>
        </p:nvGrpSpPr>
        <p:grpSpPr>
          <a:xfrm>
            <a:off x="3895079" y="4031823"/>
            <a:ext cx="1841106" cy="2366258"/>
            <a:chOff x="3895079" y="4031823"/>
            <a:chExt cx="1841106" cy="2366258"/>
          </a:xfrm>
        </p:grpSpPr>
        <p:sp>
          <p:nvSpPr>
            <p:cNvPr id="213" name="Freeform 19"/>
            <p:cNvSpPr>
              <a:spLocks/>
            </p:cNvSpPr>
            <p:nvPr/>
          </p:nvSpPr>
          <p:spPr bwMode="auto">
            <a:xfrm rot="2700000">
              <a:off x="4479366" y="4762936"/>
              <a:ext cx="967121" cy="1113552"/>
            </a:xfrm>
            <a:custGeom>
              <a:avLst/>
              <a:gdLst>
                <a:gd name="T0" fmla="*/ 635 w 3313"/>
                <a:gd name="T1" fmla="*/ 2975 h 3813"/>
                <a:gd name="T2" fmla="*/ 689 w 3313"/>
                <a:gd name="T3" fmla="*/ 3244 h 3813"/>
                <a:gd name="T4" fmla="*/ 798 w 3313"/>
                <a:gd name="T5" fmla="*/ 3237 h 3813"/>
                <a:gd name="T6" fmla="*/ 807 w 3313"/>
                <a:gd name="T7" fmla="*/ 3233 h 3813"/>
                <a:gd name="T8" fmla="*/ 826 w 3313"/>
                <a:gd name="T9" fmla="*/ 3228 h 3813"/>
                <a:gd name="T10" fmla="*/ 1676 w 3313"/>
                <a:gd name="T11" fmla="*/ 3149 h 3813"/>
                <a:gd name="T12" fmla="*/ 1718 w 3313"/>
                <a:gd name="T13" fmla="*/ 3545 h 3813"/>
                <a:gd name="T14" fmla="*/ 2255 w 3313"/>
                <a:gd name="T15" fmla="*/ 3595 h 3813"/>
                <a:gd name="T16" fmla="*/ 2206 w 3313"/>
                <a:gd name="T17" fmla="*/ 3388 h 3813"/>
                <a:gd name="T18" fmla="*/ 2512 w 3313"/>
                <a:gd name="T19" fmla="*/ 2981 h 3813"/>
                <a:gd name="T20" fmla="*/ 2981 w 3313"/>
                <a:gd name="T21" fmla="*/ 2893 h 3813"/>
                <a:gd name="T22" fmla="*/ 3198 w 3313"/>
                <a:gd name="T23" fmla="*/ 2459 h 3813"/>
                <a:gd name="T24" fmla="*/ 3033 w 3313"/>
                <a:gd name="T25" fmla="*/ 1769 h 3813"/>
                <a:gd name="T26" fmla="*/ 2946 w 3313"/>
                <a:gd name="T27" fmla="*/ 1492 h 3813"/>
                <a:gd name="T28" fmla="*/ 2701 w 3313"/>
                <a:gd name="T29" fmla="*/ 893 h 3813"/>
                <a:gd name="T30" fmla="*/ 2631 w 3313"/>
                <a:gd name="T31" fmla="*/ 719 h 3813"/>
                <a:gd name="T32" fmla="*/ 2584 w 3313"/>
                <a:gd name="T33" fmla="*/ 649 h 3813"/>
                <a:gd name="T34" fmla="*/ 2424 w 3313"/>
                <a:gd name="T35" fmla="*/ 324 h 3813"/>
                <a:gd name="T36" fmla="*/ 2242 w 3313"/>
                <a:gd name="T37" fmla="*/ 5 h 3813"/>
                <a:gd name="T38" fmla="*/ 2181 w 3313"/>
                <a:gd name="T39" fmla="*/ 19 h 3813"/>
                <a:gd name="T40" fmla="*/ 2126 w 3313"/>
                <a:gd name="T41" fmla="*/ 48 h 3813"/>
                <a:gd name="T42" fmla="*/ 2018 w 3313"/>
                <a:gd name="T43" fmla="*/ 98 h 3813"/>
                <a:gd name="T44" fmla="*/ 1724 w 3313"/>
                <a:gd name="T45" fmla="*/ 276 h 3813"/>
                <a:gd name="T46" fmla="*/ 1544 w 3313"/>
                <a:gd name="T47" fmla="*/ 788 h 3813"/>
                <a:gd name="T48" fmla="*/ 1671 w 3313"/>
                <a:gd name="T49" fmla="*/ 1105 h 3813"/>
                <a:gd name="T50" fmla="*/ 1006 w 3313"/>
                <a:gd name="T51" fmla="*/ 1330 h 3813"/>
                <a:gd name="T52" fmla="*/ 813 w 3313"/>
                <a:gd name="T53" fmla="*/ 898 h 3813"/>
                <a:gd name="T54" fmla="*/ 0 w 3313"/>
                <a:gd name="T55" fmla="*/ 1340 h 3813"/>
                <a:gd name="T56" fmla="*/ 23 w 3313"/>
                <a:gd name="T57" fmla="*/ 1378 h 3813"/>
                <a:gd name="T58" fmla="*/ 55 w 3313"/>
                <a:gd name="T59" fmla="*/ 1433 h 3813"/>
                <a:gd name="T60" fmla="*/ 112 w 3313"/>
                <a:gd name="T61" fmla="*/ 1533 h 3813"/>
                <a:gd name="T62" fmla="*/ 164 w 3313"/>
                <a:gd name="T63" fmla="*/ 1639 h 3813"/>
                <a:gd name="T64" fmla="*/ 219 w 3313"/>
                <a:gd name="T65" fmla="*/ 1753 h 3813"/>
                <a:gd name="T66" fmla="*/ 360 w 3313"/>
                <a:gd name="T67" fmla="*/ 2101 h 3813"/>
                <a:gd name="T68" fmla="*/ 448 w 3313"/>
                <a:gd name="T69" fmla="*/ 2337 h 3813"/>
                <a:gd name="T70" fmla="*/ 635 w 3313"/>
                <a:gd name="T71" fmla="*/ 2975 h 3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13" h="3813">
                  <a:moveTo>
                    <a:pt x="635" y="2975"/>
                  </a:moveTo>
                  <a:cubicBezTo>
                    <a:pt x="644" y="3023"/>
                    <a:pt x="677" y="3221"/>
                    <a:pt x="689" y="3244"/>
                  </a:cubicBezTo>
                  <a:cubicBezTo>
                    <a:pt x="739" y="3254"/>
                    <a:pt x="753" y="3251"/>
                    <a:pt x="798" y="3237"/>
                  </a:cubicBezTo>
                  <a:cubicBezTo>
                    <a:pt x="801" y="3236"/>
                    <a:pt x="804" y="3234"/>
                    <a:pt x="807" y="3233"/>
                  </a:cubicBezTo>
                  <a:lnTo>
                    <a:pt x="826" y="3228"/>
                  </a:lnTo>
                  <a:cubicBezTo>
                    <a:pt x="1039" y="3175"/>
                    <a:pt x="1484" y="3107"/>
                    <a:pt x="1676" y="3149"/>
                  </a:cubicBezTo>
                  <a:cubicBezTo>
                    <a:pt x="1905" y="3198"/>
                    <a:pt x="1713" y="3371"/>
                    <a:pt x="1718" y="3545"/>
                  </a:cubicBezTo>
                  <a:cubicBezTo>
                    <a:pt x="1726" y="3813"/>
                    <a:pt x="2189" y="3740"/>
                    <a:pt x="2255" y="3595"/>
                  </a:cubicBezTo>
                  <a:cubicBezTo>
                    <a:pt x="2299" y="3499"/>
                    <a:pt x="2239" y="3430"/>
                    <a:pt x="2206" y="3388"/>
                  </a:cubicBezTo>
                  <a:cubicBezTo>
                    <a:pt x="1987" y="3104"/>
                    <a:pt x="2403" y="3021"/>
                    <a:pt x="2512" y="2981"/>
                  </a:cubicBezTo>
                  <a:cubicBezTo>
                    <a:pt x="2596" y="2950"/>
                    <a:pt x="2887" y="2900"/>
                    <a:pt x="2981" y="2893"/>
                  </a:cubicBezTo>
                  <a:cubicBezTo>
                    <a:pt x="3300" y="2868"/>
                    <a:pt x="3313" y="2959"/>
                    <a:pt x="3198" y="2459"/>
                  </a:cubicBezTo>
                  <a:cubicBezTo>
                    <a:pt x="3132" y="2173"/>
                    <a:pt x="3125" y="2067"/>
                    <a:pt x="3033" y="1769"/>
                  </a:cubicBezTo>
                  <a:lnTo>
                    <a:pt x="2946" y="1492"/>
                  </a:lnTo>
                  <a:lnTo>
                    <a:pt x="2701" y="893"/>
                  </a:lnTo>
                  <a:cubicBezTo>
                    <a:pt x="2678" y="848"/>
                    <a:pt x="2671" y="799"/>
                    <a:pt x="2631" y="719"/>
                  </a:cubicBezTo>
                  <a:cubicBezTo>
                    <a:pt x="2613" y="682"/>
                    <a:pt x="2602" y="682"/>
                    <a:pt x="2584" y="649"/>
                  </a:cubicBezTo>
                  <a:cubicBezTo>
                    <a:pt x="2532" y="554"/>
                    <a:pt x="2526" y="501"/>
                    <a:pt x="2424" y="324"/>
                  </a:cubicBezTo>
                  <a:cubicBezTo>
                    <a:pt x="2374" y="238"/>
                    <a:pt x="2309" y="83"/>
                    <a:pt x="2242" y="5"/>
                  </a:cubicBezTo>
                  <a:cubicBezTo>
                    <a:pt x="2189" y="3"/>
                    <a:pt x="2217" y="0"/>
                    <a:pt x="2181" y="19"/>
                  </a:cubicBezTo>
                  <a:cubicBezTo>
                    <a:pt x="2153" y="33"/>
                    <a:pt x="2173" y="28"/>
                    <a:pt x="2126" y="48"/>
                  </a:cubicBezTo>
                  <a:cubicBezTo>
                    <a:pt x="2080" y="67"/>
                    <a:pt x="2066" y="76"/>
                    <a:pt x="2018" y="98"/>
                  </a:cubicBezTo>
                  <a:cubicBezTo>
                    <a:pt x="1916" y="145"/>
                    <a:pt x="1814" y="206"/>
                    <a:pt x="1724" y="276"/>
                  </a:cubicBezTo>
                  <a:cubicBezTo>
                    <a:pt x="1563" y="401"/>
                    <a:pt x="1229" y="589"/>
                    <a:pt x="1544" y="788"/>
                  </a:cubicBezTo>
                  <a:cubicBezTo>
                    <a:pt x="1654" y="858"/>
                    <a:pt x="1739" y="961"/>
                    <a:pt x="1671" y="1105"/>
                  </a:cubicBezTo>
                  <a:cubicBezTo>
                    <a:pt x="1562" y="1336"/>
                    <a:pt x="1182" y="1442"/>
                    <a:pt x="1006" y="1330"/>
                  </a:cubicBezTo>
                  <a:cubicBezTo>
                    <a:pt x="794" y="1195"/>
                    <a:pt x="1007" y="902"/>
                    <a:pt x="813" y="898"/>
                  </a:cubicBezTo>
                  <a:cubicBezTo>
                    <a:pt x="617" y="893"/>
                    <a:pt x="23" y="1286"/>
                    <a:pt x="0" y="1340"/>
                  </a:cubicBezTo>
                  <a:cubicBezTo>
                    <a:pt x="8" y="1362"/>
                    <a:pt x="11" y="1359"/>
                    <a:pt x="23" y="1378"/>
                  </a:cubicBezTo>
                  <a:cubicBezTo>
                    <a:pt x="37" y="1399"/>
                    <a:pt x="44" y="1413"/>
                    <a:pt x="55" y="1433"/>
                  </a:cubicBezTo>
                  <a:cubicBezTo>
                    <a:pt x="72" y="1464"/>
                    <a:pt x="94" y="1502"/>
                    <a:pt x="112" y="1533"/>
                  </a:cubicBezTo>
                  <a:cubicBezTo>
                    <a:pt x="134" y="1570"/>
                    <a:pt x="141" y="1605"/>
                    <a:pt x="164" y="1639"/>
                  </a:cubicBezTo>
                  <a:cubicBezTo>
                    <a:pt x="199" y="1691"/>
                    <a:pt x="193" y="1695"/>
                    <a:pt x="219" y="1753"/>
                  </a:cubicBezTo>
                  <a:cubicBezTo>
                    <a:pt x="294" y="1915"/>
                    <a:pt x="311" y="1928"/>
                    <a:pt x="360" y="2101"/>
                  </a:cubicBezTo>
                  <a:lnTo>
                    <a:pt x="448" y="2337"/>
                  </a:lnTo>
                  <a:cubicBezTo>
                    <a:pt x="475" y="2407"/>
                    <a:pt x="624" y="2916"/>
                    <a:pt x="635" y="2975"/>
                  </a:cubicBezTo>
                  <a:close/>
                </a:path>
              </a:pathLst>
            </a:custGeom>
            <a:solidFill>
              <a:srgbClr val="FFA7A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HN" sz="1350"/>
            </a:p>
          </p:txBody>
        </p:sp>
        <p:sp>
          <p:nvSpPr>
            <p:cNvPr id="214" name="Freeform 20"/>
            <p:cNvSpPr>
              <a:spLocks/>
            </p:cNvSpPr>
            <p:nvPr/>
          </p:nvSpPr>
          <p:spPr bwMode="auto">
            <a:xfrm rot="2700000">
              <a:off x="3914659" y="5402866"/>
              <a:ext cx="975635" cy="1014796"/>
            </a:xfrm>
            <a:custGeom>
              <a:avLst/>
              <a:gdLst>
                <a:gd name="T0" fmla="*/ 882 w 3339"/>
                <a:gd name="T1" fmla="*/ 353 h 3476"/>
                <a:gd name="T2" fmla="*/ 773 w 3339"/>
                <a:gd name="T3" fmla="*/ 384 h 3476"/>
                <a:gd name="T4" fmla="*/ 662 w 3339"/>
                <a:gd name="T5" fmla="*/ 435 h 3476"/>
                <a:gd name="T6" fmla="*/ 659 w 3339"/>
                <a:gd name="T7" fmla="*/ 634 h 3476"/>
                <a:gd name="T8" fmla="*/ 651 w 3339"/>
                <a:gd name="T9" fmla="*/ 1090 h 3476"/>
                <a:gd name="T10" fmla="*/ 619 w 3339"/>
                <a:gd name="T11" fmla="*/ 1272 h 3476"/>
                <a:gd name="T12" fmla="*/ 609 w 3339"/>
                <a:gd name="T13" fmla="*/ 1278 h 3476"/>
                <a:gd name="T14" fmla="*/ 598 w 3339"/>
                <a:gd name="T15" fmla="*/ 1285 h 3476"/>
                <a:gd name="T16" fmla="*/ 580 w 3339"/>
                <a:gd name="T17" fmla="*/ 1297 h 3476"/>
                <a:gd name="T18" fmla="*/ 540 w 3339"/>
                <a:gd name="T19" fmla="*/ 1320 h 3476"/>
                <a:gd name="T20" fmla="*/ 350 w 3339"/>
                <a:gd name="T21" fmla="*/ 1191 h 3476"/>
                <a:gd name="T22" fmla="*/ 232 w 3339"/>
                <a:gd name="T23" fmla="*/ 1695 h 3476"/>
                <a:gd name="T24" fmla="*/ 531 w 3339"/>
                <a:gd name="T25" fmla="*/ 1667 h 3476"/>
                <a:gd name="T26" fmla="*/ 538 w 3339"/>
                <a:gd name="T27" fmla="*/ 1673 h 3476"/>
                <a:gd name="T28" fmla="*/ 546 w 3339"/>
                <a:gd name="T29" fmla="*/ 1678 h 3476"/>
                <a:gd name="T30" fmla="*/ 576 w 3339"/>
                <a:gd name="T31" fmla="*/ 1694 h 3476"/>
                <a:gd name="T32" fmla="*/ 572 w 3339"/>
                <a:gd name="T33" fmla="*/ 2438 h 3476"/>
                <a:gd name="T34" fmla="*/ 1457 w 3339"/>
                <a:gd name="T35" fmla="*/ 2740 h 3476"/>
                <a:gd name="T36" fmla="*/ 1352 w 3339"/>
                <a:gd name="T37" fmla="*/ 3110 h 3476"/>
                <a:gd name="T38" fmla="*/ 1332 w 3339"/>
                <a:gd name="T39" fmla="*/ 3243 h 3476"/>
                <a:gd name="T40" fmla="*/ 1871 w 3339"/>
                <a:gd name="T41" fmla="*/ 3316 h 3476"/>
                <a:gd name="T42" fmla="*/ 1917 w 3339"/>
                <a:gd name="T43" fmla="*/ 2972 h 3476"/>
                <a:gd name="T44" fmla="*/ 1960 w 3339"/>
                <a:gd name="T45" fmla="*/ 2933 h 3476"/>
                <a:gd name="T46" fmla="*/ 2943 w 3339"/>
                <a:gd name="T47" fmla="*/ 3022 h 3476"/>
                <a:gd name="T48" fmla="*/ 3181 w 3339"/>
                <a:gd name="T49" fmla="*/ 2728 h 3476"/>
                <a:gd name="T50" fmla="*/ 3322 w 3339"/>
                <a:gd name="T51" fmla="*/ 1600 h 3476"/>
                <a:gd name="T52" fmla="*/ 3232 w 3339"/>
                <a:gd name="T53" fmla="*/ 10 h 3476"/>
                <a:gd name="T54" fmla="*/ 2656 w 3339"/>
                <a:gd name="T55" fmla="*/ 82 h 3476"/>
                <a:gd name="T56" fmla="*/ 2282 w 3339"/>
                <a:gd name="T57" fmla="*/ 450 h 3476"/>
                <a:gd name="T58" fmla="*/ 2290 w 3339"/>
                <a:gd name="T59" fmla="*/ 695 h 3476"/>
                <a:gd name="T60" fmla="*/ 1574 w 3339"/>
                <a:gd name="T61" fmla="*/ 429 h 3476"/>
                <a:gd name="T62" fmla="*/ 1625 w 3339"/>
                <a:gd name="T63" fmla="*/ 295 h 3476"/>
                <a:gd name="T64" fmla="*/ 882 w 3339"/>
                <a:gd name="T65" fmla="*/ 353 h 3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39" h="3476">
                  <a:moveTo>
                    <a:pt x="882" y="353"/>
                  </a:moveTo>
                  <a:cubicBezTo>
                    <a:pt x="827" y="364"/>
                    <a:pt x="814" y="376"/>
                    <a:pt x="773" y="384"/>
                  </a:cubicBezTo>
                  <a:cubicBezTo>
                    <a:pt x="743" y="391"/>
                    <a:pt x="665" y="394"/>
                    <a:pt x="662" y="435"/>
                  </a:cubicBezTo>
                  <a:cubicBezTo>
                    <a:pt x="653" y="553"/>
                    <a:pt x="657" y="506"/>
                    <a:pt x="659" y="634"/>
                  </a:cubicBezTo>
                  <a:cubicBezTo>
                    <a:pt x="660" y="717"/>
                    <a:pt x="664" y="1027"/>
                    <a:pt x="651" y="1090"/>
                  </a:cubicBezTo>
                  <a:cubicBezTo>
                    <a:pt x="641" y="1137"/>
                    <a:pt x="610" y="1215"/>
                    <a:pt x="619" y="1272"/>
                  </a:cubicBezTo>
                  <a:cubicBezTo>
                    <a:pt x="616" y="1274"/>
                    <a:pt x="611" y="1273"/>
                    <a:pt x="609" y="1278"/>
                  </a:cubicBezTo>
                  <a:cubicBezTo>
                    <a:pt x="607" y="1284"/>
                    <a:pt x="601" y="1283"/>
                    <a:pt x="598" y="1285"/>
                  </a:cubicBezTo>
                  <a:lnTo>
                    <a:pt x="580" y="1297"/>
                  </a:lnTo>
                  <a:cubicBezTo>
                    <a:pt x="568" y="1305"/>
                    <a:pt x="561" y="1314"/>
                    <a:pt x="540" y="1320"/>
                  </a:cubicBezTo>
                  <a:cubicBezTo>
                    <a:pt x="446" y="1347"/>
                    <a:pt x="428" y="1215"/>
                    <a:pt x="350" y="1191"/>
                  </a:cubicBezTo>
                  <a:cubicBezTo>
                    <a:pt x="139" y="1126"/>
                    <a:pt x="0" y="1675"/>
                    <a:pt x="232" y="1695"/>
                  </a:cubicBezTo>
                  <a:cubicBezTo>
                    <a:pt x="382" y="1709"/>
                    <a:pt x="419" y="1594"/>
                    <a:pt x="531" y="1667"/>
                  </a:cubicBezTo>
                  <a:cubicBezTo>
                    <a:pt x="533" y="1669"/>
                    <a:pt x="536" y="1671"/>
                    <a:pt x="538" y="1673"/>
                  </a:cubicBezTo>
                  <a:lnTo>
                    <a:pt x="546" y="1678"/>
                  </a:lnTo>
                  <a:cubicBezTo>
                    <a:pt x="570" y="1693"/>
                    <a:pt x="536" y="1677"/>
                    <a:pt x="576" y="1694"/>
                  </a:cubicBezTo>
                  <a:cubicBezTo>
                    <a:pt x="703" y="1864"/>
                    <a:pt x="560" y="2329"/>
                    <a:pt x="572" y="2438"/>
                  </a:cubicBezTo>
                  <a:cubicBezTo>
                    <a:pt x="805" y="2501"/>
                    <a:pt x="1290" y="2528"/>
                    <a:pt x="1457" y="2740"/>
                  </a:cubicBezTo>
                  <a:cubicBezTo>
                    <a:pt x="1612" y="2935"/>
                    <a:pt x="1401" y="3031"/>
                    <a:pt x="1352" y="3110"/>
                  </a:cubicBezTo>
                  <a:cubicBezTo>
                    <a:pt x="1328" y="3151"/>
                    <a:pt x="1308" y="3194"/>
                    <a:pt x="1332" y="3243"/>
                  </a:cubicBezTo>
                  <a:cubicBezTo>
                    <a:pt x="1419" y="3419"/>
                    <a:pt x="1768" y="3476"/>
                    <a:pt x="1871" y="3316"/>
                  </a:cubicBezTo>
                  <a:cubicBezTo>
                    <a:pt x="1927" y="3229"/>
                    <a:pt x="1846" y="3039"/>
                    <a:pt x="1917" y="2972"/>
                  </a:cubicBezTo>
                  <a:lnTo>
                    <a:pt x="1960" y="2933"/>
                  </a:lnTo>
                  <a:cubicBezTo>
                    <a:pt x="2150" y="2789"/>
                    <a:pt x="2730" y="2954"/>
                    <a:pt x="2943" y="3022"/>
                  </a:cubicBezTo>
                  <a:cubicBezTo>
                    <a:pt x="3124" y="3080"/>
                    <a:pt x="3097" y="3141"/>
                    <a:pt x="3181" y="2728"/>
                  </a:cubicBezTo>
                  <a:cubicBezTo>
                    <a:pt x="3251" y="2378"/>
                    <a:pt x="3301" y="1953"/>
                    <a:pt x="3322" y="1600"/>
                  </a:cubicBezTo>
                  <a:cubicBezTo>
                    <a:pt x="3339" y="1300"/>
                    <a:pt x="3336" y="211"/>
                    <a:pt x="3232" y="10"/>
                  </a:cubicBezTo>
                  <a:cubicBezTo>
                    <a:pt x="3114" y="0"/>
                    <a:pt x="2773" y="58"/>
                    <a:pt x="2656" y="82"/>
                  </a:cubicBezTo>
                  <a:cubicBezTo>
                    <a:pt x="2003" y="211"/>
                    <a:pt x="2222" y="322"/>
                    <a:pt x="2282" y="450"/>
                  </a:cubicBezTo>
                  <a:cubicBezTo>
                    <a:pt x="2332" y="556"/>
                    <a:pt x="2304" y="592"/>
                    <a:pt x="2290" y="695"/>
                  </a:cubicBezTo>
                  <a:cubicBezTo>
                    <a:pt x="2160" y="967"/>
                    <a:pt x="1396" y="972"/>
                    <a:pt x="1574" y="429"/>
                  </a:cubicBezTo>
                  <a:cubicBezTo>
                    <a:pt x="1603" y="341"/>
                    <a:pt x="1635" y="395"/>
                    <a:pt x="1625" y="295"/>
                  </a:cubicBezTo>
                  <a:cubicBezTo>
                    <a:pt x="1456" y="234"/>
                    <a:pt x="1068" y="316"/>
                    <a:pt x="882" y="353"/>
                  </a:cubicBezTo>
                  <a:close/>
                </a:path>
              </a:pathLst>
            </a:custGeom>
            <a:solidFill>
              <a:srgbClr val="FFA7A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HN" sz="1350"/>
            </a:p>
          </p:txBody>
        </p:sp>
        <p:sp>
          <p:nvSpPr>
            <p:cNvPr id="224" name="Freeform 30"/>
            <p:cNvSpPr>
              <a:spLocks/>
            </p:cNvSpPr>
            <p:nvPr/>
          </p:nvSpPr>
          <p:spPr bwMode="auto">
            <a:xfrm rot="2700000">
              <a:off x="4663498" y="4013093"/>
              <a:ext cx="1053958" cy="1091417"/>
            </a:xfrm>
            <a:custGeom>
              <a:avLst/>
              <a:gdLst>
                <a:gd name="T0" fmla="*/ 825 w 3610"/>
                <a:gd name="T1" fmla="*/ 3037 h 3739"/>
                <a:gd name="T2" fmla="*/ 1106 w 3610"/>
                <a:gd name="T3" fmla="*/ 3189 h 3739"/>
                <a:gd name="T4" fmla="*/ 1295 w 3610"/>
                <a:gd name="T5" fmla="*/ 3435 h 3739"/>
                <a:gd name="T6" fmla="*/ 1396 w 3610"/>
                <a:gd name="T7" fmla="*/ 3559 h 3739"/>
                <a:gd name="T8" fmla="*/ 1688 w 3610"/>
                <a:gd name="T9" fmla="*/ 3386 h 3739"/>
                <a:gd name="T10" fmla="*/ 2255 w 3610"/>
                <a:gd name="T11" fmla="*/ 3157 h 3739"/>
                <a:gd name="T12" fmla="*/ 2475 w 3610"/>
                <a:gd name="T13" fmla="*/ 3576 h 3739"/>
                <a:gd name="T14" fmla="*/ 3023 w 3610"/>
                <a:gd name="T15" fmla="*/ 3329 h 3739"/>
                <a:gd name="T16" fmla="*/ 2859 w 3610"/>
                <a:gd name="T17" fmla="*/ 3181 h 3739"/>
                <a:gd name="T18" fmla="*/ 3202 w 3610"/>
                <a:gd name="T19" fmla="*/ 2476 h 3739"/>
                <a:gd name="T20" fmla="*/ 3297 w 3610"/>
                <a:gd name="T21" fmla="*/ 2414 h 3739"/>
                <a:gd name="T22" fmla="*/ 3609 w 3610"/>
                <a:gd name="T23" fmla="*/ 2254 h 3739"/>
                <a:gd name="T24" fmla="*/ 3458 w 3610"/>
                <a:gd name="T25" fmla="*/ 1987 h 3739"/>
                <a:gd name="T26" fmla="*/ 3286 w 3610"/>
                <a:gd name="T27" fmla="*/ 1735 h 3739"/>
                <a:gd name="T28" fmla="*/ 2714 w 3610"/>
                <a:gd name="T29" fmla="*/ 1036 h 3739"/>
                <a:gd name="T30" fmla="*/ 2510 w 3610"/>
                <a:gd name="T31" fmla="*/ 816 h 3739"/>
                <a:gd name="T32" fmla="*/ 2069 w 3610"/>
                <a:gd name="T33" fmla="*/ 397 h 3739"/>
                <a:gd name="T34" fmla="*/ 1598 w 3610"/>
                <a:gd name="T35" fmla="*/ 16 h 3739"/>
                <a:gd name="T36" fmla="*/ 1477 w 3610"/>
                <a:gd name="T37" fmla="*/ 98 h 3739"/>
                <a:gd name="T38" fmla="*/ 1044 w 3610"/>
                <a:gd name="T39" fmla="*/ 725 h 3739"/>
                <a:gd name="T40" fmla="*/ 1406 w 3610"/>
                <a:gd name="T41" fmla="*/ 974 h 3739"/>
                <a:gd name="T42" fmla="*/ 798 w 3610"/>
                <a:gd name="T43" fmla="*/ 1486 h 3739"/>
                <a:gd name="T44" fmla="*/ 563 w 3610"/>
                <a:gd name="T45" fmla="*/ 1400 h 3739"/>
                <a:gd name="T46" fmla="*/ 342 w 3610"/>
                <a:gd name="T47" fmla="*/ 1603 h 3739"/>
                <a:gd name="T48" fmla="*/ 167 w 3610"/>
                <a:gd name="T49" fmla="*/ 1853 h 3739"/>
                <a:gd name="T50" fmla="*/ 86 w 3610"/>
                <a:gd name="T51" fmla="*/ 1977 h 3739"/>
                <a:gd name="T52" fmla="*/ 75 w 3610"/>
                <a:gd name="T53" fmla="*/ 2113 h 3739"/>
                <a:gd name="T54" fmla="*/ 199 w 3610"/>
                <a:gd name="T55" fmla="*/ 2195 h 3739"/>
                <a:gd name="T56" fmla="*/ 426 w 3610"/>
                <a:gd name="T57" fmla="*/ 2826 h 3739"/>
                <a:gd name="T58" fmla="*/ 289 w 3610"/>
                <a:gd name="T59" fmla="*/ 2893 h 3739"/>
                <a:gd name="T60" fmla="*/ 188 w 3610"/>
                <a:gd name="T61" fmla="*/ 3012 h 3739"/>
                <a:gd name="T62" fmla="*/ 535 w 3610"/>
                <a:gd name="T63" fmla="*/ 3384 h 3739"/>
                <a:gd name="T64" fmla="*/ 614 w 3610"/>
                <a:gd name="T65" fmla="*/ 3255 h 3739"/>
                <a:gd name="T66" fmla="*/ 825 w 3610"/>
                <a:gd name="T67" fmla="*/ 3037 h 3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610" h="3739">
                  <a:moveTo>
                    <a:pt x="825" y="3037"/>
                  </a:moveTo>
                  <a:cubicBezTo>
                    <a:pt x="938" y="3028"/>
                    <a:pt x="1024" y="3105"/>
                    <a:pt x="1106" y="3189"/>
                  </a:cubicBezTo>
                  <a:cubicBezTo>
                    <a:pt x="1202" y="3288"/>
                    <a:pt x="1222" y="3325"/>
                    <a:pt x="1295" y="3435"/>
                  </a:cubicBezTo>
                  <a:cubicBezTo>
                    <a:pt x="1323" y="3477"/>
                    <a:pt x="1352" y="3534"/>
                    <a:pt x="1396" y="3559"/>
                  </a:cubicBezTo>
                  <a:cubicBezTo>
                    <a:pt x="1449" y="3555"/>
                    <a:pt x="1593" y="3442"/>
                    <a:pt x="1688" y="3386"/>
                  </a:cubicBezTo>
                  <a:cubicBezTo>
                    <a:pt x="1847" y="3294"/>
                    <a:pt x="2068" y="3158"/>
                    <a:pt x="2255" y="3157"/>
                  </a:cubicBezTo>
                  <a:cubicBezTo>
                    <a:pt x="2551" y="3154"/>
                    <a:pt x="2385" y="3481"/>
                    <a:pt x="2475" y="3576"/>
                  </a:cubicBezTo>
                  <a:cubicBezTo>
                    <a:pt x="2630" y="3739"/>
                    <a:pt x="3091" y="3522"/>
                    <a:pt x="3023" y="3329"/>
                  </a:cubicBezTo>
                  <a:cubicBezTo>
                    <a:pt x="3003" y="3270"/>
                    <a:pt x="2906" y="3213"/>
                    <a:pt x="2859" y="3181"/>
                  </a:cubicBezTo>
                  <a:cubicBezTo>
                    <a:pt x="2519" y="2954"/>
                    <a:pt x="2993" y="2595"/>
                    <a:pt x="3202" y="2476"/>
                  </a:cubicBezTo>
                  <a:cubicBezTo>
                    <a:pt x="3238" y="2455"/>
                    <a:pt x="3265" y="2431"/>
                    <a:pt x="3297" y="2414"/>
                  </a:cubicBezTo>
                  <a:lnTo>
                    <a:pt x="3609" y="2254"/>
                  </a:lnTo>
                  <a:cubicBezTo>
                    <a:pt x="3610" y="2191"/>
                    <a:pt x="3519" y="2082"/>
                    <a:pt x="3458" y="1987"/>
                  </a:cubicBezTo>
                  <a:cubicBezTo>
                    <a:pt x="3408" y="1911"/>
                    <a:pt x="3345" y="1815"/>
                    <a:pt x="3286" y="1735"/>
                  </a:cubicBezTo>
                  <a:lnTo>
                    <a:pt x="2714" y="1036"/>
                  </a:lnTo>
                  <a:cubicBezTo>
                    <a:pt x="2642" y="944"/>
                    <a:pt x="2586" y="893"/>
                    <a:pt x="2510" y="816"/>
                  </a:cubicBezTo>
                  <a:cubicBezTo>
                    <a:pt x="2312" y="616"/>
                    <a:pt x="2259" y="576"/>
                    <a:pt x="2069" y="397"/>
                  </a:cubicBezTo>
                  <a:cubicBezTo>
                    <a:pt x="2010" y="342"/>
                    <a:pt x="1655" y="29"/>
                    <a:pt x="1598" y="16"/>
                  </a:cubicBezTo>
                  <a:cubicBezTo>
                    <a:pt x="1535" y="0"/>
                    <a:pt x="1543" y="22"/>
                    <a:pt x="1477" y="98"/>
                  </a:cubicBezTo>
                  <a:cubicBezTo>
                    <a:pt x="1359" y="234"/>
                    <a:pt x="1078" y="562"/>
                    <a:pt x="1044" y="725"/>
                  </a:cubicBezTo>
                  <a:cubicBezTo>
                    <a:pt x="998" y="942"/>
                    <a:pt x="1239" y="762"/>
                    <a:pt x="1406" y="974"/>
                  </a:cubicBezTo>
                  <a:cubicBezTo>
                    <a:pt x="1636" y="1267"/>
                    <a:pt x="1063" y="1933"/>
                    <a:pt x="798" y="1486"/>
                  </a:cubicBezTo>
                  <a:cubicBezTo>
                    <a:pt x="759" y="1421"/>
                    <a:pt x="731" y="1275"/>
                    <a:pt x="563" y="1400"/>
                  </a:cubicBezTo>
                  <a:cubicBezTo>
                    <a:pt x="464" y="1473"/>
                    <a:pt x="423" y="1515"/>
                    <a:pt x="342" y="1603"/>
                  </a:cubicBezTo>
                  <a:lnTo>
                    <a:pt x="167" y="1853"/>
                  </a:lnTo>
                  <a:cubicBezTo>
                    <a:pt x="139" y="1893"/>
                    <a:pt x="116" y="1938"/>
                    <a:pt x="86" y="1977"/>
                  </a:cubicBezTo>
                  <a:cubicBezTo>
                    <a:pt x="52" y="2020"/>
                    <a:pt x="0" y="2068"/>
                    <a:pt x="75" y="2113"/>
                  </a:cubicBezTo>
                  <a:lnTo>
                    <a:pt x="199" y="2195"/>
                  </a:lnTo>
                  <a:cubicBezTo>
                    <a:pt x="370" y="2317"/>
                    <a:pt x="725" y="2651"/>
                    <a:pt x="426" y="2826"/>
                  </a:cubicBezTo>
                  <a:cubicBezTo>
                    <a:pt x="375" y="2855"/>
                    <a:pt x="344" y="2866"/>
                    <a:pt x="289" y="2893"/>
                  </a:cubicBezTo>
                  <a:cubicBezTo>
                    <a:pt x="206" y="2934"/>
                    <a:pt x="231" y="2944"/>
                    <a:pt x="188" y="3012"/>
                  </a:cubicBezTo>
                  <a:cubicBezTo>
                    <a:pt x="81" y="3184"/>
                    <a:pt x="354" y="3569"/>
                    <a:pt x="535" y="3384"/>
                  </a:cubicBezTo>
                  <a:cubicBezTo>
                    <a:pt x="572" y="3347"/>
                    <a:pt x="586" y="3301"/>
                    <a:pt x="614" y="3255"/>
                  </a:cubicBezTo>
                  <a:cubicBezTo>
                    <a:pt x="648" y="3199"/>
                    <a:pt x="679" y="3049"/>
                    <a:pt x="825" y="3037"/>
                  </a:cubicBezTo>
                  <a:close/>
                </a:path>
              </a:pathLst>
            </a:custGeom>
            <a:solidFill>
              <a:srgbClr val="FFA7A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HN" sz="1350"/>
            </a:p>
          </p:txBody>
        </p:sp>
        <p:sp>
          <p:nvSpPr>
            <p:cNvPr id="268" name="48 CuadroTexto"/>
            <p:cNvSpPr txBox="1"/>
            <p:nvPr/>
          </p:nvSpPr>
          <p:spPr>
            <a:xfrm>
              <a:off x="4052882" y="5825930"/>
              <a:ext cx="926941" cy="347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s-HN"/>
              </a:defPPr>
              <a:lvl1pPr algn="ctr">
                <a:defRPr sz="1200">
                  <a:latin typeface="Arial Narrow" panose="020B0606020202030204" pitchFamily="34" charset="0"/>
                </a:defRPr>
              </a:lvl1pPr>
            </a:lstStyle>
            <a:p>
              <a:r>
                <a:rPr lang="es-HN" sz="900" dirty="0"/>
                <a:t>Dirección de</a:t>
              </a:r>
            </a:p>
            <a:p>
              <a:r>
                <a:rPr lang="es-HN" sz="900" dirty="0"/>
                <a:t>Gestión del Riesgo</a:t>
              </a:r>
            </a:p>
          </p:txBody>
        </p:sp>
        <p:sp>
          <p:nvSpPr>
            <p:cNvPr id="273" name="48 CuadroTexto"/>
            <p:cNvSpPr txBox="1"/>
            <p:nvPr/>
          </p:nvSpPr>
          <p:spPr>
            <a:xfrm>
              <a:off x="4803952" y="4506491"/>
              <a:ext cx="740107" cy="2169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s-HN"/>
              </a:defPPr>
              <a:lvl1pPr algn="ctr">
                <a:defRPr sz="1200">
                  <a:latin typeface="Arial Narrow" panose="020B0606020202030204" pitchFamily="34" charset="0"/>
                </a:defRPr>
              </a:lvl1pPr>
            </a:lstStyle>
            <a:p>
              <a:r>
                <a:rPr lang="es-HN" sz="900" dirty="0"/>
                <a:t>INGEOMINAS</a:t>
              </a:r>
            </a:p>
          </p:txBody>
        </p:sp>
        <p:sp>
          <p:nvSpPr>
            <p:cNvPr id="317" name="48 CuadroTexto"/>
            <p:cNvSpPr txBox="1"/>
            <p:nvPr/>
          </p:nvSpPr>
          <p:spPr>
            <a:xfrm>
              <a:off x="4791702" y="5230738"/>
              <a:ext cx="453828" cy="2169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s-HN"/>
              </a:defPPr>
              <a:lvl1pPr algn="ctr">
                <a:defRPr sz="1200">
                  <a:latin typeface="Arial Narrow" panose="020B0606020202030204" pitchFamily="34" charset="0"/>
                </a:defRPr>
              </a:lvl1pPr>
            </a:lstStyle>
            <a:p>
              <a:r>
                <a:rPr lang="es-HN" sz="900" dirty="0"/>
                <a:t>IDEAM</a:t>
              </a:r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3325477" y="5874349"/>
            <a:ext cx="990958" cy="989257"/>
            <a:chOff x="3325477" y="5874349"/>
            <a:chExt cx="990958" cy="989257"/>
          </a:xfrm>
        </p:grpSpPr>
        <p:sp>
          <p:nvSpPr>
            <p:cNvPr id="215" name="Freeform 21"/>
            <p:cNvSpPr>
              <a:spLocks/>
            </p:cNvSpPr>
            <p:nvPr/>
          </p:nvSpPr>
          <p:spPr bwMode="auto">
            <a:xfrm rot="2700000">
              <a:off x="3326327" y="5873499"/>
              <a:ext cx="989257" cy="990958"/>
            </a:xfrm>
            <a:custGeom>
              <a:avLst/>
              <a:gdLst>
                <a:gd name="T0" fmla="*/ 2071 w 3387"/>
                <a:gd name="T1" fmla="*/ 951 h 3396"/>
                <a:gd name="T2" fmla="*/ 1583 w 3387"/>
                <a:gd name="T3" fmla="*/ 753 h 3396"/>
                <a:gd name="T4" fmla="*/ 1630 w 3387"/>
                <a:gd name="T5" fmla="*/ 434 h 3396"/>
                <a:gd name="T6" fmla="*/ 1642 w 3387"/>
                <a:gd name="T7" fmla="*/ 210 h 3396"/>
                <a:gd name="T8" fmla="*/ 915 w 3387"/>
                <a:gd name="T9" fmla="*/ 10 h 3396"/>
                <a:gd name="T10" fmla="*/ 818 w 3387"/>
                <a:gd name="T11" fmla="*/ 93 h 3396"/>
                <a:gd name="T12" fmla="*/ 733 w 3387"/>
                <a:gd name="T13" fmla="*/ 373 h 3396"/>
                <a:gd name="T14" fmla="*/ 638 w 3387"/>
                <a:gd name="T15" fmla="*/ 640 h 3396"/>
                <a:gd name="T16" fmla="*/ 615 w 3387"/>
                <a:gd name="T17" fmla="*/ 703 h 3396"/>
                <a:gd name="T18" fmla="*/ 210 w 3387"/>
                <a:gd name="T19" fmla="*/ 1497 h 3396"/>
                <a:gd name="T20" fmla="*/ 144 w 3387"/>
                <a:gd name="T21" fmla="*/ 1614 h 3396"/>
                <a:gd name="T22" fmla="*/ 0 w 3387"/>
                <a:gd name="T23" fmla="*/ 1842 h 3396"/>
                <a:gd name="T24" fmla="*/ 360 w 3387"/>
                <a:gd name="T25" fmla="*/ 2098 h 3396"/>
                <a:gd name="T26" fmla="*/ 817 w 3387"/>
                <a:gd name="T27" fmla="*/ 2685 h 3396"/>
                <a:gd name="T28" fmla="*/ 536 w 3387"/>
                <a:gd name="T29" fmla="*/ 2864 h 3396"/>
                <a:gd name="T30" fmla="*/ 752 w 3387"/>
                <a:gd name="T31" fmla="*/ 3206 h 3396"/>
                <a:gd name="T32" fmla="*/ 980 w 3387"/>
                <a:gd name="T33" fmla="*/ 3126 h 3396"/>
                <a:gd name="T34" fmla="*/ 1317 w 3387"/>
                <a:gd name="T35" fmla="*/ 2873 h 3396"/>
                <a:gd name="T36" fmla="*/ 1475 w 3387"/>
                <a:gd name="T37" fmla="*/ 2933 h 3396"/>
                <a:gd name="T38" fmla="*/ 1726 w 3387"/>
                <a:gd name="T39" fmla="*/ 3083 h 3396"/>
                <a:gd name="T40" fmla="*/ 1894 w 3387"/>
                <a:gd name="T41" fmla="*/ 3218 h 3396"/>
                <a:gd name="T42" fmla="*/ 1980 w 3387"/>
                <a:gd name="T43" fmla="*/ 3289 h 3396"/>
                <a:gd name="T44" fmla="*/ 2189 w 3387"/>
                <a:gd name="T45" fmla="*/ 3232 h 3396"/>
                <a:gd name="T46" fmla="*/ 2291 w 3387"/>
                <a:gd name="T47" fmla="*/ 3080 h 3396"/>
                <a:gd name="T48" fmla="*/ 2393 w 3387"/>
                <a:gd name="T49" fmla="*/ 2927 h 3396"/>
                <a:gd name="T50" fmla="*/ 2438 w 3387"/>
                <a:gd name="T51" fmla="*/ 2851 h 3396"/>
                <a:gd name="T52" fmla="*/ 2674 w 3387"/>
                <a:gd name="T53" fmla="*/ 2445 h 3396"/>
                <a:gd name="T54" fmla="*/ 2739 w 3387"/>
                <a:gd name="T55" fmla="*/ 2328 h 3396"/>
                <a:gd name="T56" fmla="*/ 2804 w 3387"/>
                <a:gd name="T57" fmla="*/ 2202 h 3396"/>
                <a:gd name="T58" fmla="*/ 2847 w 3387"/>
                <a:gd name="T59" fmla="*/ 2111 h 3396"/>
                <a:gd name="T60" fmla="*/ 2890 w 3387"/>
                <a:gd name="T61" fmla="*/ 2036 h 3396"/>
                <a:gd name="T62" fmla="*/ 2907 w 3387"/>
                <a:gd name="T63" fmla="*/ 1991 h 3396"/>
                <a:gd name="T64" fmla="*/ 2967 w 3387"/>
                <a:gd name="T65" fmla="*/ 1855 h 3396"/>
                <a:gd name="T66" fmla="*/ 3007 w 3387"/>
                <a:gd name="T67" fmla="*/ 1765 h 3396"/>
                <a:gd name="T68" fmla="*/ 3147 w 3387"/>
                <a:gd name="T69" fmla="*/ 1394 h 3396"/>
                <a:gd name="T70" fmla="*/ 3182 w 3387"/>
                <a:gd name="T71" fmla="*/ 1308 h 3396"/>
                <a:gd name="T72" fmla="*/ 3211 w 3387"/>
                <a:gd name="T73" fmla="*/ 1201 h 3396"/>
                <a:gd name="T74" fmla="*/ 3282 w 3387"/>
                <a:gd name="T75" fmla="*/ 1024 h 3396"/>
                <a:gd name="T76" fmla="*/ 3386 w 3387"/>
                <a:gd name="T77" fmla="*/ 623 h 3396"/>
                <a:gd name="T78" fmla="*/ 3274 w 3387"/>
                <a:gd name="T79" fmla="*/ 577 h 3396"/>
                <a:gd name="T80" fmla="*/ 2887 w 3387"/>
                <a:gd name="T81" fmla="*/ 466 h 3396"/>
                <a:gd name="T82" fmla="*/ 2331 w 3387"/>
                <a:gd name="T83" fmla="*/ 473 h 3396"/>
                <a:gd name="T84" fmla="*/ 2071 w 3387"/>
                <a:gd name="T85" fmla="*/ 951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387" h="3396">
                  <a:moveTo>
                    <a:pt x="2071" y="951"/>
                  </a:moveTo>
                  <a:cubicBezTo>
                    <a:pt x="1915" y="977"/>
                    <a:pt x="1676" y="918"/>
                    <a:pt x="1583" y="753"/>
                  </a:cubicBezTo>
                  <a:cubicBezTo>
                    <a:pt x="1519" y="640"/>
                    <a:pt x="1565" y="521"/>
                    <a:pt x="1630" y="434"/>
                  </a:cubicBezTo>
                  <a:cubicBezTo>
                    <a:pt x="1693" y="351"/>
                    <a:pt x="1775" y="307"/>
                    <a:pt x="1642" y="210"/>
                  </a:cubicBezTo>
                  <a:cubicBezTo>
                    <a:pt x="1508" y="112"/>
                    <a:pt x="1114" y="35"/>
                    <a:pt x="915" y="10"/>
                  </a:cubicBezTo>
                  <a:cubicBezTo>
                    <a:pt x="834" y="0"/>
                    <a:pt x="838" y="24"/>
                    <a:pt x="818" y="93"/>
                  </a:cubicBezTo>
                  <a:cubicBezTo>
                    <a:pt x="791" y="188"/>
                    <a:pt x="762" y="281"/>
                    <a:pt x="733" y="373"/>
                  </a:cubicBezTo>
                  <a:cubicBezTo>
                    <a:pt x="710" y="442"/>
                    <a:pt x="669" y="584"/>
                    <a:pt x="638" y="640"/>
                  </a:cubicBezTo>
                  <a:cubicBezTo>
                    <a:pt x="623" y="667"/>
                    <a:pt x="623" y="676"/>
                    <a:pt x="615" y="703"/>
                  </a:cubicBezTo>
                  <a:lnTo>
                    <a:pt x="210" y="1497"/>
                  </a:lnTo>
                  <a:cubicBezTo>
                    <a:pt x="185" y="1543"/>
                    <a:pt x="168" y="1568"/>
                    <a:pt x="144" y="1614"/>
                  </a:cubicBezTo>
                  <a:cubicBezTo>
                    <a:pt x="99" y="1698"/>
                    <a:pt x="4" y="1749"/>
                    <a:pt x="0" y="1842"/>
                  </a:cubicBezTo>
                  <a:lnTo>
                    <a:pt x="360" y="2098"/>
                  </a:lnTo>
                  <a:cubicBezTo>
                    <a:pt x="476" y="2186"/>
                    <a:pt x="926" y="2499"/>
                    <a:pt x="817" y="2685"/>
                  </a:cubicBezTo>
                  <a:cubicBezTo>
                    <a:pt x="738" y="2822"/>
                    <a:pt x="662" y="2733"/>
                    <a:pt x="536" y="2864"/>
                  </a:cubicBezTo>
                  <a:cubicBezTo>
                    <a:pt x="398" y="3009"/>
                    <a:pt x="691" y="3195"/>
                    <a:pt x="752" y="3206"/>
                  </a:cubicBezTo>
                  <a:cubicBezTo>
                    <a:pt x="875" y="3229"/>
                    <a:pt x="929" y="3192"/>
                    <a:pt x="980" y="3126"/>
                  </a:cubicBezTo>
                  <a:cubicBezTo>
                    <a:pt x="1037" y="3052"/>
                    <a:pt x="1034" y="2792"/>
                    <a:pt x="1317" y="2873"/>
                  </a:cubicBezTo>
                  <a:cubicBezTo>
                    <a:pt x="1408" y="2900"/>
                    <a:pt x="1395" y="2906"/>
                    <a:pt x="1475" y="2933"/>
                  </a:cubicBezTo>
                  <a:cubicBezTo>
                    <a:pt x="1523" y="2949"/>
                    <a:pt x="1694" y="3060"/>
                    <a:pt x="1726" y="3083"/>
                  </a:cubicBezTo>
                  <a:lnTo>
                    <a:pt x="1894" y="3218"/>
                  </a:lnTo>
                  <a:cubicBezTo>
                    <a:pt x="1926" y="3244"/>
                    <a:pt x="1950" y="3265"/>
                    <a:pt x="1980" y="3289"/>
                  </a:cubicBezTo>
                  <a:cubicBezTo>
                    <a:pt x="2109" y="3392"/>
                    <a:pt x="2083" y="3396"/>
                    <a:pt x="2189" y="3232"/>
                  </a:cubicBezTo>
                  <a:cubicBezTo>
                    <a:pt x="2227" y="3172"/>
                    <a:pt x="2255" y="3132"/>
                    <a:pt x="2291" y="3080"/>
                  </a:cubicBezTo>
                  <a:cubicBezTo>
                    <a:pt x="2328" y="3028"/>
                    <a:pt x="2356" y="2978"/>
                    <a:pt x="2393" y="2927"/>
                  </a:cubicBezTo>
                  <a:cubicBezTo>
                    <a:pt x="2417" y="2894"/>
                    <a:pt x="2418" y="2880"/>
                    <a:pt x="2438" y="2851"/>
                  </a:cubicBezTo>
                  <a:lnTo>
                    <a:pt x="2674" y="2445"/>
                  </a:lnTo>
                  <a:cubicBezTo>
                    <a:pt x="2696" y="2401"/>
                    <a:pt x="2708" y="2370"/>
                    <a:pt x="2739" y="2328"/>
                  </a:cubicBezTo>
                  <a:cubicBezTo>
                    <a:pt x="2801" y="2241"/>
                    <a:pt x="2766" y="2280"/>
                    <a:pt x="2804" y="2202"/>
                  </a:cubicBezTo>
                  <a:cubicBezTo>
                    <a:pt x="2816" y="2178"/>
                    <a:pt x="2832" y="2141"/>
                    <a:pt x="2847" y="2111"/>
                  </a:cubicBezTo>
                  <a:cubicBezTo>
                    <a:pt x="2862" y="2083"/>
                    <a:pt x="2879" y="2060"/>
                    <a:pt x="2890" y="2036"/>
                  </a:cubicBezTo>
                  <a:cubicBezTo>
                    <a:pt x="2896" y="2023"/>
                    <a:pt x="2900" y="2008"/>
                    <a:pt x="2907" y="1991"/>
                  </a:cubicBezTo>
                  <a:lnTo>
                    <a:pt x="2967" y="1855"/>
                  </a:lnTo>
                  <a:cubicBezTo>
                    <a:pt x="2986" y="1819"/>
                    <a:pt x="2990" y="1809"/>
                    <a:pt x="3007" y="1765"/>
                  </a:cubicBezTo>
                  <a:cubicBezTo>
                    <a:pt x="3053" y="1645"/>
                    <a:pt x="3112" y="1531"/>
                    <a:pt x="3147" y="1394"/>
                  </a:cubicBezTo>
                  <a:cubicBezTo>
                    <a:pt x="3161" y="1343"/>
                    <a:pt x="3165" y="1350"/>
                    <a:pt x="3182" y="1308"/>
                  </a:cubicBezTo>
                  <a:cubicBezTo>
                    <a:pt x="3192" y="1281"/>
                    <a:pt x="3201" y="1229"/>
                    <a:pt x="3211" y="1201"/>
                  </a:cubicBezTo>
                  <a:cubicBezTo>
                    <a:pt x="3231" y="1143"/>
                    <a:pt x="3264" y="1085"/>
                    <a:pt x="3282" y="1024"/>
                  </a:cubicBezTo>
                  <a:cubicBezTo>
                    <a:pt x="3308" y="934"/>
                    <a:pt x="3387" y="712"/>
                    <a:pt x="3386" y="623"/>
                  </a:cubicBezTo>
                  <a:cubicBezTo>
                    <a:pt x="3345" y="594"/>
                    <a:pt x="3331" y="598"/>
                    <a:pt x="3274" y="577"/>
                  </a:cubicBezTo>
                  <a:cubicBezTo>
                    <a:pt x="3158" y="532"/>
                    <a:pt x="3006" y="493"/>
                    <a:pt x="2887" y="466"/>
                  </a:cubicBezTo>
                  <a:cubicBezTo>
                    <a:pt x="2733" y="431"/>
                    <a:pt x="2474" y="371"/>
                    <a:pt x="2331" y="473"/>
                  </a:cubicBezTo>
                  <a:cubicBezTo>
                    <a:pt x="2297" y="527"/>
                    <a:pt x="2437" y="889"/>
                    <a:pt x="2071" y="95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HN" sz="1350"/>
            </a:p>
          </p:txBody>
        </p:sp>
        <p:sp>
          <p:nvSpPr>
            <p:cNvPr id="323" name="48 CuadroTexto"/>
            <p:cNvSpPr txBox="1"/>
            <p:nvPr/>
          </p:nvSpPr>
          <p:spPr>
            <a:xfrm>
              <a:off x="3573824" y="6186349"/>
              <a:ext cx="361918" cy="2169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s-HN"/>
              </a:defPPr>
              <a:lvl1pPr algn="ctr">
                <a:defRPr sz="1200" b="1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defRPr>
              </a:lvl1pPr>
            </a:lstStyle>
            <a:p>
              <a:r>
                <a:rPr lang="es-HN" sz="900" dirty="0">
                  <a:solidFill>
                    <a:schemeClr val="tx1"/>
                  </a:solidFill>
                </a:rPr>
                <a:t>SNR</a:t>
              </a:r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2575598" y="5961090"/>
            <a:ext cx="1047147" cy="1050553"/>
            <a:chOff x="2575598" y="5961090"/>
            <a:chExt cx="1047147" cy="1050553"/>
          </a:xfrm>
        </p:grpSpPr>
        <p:sp>
          <p:nvSpPr>
            <p:cNvPr id="216" name="Freeform 22"/>
            <p:cNvSpPr>
              <a:spLocks/>
            </p:cNvSpPr>
            <p:nvPr/>
          </p:nvSpPr>
          <p:spPr bwMode="auto">
            <a:xfrm rot="2700000">
              <a:off x="2573895" y="5962793"/>
              <a:ext cx="1050553" cy="1047147"/>
            </a:xfrm>
            <a:custGeom>
              <a:avLst/>
              <a:gdLst>
                <a:gd name="T0" fmla="*/ 2544 w 3600"/>
                <a:gd name="T1" fmla="*/ 1355 h 3589"/>
                <a:gd name="T2" fmla="*/ 1975 w 3600"/>
                <a:gd name="T3" fmla="*/ 950 h 3589"/>
                <a:gd name="T4" fmla="*/ 2267 w 3600"/>
                <a:gd name="T5" fmla="*/ 720 h 3589"/>
                <a:gd name="T6" fmla="*/ 1592 w 3600"/>
                <a:gd name="T7" fmla="*/ 66 h 3589"/>
                <a:gd name="T8" fmla="*/ 1461 w 3600"/>
                <a:gd name="T9" fmla="*/ 6 h 3589"/>
                <a:gd name="T10" fmla="*/ 1294 w 3600"/>
                <a:gd name="T11" fmla="*/ 229 h 3589"/>
                <a:gd name="T12" fmla="*/ 950 w 3600"/>
                <a:gd name="T13" fmla="*/ 540 h 3589"/>
                <a:gd name="T14" fmla="*/ 659 w 3600"/>
                <a:gd name="T15" fmla="*/ 193 h 3589"/>
                <a:gd name="T16" fmla="*/ 564 w 3600"/>
                <a:gd name="T17" fmla="*/ 223 h 3589"/>
                <a:gd name="T18" fmla="*/ 398 w 3600"/>
                <a:gd name="T19" fmla="*/ 325 h 3589"/>
                <a:gd name="T20" fmla="*/ 334 w 3600"/>
                <a:gd name="T21" fmla="*/ 606 h 3589"/>
                <a:gd name="T22" fmla="*/ 571 w 3600"/>
                <a:gd name="T23" fmla="*/ 862 h 3589"/>
                <a:gd name="T24" fmla="*/ 252 w 3600"/>
                <a:gd name="T25" fmla="*/ 1195 h 3589"/>
                <a:gd name="T26" fmla="*/ 171 w 3600"/>
                <a:gd name="T27" fmla="*/ 1248 h 3589"/>
                <a:gd name="T28" fmla="*/ 92 w 3600"/>
                <a:gd name="T29" fmla="*/ 1303 h 3589"/>
                <a:gd name="T30" fmla="*/ 5 w 3600"/>
                <a:gd name="T31" fmla="*/ 1349 h 3589"/>
                <a:gd name="T32" fmla="*/ 47 w 3600"/>
                <a:gd name="T33" fmla="*/ 1465 h 3589"/>
                <a:gd name="T34" fmla="*/ 116 w 3600"/>
                <a:gd name="T35" fmla="*/ 1566 h 3589"/>
                <a:gd name="T36" fmla="*/ 369 w 3600"/>
                <a:gd name="T37" fmla="*/ 2430 h 3589"/>
                <a:gd name="T38" fmla="*/ 118 w 3600"/>
                <a:gd name="T39" fmla="*/ 2504 h 3589"/>
                <a:gd name="T40" fmla="*/ 263 w 3600"/>
                <a:gd name="T41" fmla="*/ 2837 h 3589"/>
                <a:gd name="T42" fmla="*/ 759 w 3600"/>
                <a:gd name="T43" fmla="*/ 2741 h 3589"/>
                <a:gd name="T44" fmla="*/ 990 w 3600"/>
                <a:gd name="T45" fmla="*/ 3017 h 3589"/>
                <a:gd name="T46" fmla="*/ 1040 w 3600"/>
                <a:gd name="T47" fmla="*/ 3101 h 3589"/>
                <a:gd name="T48" fmla="*/ 1136 w 3600"/>
                <a:gd name="T49" fmla="*/ 3260 h 3589"/>
                <a:gd name="T50" fmla="*/ 1315 w 3600"/>
                <a:gd name="T51" fmla="*/ 3588 h 3589"/>
                <a:gd name="T52" fmla="*/ 1646 w 3600"/>
                <a:gd name="T53" fmla="*/ 3390 h 3589"/>
                <a:gd name="T54" fmla="*/ 2255 w 3600"/>
                <a:gd name="T55" fmla="*/ 2933 h 3589"/>
                <a:gd name="T56" fmla="*/ 3090 w 3600"/>
                <a:gd name="T57" fmla="*/ 2144 h 3589"/>
                <a:gd name="T58" fmla="*/ 3518 w 3600"/>
                <a:gd name="T59" fmla="*/ 1639 h 3589"/>
                <a:gd name="T60" fmla="*/ 3401 w 3600"/>
                <a:gd name="T61" fmla="*/ 1382 h 3589"/>
                <a:gd name="T62" fmla="*/ 3013 w 3600"/>
                <a:gd name="T63" fmla="*/ 1115 h 3589"/>
                <a:gd name="T64" fmla="*/ 2746 w 3600"/>
                <a:gd name="T65" fmla="*/ 1050 h 3589"/>
                <a:gd name="T66" fmla="*/ 2544 w 3600"/>
                <a:gd name="T67" fmla="*/ 1355 h 3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600" h="3589">
                  <a:moveTo>
                    <a:pt x="2544" y="1355"/>
                  </a:moveTo>
                  <a:cubicBezTo>
                    <a:pt x="2319" y="1474"/>
                    <a:pt x="1909" y="1260"/>
                    <a:pt x="1975" y="950"/>
                  </a:cubicBezTo>
                  <a:cubicBezTo>
                    <a:pt x="2012" y="774"/>
                    <a:pt x="2244" y="756"/>
                    <a:pt x="2267" y="720"/>
                  </a:cubicBezTo>
                  <a:cubicBezTo>
                    <a:pt x="2372" y="550"/>
                    <a:pt x="1731" y="164"/>
                    <a:pt x="1592" y="66"/>
                  </a:cubicBezTo>
                  <a:cubicBezTo>
                    <a:pt x="1544" y="32"/>
                    <a:pt x="1535" y="0"/>
                    <a:pt x="1461" y="6"/>
                  </a:cubicBezTo>
                  <a:lnTo>
                    <a:pt x="1294" y="229"/>
                  </a:lnTo>
                  <a:cubicBezTo>
                    <a:pt x="1249" y="297"/>
                    <a:pt x="1046" y="524"/>
                    <a:pt x="950" y="540"/>
                  </a:cubicBezTo>
                  <a:cubicBezTo>
                    <a:pt x="688" y="586"/>
                    <a:pt x="884" y="204"/>
                    <a:pt x="659" y="193"/>
                  </a:cubicBezTo>
                  <a:cubicBezTo>
                    <a:pt x="610" y="191"/>
                    <a:pt x="598" y="206"/>
                    <a:pt x="564" y="223"/>
                  </a:cubicBezTo>
                  <a:cubicBezTo>
                    <a:pt x="464" y="271"/>
                    <a:pt x="518" y="215"/>
                    <a:pt x="398" y="325"/>
                  </a:cubicBezTo>
                  <a:cubicBezTo>
                    <a:pt x="337" y="381"/>
                    <a:pt x="158" y="546"/>
                    <a:pt x="334" y="606"/>
                  </a:cubicBezTo>
                  <a:cubicBezTo>
                    <a:pt x="385" y="623"/>
                    <a:pt x="642" y="666"/>
                    <a:pt x="571" y="862"/>
                  </a:cubicBezTo>
                  <a:cubicBezTo>
                    <a:pt x="523" y="992"/>
                    <a:pt x="373" y="1101"/>
                    <a:pt x="252" y="1195"/>
                  </a:cubicBezTo>
                  <a:cubicBezTo>
                    <a:pt x="228" y="1214"/>
                    <a:pt x="194" y="1233"/>
                    <a:pt x="171" y="1248"/>
                  </a:cubicBezTo>
                  <a:cubicBezTo>
                    <a:pt x="137" y="1270"/>
                    <a:pt x="124" y="1278"/>
                    <a:pt x="92" y="1303"/>
                  </a:cubicBezTo>
                  <a:cubicBezTo>
                    <a:pt x="59" y="1329"/>
                    <a:pt x="40" y="1325"/>
                    <a:pt x="5" y="1349"/>
                  </a:cubicBezTo>
                  <a:cubicBezTo>
                    <a:pt x="0" y="1407"/>
                    <a:pt x="18" y="1425"/>
                    <a:pt x="47" y="1465"/>
                  </a:cubicBezTo>
                  <a:cubicBezTo>
                    <a:pt x="76" y="1504"/>
                    <a:pt x="90" y="1525"/>
                    <a:pt x="116" y="1566"/>
                  </a:cubicBezTo>
                  <a:cubicBezTo>
                    <a:pt x="204" y="1707"/>
                    <a:pt x="669" y="2382"/>
                    <a:pt x="369" y="2430"/>
                  </a:cubicBezTo>
                  <a:cubicBezTo>
                    <a:pt x="259" y="2447"/>
                    <a:pt x="150" y="2387"/>
                    <a:pt x="118" y="2504"/>
                  </a:cubicBezTo>
                  <a:cubicBezTo>
                    <a:pt x="82" y="2635"/>
                    <a:pt x="176" y="2764"/>
                    <a:pt x="263" y="2837"/>
                  </a:cubicBezTo>
                  <a:cubicBezTo>
                    <a:pt x="503" y="3039"/>
                    <a:pt x="443" y="2516"/>
                    <a:pt x="759" y="2741"/>
                  </a:cubicBezTo>
                  <a:cubicBezTo>
                    <a:pt x="820" y="2784"/>
                    <a:pt x="955" y="2957"/>
                    <a:pt x="990" y="3017"/>
                  </a:cubicBezTo>
                  <a:cubicBezTo>
                    <a:pt x="1008" y="3048"/>
                    <a:pt x="1017" y="3073"/>
                    <a:pt x="1040" y="3101"/>
                  </a:cubicBezTo>
                  <a:cubicBezTo>
                    <a:pt x="1090" y="3163"/>
                    <a:pt x="1095" y="3188"/>
                    <a:pt x="1136" y="3260"/>
                  </a:cubicBezTo>
                  <a:lnTo>
                    <a:pt x="1315" y="3588"/>
                  </a:lnTo>
                  <a:cubicBezTo>
                    <a:pt x="1379" y="3589"/>
                    <a:pt x="1586" y="3428"/>
                    <a:pt x="1646" y="3390"/>
                  </a:cubicBezTo>
                  <a:cubicBezTo>
                    <a:pt x="1818" y="3279"/>
                    <a:pt x="2117" y="3047"/>
                    <a:pt x="2255" y="2933"/>
                  </a:cubicBezTo>
                  <a:cubicBezTo>
                    <a:pt x="2620" y="2631"/>
                    <a:pt x="2762" y="2494"/>
                    <a:pt x="3090" y="2144"/>
                  </a:cubicBezTo>
                  <a:lnTo>
                    <a:pt x="3518" y="1639"/>
                  </a:lnTo>
                  <a:cubicBezTo>
                    <a:pt x="3600" y="1545"/>
                    <a:pt x="3589" y="1533"/>
                    <a:pt x="3401" y="1382"/>
                  </a:cubicBezTo>
                  <a:cubicBezTo>
                    <a:pt x="3292" y="1295"/>
                    <a:pt x="3139" y="1178"/>
                    <a:pt x="3013" y="1115"/>
                  </a:cubicBezTo>
                  <a:cubicBezTo>
                    <a:pt x="2926" y="1072"/>
                    <a:pt x="2868" y="1035"/>
                    <a:pt x="2746" y="1050"/>
                  </a:cubicBezTo>
                  <a:cubicBezTo>
                    <a:pt x="2682" y="1160"/>
                    <a:pt x="2679" y="1284"/>
                    <a:pt x="2544" y="135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HN" sz="1350"/>
            </a:p>
          </p:txBody>
        </p:sp>
        <p:sp>
          <p:nvSpPr>
            <p:cNvPr id="324" name="48 CuadroTexto"/>
            <p:cNvSpPr txBox="1"/>
            <p:nvPr/>
          </p:nvSpPr>
          <p:spPr>
            <a:xfrm>
              <a:off x="2629262" y="6249986"/>
              <a:ext cx="770241" cy="6075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s-HN"/>
              </a:defPPr>
              <a:lvl1pPr algn="ctr">
                <a:defRPr sz="1200" b="1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defRPr>
              </a:lvl1pPr>
            </a:lstStyle>
            <a:p>
              <a:r>
                <a:rPr lang="es-HN" sz="900" dirty="0">
                  <a:solidFill>
                    <a:schemeClr val="tx1"/>
                  </a:solidFill>
                </a:rPr>
                <a:t>Restitución</a:t>
              </a:r>
            </a:p>
            <a:p>
              <a:endParaRPr lang="es-HN" sz="900" dirty="0">
                <a:solidFill>
                  <a:schemeClr val="tx1"/>
                </a:solidFill>
              </a:endParaRPr>
            </a:p>
            <a:p>
              <a:r>
                <a:rPr lang="es-HN" sz="900" dirty="0">
                  <a:solidFill>
                    <a:schemeClr val="tx1"/>
                  </a:solidFill>
                </a:rPr>
                <a:t>Formalización</a:t>
              </a:r>
            </a:p>
            <a:p>
              <a:endParaRPr lang="es-HN" sz="9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778964" y="4600792"/>
            <a:ext cx="1306561" cy="987554"/>
            <a:chOff x="778964" y="4600792"/>
            <a:chExt cx="1306561" cy="987554"/>
          </a:xfrm>
        </p:grpSpPr>
        <p:sp>
          <p:nvSpPr>
            <p:cNvPr id="219" name="Freeform 25"/>
            <p:cNvSpPr>
              <a:spLocks/>
            </p:cNvSpPr>
            <p:nvPr/>
          </p:nvSpPr>
          <p:spPr bwMode="auto">
            <a:xfrm rot="2700000">
              <a:off x="778964" y="4600792"/>
              <a:ext cx="987554" cy="987554"/>
            </a:xfrm>
            <a:custGeom>
              <a:avLst/>
              <a:gdLst>
                <a:gd name="T0" fmla="*/ 2428 w 3383"/>
                <a:gd name="T1" fmla="*/ 2011 h 3387"/>
                <a:gd name="T2" fmla="*/ 2958 w 3383"/>
                <a:gd name="T3" fmla="*/ 1733 h 3387"/>
                <a:gd name="T4" fmla="*/ 3179 w 3383"/>
                <a:gd name="T5" fmla="*/ 1678 h 3387"/>
                <a:gd name="T6" fmla="*/ 3323 w 3383"/>
                <a:gd name="T7" fmla="*/ 1213 h 3387"/>
                <a:gd name="T8" fmla="*/ 3367 w 3383"/>
                <a:gd name="T9" fmla="*/ 965 h 3387"/>
                <a:gd name="T10" fmla="*/ 3323 w 3383"/>
                <a:gd name="T11" fmla="*/ 834 h 3387"/>
                <a:gd name="T12" fmla="*/ 3130 w 3383"/>
                <a:gd name="T13" fmla="*/ 773 h 3387"/>
                <a:gd name="T14" fmla="*/ 2878 w 3383"/>
                <a:gd name="T15" fmla="*/ 687 h 3387"/>
                <a:gd name="T16" fmla="*/ 2634 w 3383"/>
                <a:gd name="T17" fmla="*/ 590 h 3387"/>
                <a:gd name="T18" fmla="*/ 2196 w 3383"/>
                <a:gd name="T19" fmla="*/ 363 h 3387"/>
                <a:gd name="T20" fmla="*/ 1661 w 3383"/>
                <a:gd name="T21" fmla="*/ 52 h 3387"/>
                <a:gd name="T22" fmla="*/ 1541 w 3383"/>
                <a:gd name="T23" fmla="*/ 0 h 3387"/>
                <a:gd name="T24" fmla="*/ 1404 w 3383"/>
                <a:gd name="T25" fmla="*/ 192 h 3387"/>
                <a:gd name="T26" fmla="*/ 1265 w 3383"/>
                <a:gd name="T27" fmla="*/ 379 h 3387"/>
                <a:gd name="T28" fmla="*/ 1232 w 3383"/>
                <a:gd name="T29" fmla="*/ 419 h 3387"/>
                <a:gd name="T30" fmla="*/ 1203 w 3383"/>
                <a:gd name="T31" fmla="*/ 477 h 3387"/>
                <a:gd name="T32" fmla="*/ 958 w 3383"/>
                <a:gd name="T33" fmla="*/ 726 h 3387"/>
                <a:gd name="T34" fmla="*/ 590 w 3383"/>
                <a:gd name="T35" fmla="*/ 587 h 3387"/>
                <a:gd name="T36" fmla="*/ 289 w 3383"/>
                <a:gd name="T37" fmla="*/ 773 h 3387"/>
                <a:gd name="T38" fmla="*/ 262 w 3383"/>
                <a:gd name="T39" fmla="*/ 929 h 3387"/>
                <a:gd name="T40" fmla="*/ 463 w 3383"/>
                <a:gd name="T41" fmla="*/ 989 h 3387"/>
                <a:gd name="T42" fmla="*/ 580 w 3383"/>
                <a:gd name="T43" fmla="*/ 1116 h 3387"/>
                <a:gd name="T44" fmla="*/ 110 w 3383"/>
                <a:gd name="T45" fmla="*/ 1924 h 3387"/>
                <a:gd name="T46" fmla="*/ 0 w 3383"/>
                <a:gd name="T47" fmla="*/ 2084 h 3387"/>
                <a:gd name="T48" fmla="*/ 67 w 3383"/>
                <a:gd name="T49" fmla="*/ 2141 h 3387"/>
                <a:gd name="T50" fmla="*/ 221 w 3383"/>
                <a:gd name="T51" fmla="*/ 2241 h 3387"/>
                <a:gd name="T52" fmla="*/ 297 w 3383"/>
                <a:gd name="T53" fmla="*/ 2298 h 3387"/>
                <a:gd name="T54" fmla="*/ 530 w 3383"/>
                <a:gd name="T55" fmla="*/ 2442 h 3387"/>
                <a:gd name="T56" fmla="*/ 778 w 3383"/>
                <a:gd name="T57" fmla="*/ 2583 h 3387"/>
                <a:gd name="T58" fmla="*/ 848 w 3383"/>
                <a:gd name="T59" fmla="*/ 2631 h 3387"/>
                <a:gd name="T60" fmla="*/ 1011 w 3383"/>
                <a:gd name="T61" fmla="*/ 2723 h 3387"/>
                <a:gd name="T62" fmla="*/ 1271 w 3383"/>
                <a:gd name="T63" fmla="*/ 2850 h 3387"/>
                <a:gd name="T64" fmla="*/ 1803 w 3383"/>
                <a:gd name="T65" fmla="*/ 3080 h 3387"/>
                <a:gd name="T66" fmla="*/ 2554 w 3383"/>
                <a:gd name="T67" fmla="*/ 3342 h 3387"/>
                <a:gd name="T68" fmla="*/ 2754 w 3383"/>
                <a:gd name="T69" fmla="*/ 3382 h 3387"/>
                <a:gd name="T70" fmla="*/ 2886 w 3383"/>
                <a:gd name="T71" fmla="*/ 2352 h 3387"/>
                <a:gd name="T72" fmla="*/ 2428 w 3383"/>
                <a:gd name="T73" fmla="*/ 2011 h 3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383" h="3387">
                  <a:moveTo>
                    <a:pt x="2428" y="2011"/>
                  </a:moveTo>
                  <a:cubicBezTo>
                    <a:pt x="2432" y="1736"/>
                    <a:pt x="2669" y="1470"/>
                    <a:pt x="2958" y="1733"/>
                  </a:cubicBezTo>
                  <a:cubicBezTo>
                    <a:pt x="3049" y="1815"/>
                    <a:pt x="3121" y="1802"/>
                    <a:pt x="3179" y="1678"/>
                  </a:cubicBezTo>
                  <a:cubicBezTo>
                    <a:pt x="3253" y="1521"/>
                    <a:pt x="3288" y="1385"/>
                    <a:pt x="3323" y="1213"/>
                  </a:cubicBezTo>
                  <a:lnTo>
                    <a:pt x="3367" y="965"/>
                  </a:lnTo>
                  <a:cubicBezTo>
                    <a:pt x="3376" y="909"/>
                    <a:pt x="3383" y="863"/>
                    <a:pt x="3323" y="834"/>
                  </a:cubicBezTo>
                  <a:cubicBezTo>
                    <a:pt x="3250" y="799"/>
                    <a:pt x="3190" y="799"/>
                    <a:pt x="3130" y="773"/>
                  </a:cubicBezTo>
                  <a:lnTo>
                    <a:pt x="2878" y="687"/>
                  </a:lnTo>
                  <a:cubicBezTo>
                    <a:pt x="2788" y="658"/>
                    <a:pt x="2711" y="627"/>
                    <a:pt x="2634" y="590"/>
                  </a:cubicBezTo>
                  <a:lnTo>
                    <a:pt x="2196" y="363"/>
                  </a:lnTo>
                  <a:cubicBezTo>
                    <a:pt x="1966" y="238"/>
                    <a:pt x="1879" y="183"/>
                    <a:pt x="1661" y="52"/>
                  </a:cubicBezTo>
                  <a:cubicBezTo>
                    <a:pt x="1620" y="28"/>
                    <a:pt x="1587" y="4"/>
                    <a:pt x="1541" y="0"/>
                  </a:cubicBezTo>
                  <a:cubicBezTo>
                    <a:pt x="1495" y="40"/>
                    <a:pt x="1438" y="135"/>
                    <a:pt x="1404" y="192"/>
                  </a:cubicBezTo>
                  <a:cubicBezTo>
                    <a:pt x="1361" y="264"/>
                    <a:pt x="1318" y="308"/>
                    <a:pt x="1265" y="379"/>
                  </a:cubicBezTo>
                  <a:cubicBezTo>
                    <a:pt x="1253" y="395"/>
                    <a:pt x="1243" y="404"/>
                    <a:pt x="1232" y="419"/>
                  </a:cubicBezTo>
                  <a:cubicBezTo>
                    <a:pt x="1210" y="451"/>
                    <a:pt x="1220" y="447"/>
                    <a:pt x="1203" y="477"/>
                  </a:cubicBezTo>
                  <a:cubicBezTo>
                    <a:pt x="1191" y="499"/>
                    <a:pt x="982" y="706"/>
                    <a:pt x="958" y="726"/>
                  </a:cubicBezTo>
                  <a:cubicBezTo>
                    <a:pt x="695" y="948"/>
                    <a:pt x="668" y="623"/>
                    <a:pt x="590" y="587"/>
                  </a:cubicBezTo>
                  <a:cubicBezTo>
                    <a:pt x="477" y="533"/>
                    <a:pt x="345" y="669"/>
                    <a:pt x="289" y="773"/>
                  </a:cubicBezTo>
                  <a:cubicBezTo>
                    <a:pt x="256" y="834"/>
                    <a:pt x="259" y="846"/>
                    <a:pt x="262" y="929"/>
                  </a:cubicBezTo>
                  <a:cubicBezTo>
                    <a:pt x="349" y="976"/>
                    <a:pt x="340" y="979"/>
                    <a:pt x="463" y="989"/>
                  </a:cubicBezTo>
                  <a:cubicBezTo>
                    <a:pt x="528" y="995"/>
                    <a:pt x="574" y="1053"/>
                    <a:pt x="580" y="1116"/>
                  </a:cubicBezTo>
                  <a:cubicBezTo>
                    <a:pt x="600" y="1338"/>
                    <a:pt x="224" y="1763"/>
                    <a:pt x="110" y="1924"/>
                  </a:cubicBezTo>
                  <a:cubicBezTo>
                    <a:pt x="59" y="1997"/>
                    <a:pt x="8" y="2043"/>
                    <a:pt x="0" y="2084"/>
                  </a:cubicBezTo>
                  <a:cubicBezTo>
                    <a:pt x="26" y="2115"/>
                    <a:pt x="35" y="2118"/>
                    <a:pt x="67" y="2141"/>
                  </a:cubicBezTo>
                  <a:lnTo>
                    <a:pt x="221" y="2241"/>
                  </a:lnTo>
                  <a:cubicBezTo>
                    <a:pt x="249" y="2262"/>
                    <a:pt x="269" y="2275"/>
                    <a:pt x="297" y="2298"/>
                  </a:cubicBezTo>
                  <a:cubicBezTo>
                    <a:pt x="334" y="2329"/>
                    <a:pt x="487" y="2416"/>
                    <a:pt x="530" y="2442"/>
                  </a:cubicBezTo>
                  <a:cubicBezTo>
                    <a:pt x="606" y="2487"/>
                    <a:pt x="696" y="2545"/>
                    <a:pt x="778" y="2583"/>
                  </a:cubicBezTo>
                  <a:cubicBezTo>
                    <a:pt x="818" y="2602"/>
                    <a:pt x="817" y="2605"/>
                    <a:pt x="848" y="2631"/>
                  </a:cubicBezTo>
                  <a:cubicBezTo>
                    <a:pt x="893" y="2670"/>
                    <a:pt x="958" y="2688"/>
                    <a:pt x="1011" y="2723"/>
                  </a:cubicBezTo>
                  <a:cubicBezTo>
                    <a:pt x="1058" y="2754"/>
                    <a:pt x="1203" y="2818"/>
                    <a:pt x="1271" y="2850"/>
                  </a:cubicBezTo>
                  <a:cubicBezTo>
                    <a:pt x="1496" y="2954"/>
                    <a:pt x="1539" y="2987"/>
                    <a:pt x="1803" y="3080"/>
                  </a:cubicBezTo>
                  <a:lnTo>
                    <a:pt x="2554" y="3342"/>
                  </a:lnTo>
                  <a:cubicBezTo>
                    <a:pt x="2608" y="3357"/>
                    <a:pt x="2699" y="3387"/>
                    <a:pt x="2754" y="3382"/>
                  </a:cubicBezTo>
                  <a:cubicBezTo>
                    <a:pt x="2838" y="3255"/>
                    <a:pt x="3037" y="2423"/>
                    <a:pt x="2886" y="2352"/>
                  </a:cubicBezTo>
                  <a:cubicBezTo>
                    <a:pt x="2822" y="2322"/>
                    <a:pt x="2420" y="2470"/>
                    <a:pt x="2428" y="201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HN" sz="1350"/>
            </a:p>
          </p:txBody>
        </p:sp>
        <p:sp>
          <p:nvSpPr>
            <p:cNvPr id="325" name="48 CuadroTexto"/>
            <p:cNvSpPr txBox="1"/>
            <p:nvPr/>
          </p:nvSpPr>
          <p:spPr>
            <a:xfrm>
              <a:off x="1075531" y="4981436"/>
              <a:ext cx="1009994" cy="347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HN"/>
              </a:defPPr>
              <a:lvl1pPr>
                <a:defRPr sz="1200" b="1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defRPr>
              </a:lvl1pPr>
            </a:lstStyle>
            <a:p>
              <a:r>
                <a:rPr lang="es-HN" sz="900" dirty="0">
                  <a:solidFill>
                    <a:schemeClr val="tx1"/>
                  </a:solidFill>
                </a:rPr>
                <a:t>Municipios</a:t>
              </a:r>
            </a:p>
            <a:p>
              <a:endParaRPr lang="es-HN" sz="9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1849116" y="5689731"/>
            <a:ext cx="951798" cy="1094823"/>
            <a:chOff x="1849116" y="5689731"/>
            <a:chExt cx="951798" cy="1094823"/>
          </a:xfrm>
        </p:grpSpPr>
        <p:sp>
          <p:nvSpPr>
            <p:cNvPr id="217" name="Freeform 23"/>
            <p:cNvSpPr>
              <a:spLocks/>
            </p:cNvSpPr>
            <p:nvPr/>
          </p:nvSpPr>
          <p:spPr bwMode="auto">
            <a:xfrm rot="2700000">
              <a:off x="1777603" y="5761244"/>
              <a:ext cx="1094823" cy="951798"/>
            </a:xfrm>
            <a:custGeom>
              <a:avLst/>
              <a:gdLst>
                <a:gd name="T0" fmla="*/ 2749 w 3754"/>
                <a:gd name="T1" fmla="*/ 1492 h 3256"/>
                <a:gd name="T2" fmla="*/ 2568 w 3754"/>
                <a:gd name="T3" fmla="*/ 1207 h 3256"/>
                <a:gd name="T4" fmla="*/ 2571 w 3754"/>
                <a:gd name="T5" fmla="*/ 999 h 3256"/>
                <a:gd name="T6" fmla="*/ 2898 w 3754"/>
                <a:gd name="T7" fmla="*/ 865 h 3256"/>
                <a:gd name="T8" fmla="*/ 2888 w 3754"/>
                <a:gd name="T9" fmla="*/ 744 h 3256"/>
                <a:gd name="T10" fmla="*/ 2579 w 3754"/>
                <a:gd name="T11" fmla="*/ 208 h 3256"/>
                <a:gd name="T12" fmla="*/ 2514 w 3754"/>
                <a:gd name="T13" fmla="*/ 102 h 3256"/>
                <a:gd name="T14" fmla="*/ 2445 w 3754"/>
                <a:gd name="T15" fmla="*/ 3 h 3256"/>
                <a:gd name="T16" fmla="*/ 2321 w 3754"/>
                <a:gd name="T17" fmla="*/ 44 h 3256"/>
                <a:gd name="T18" fmla="*/ 1654 w 3754"/>
                <a:gd name="T19" fmla="*/ 348 h 3256"/>
                <a:gd name="T20" fmla="*/ 1014 w 3754"/>
                <a:gd name="T21" fmla="*/ 539 h 3256"/>
                <a:gd name="T22" fmla="*/ 510 w 3754"/>
                <a:gd name="T23" fmla="*/ 681 h 3256"/>
                <a:gd name="T24" fmla="*/ 527 w 3754"/>
                <a:gd name="T25" fmla="*/ 773 h 3256"/>
                <a:gd name="T26" fmla="*/ 590 w 3754"/>
                <a:gd name="T27" fmla="*/ 1110 h 3256"/>
                <a:gd name="T28" fmla="*/ 629 w 3754"/>
                <a:gd name="T29" fmla="*/ 1606 h 3256"/>
                <a:gd name="T30" fmla="*/ 369 w 3754"/>
                <a:gd name="T31" fmla="*/ 1839 h 3256"/>
                <a:gd name="T32" fmla="*/ 344 w 3754"/>
                <a:gd name="T33" fmla="*/ 2315 h 3256"/>
                <a:gd name="T34" fmla="*/ 829 w 3754"/>
                <a:gd name="T35" fmla="*/ 2794 h 3256"/>
                <a:gd name="T36" fmla="*/ 905 w 3754"/>
                <a:gd name="T37" fmla="*/ 3250 h 3256"/>
                <a:gd name="T38" fmla="*/ 1704 w 3754"/>
                <a:gd name="T39" fmla="*/ 3087 h 3256"/>
                <a:gd name="T40" fmla="*/ 2258 w 3754"/>
                <a:gd name="T41" fmla="*/ 2916 h 3256"/>
                <a:gd name="T42" fmla="*/ 2446 w 3754"/>
                <a:gd name="T43" fmla="*/ 2858 h 3256"/>
                <a:gd name="T44" fmla="*/ 2960 w 3754"/>
                <a:gd name="T45" fmla="*/ 2646 h 3256"/>
                <a:gd name="T46" fmla="*/ 3370 w 3754"/>
                <a:gd name="T47" fmla="*/ 2451 h 3256"/>
                <a:gd name="T48" fmla="*/ 3606 w 3754"/>
                <a:gd name="T49" fmla="*/ 2324 h 3256"/>
                <a:gd name="T50" fmla="*/ 3673 w 3754"/>
                <a:gd name="T51" fmla="*/ 2272 h 3256"/>
                <a:gd name="T52" fmla="*/ 3754 w 3754"/>
                <a:gd name="T53" fmla="*/ 2230 h 3256"/>
                <a:gd name="T54" fmla="*/ 3706 w 3754"/>
                <a:gd name="T55" fmla="*/ 2096 h 3256"/>
                <a:gd name="T56" fmla="*/ 3583 w 3754"/>
                <a:gd name="T57" fmla="*/ 1856 h 3256"/>
                <a:gd name="T58" fmla="*/ 3167 w 3754"/>
                <a:gd name="T59" fmla="*/ 1365 h 3256"/>
                <a:gd name="T60" fmla="*/ 2749 w 3754"/>
                <a:gd name="T61" fmla="*/ 1492 h 3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754" h="3256">
                  <a:moveTo>
                    <a:pt x="2749" y="1492"/>
                  </a:moveTo>
                  <a:cubicBezTo>
                    <a:pt x="2676" y="1435"/>
                    <a:pt x="2586" y="1302"/>
                    <a:pt x="2568" y="1207"/>
                  </a:cubicBezTo>
                  <a:cubicBezTo>
                    <a:pt x="2555" y="1140"/>
                    <a:pt x="2550" y="1063"/>
                    <a:pt x="2571" y="999"/>
                  </a:cubicBezTo>
                  <a:cubicBezTo>
                    <a:pt x="2631" y="820"/>
                    <a:pt x="2858" y="907"/>
                    <a:pt x="2898" y="865"/>
                  </a:cubicBezTo>
                  <a:cubicBezTo>
                    <a:pt x="2922" y="840"/>
                    <a:pt x="2908" y="801"/>
                    <a:pt x="2888" y="744"/>
                  </a:cubicBezTo>
                  <a:cubicBezTo>
                    <a:pt x="2806" y="510"/>
                    <a:pt x="2697" y="400"/>
                    <a:pt x="2579" y="208"/>
                  </a:cubicBezTo>
                  <a:cubicBezTo>
                    <a:pt x="2557" y="173"/>
                    <a:pt x="2541" y="135"/>
                    <a:pt x="2514" y="102"/>
                  </a:cubicBezTo>
                  <a:cubicBezTo>
                    <a:pt x="2474" y="54"/>
                    <a:pt x="2476" y="55"/>
                    <a:pt x="2445" y="3"/>
                  </a:cubicBezTo>
                  <a:cubicBezTo>
                    <a:pt x="2367" y="0"/>
                    <a:pt x="2386" y="16"/>
                    <a:pt x="2321" y="44"/>
                  </a:cubicBezTo>
                  <a:cubicBezTo>
                    <a:pt x="2156" y="116"/>
                    <a:pt x="1846" y="312"/>
                    <a:pt x="1654" y="348"/>
                  </a:cubicBezTo>
                  <a:cubicBezTo>
                    <a:pt x="1628" y="353"/>
                    <a:pt x="1187" y="503"/>
                    <a:pt x="1014" y="539"/>
                  </a:cubicBezTo>
                  <a:cubicBezTo>
                    <a:pt x="932" y="556"/>
                    <a:pt x="539" y="660"/>
                    <a:pt x="510" y="681"/>
                  </a:cubicBezTo>
                  <a:cubicBezTo>
                    <a:pt x="508" y="728"/>
                    <a:pt x="518" y="735"/>
                    <a:pt x="527" y="773"/>
                  </a:cubicBezTo>
                  <a:lnTo>
                    <a:pt x="590" y="1110"/>
                  </a:lnTo>
                  <a:cubicBezTo>
                    <a:pt x="617" y="1277"/>
                    <a:pt x="632" y="1422"/>
                    <a:pt x="629" y="1606"/>
                  </a:cubicBezTo>
                  <a:cubicBezTo>
                    <a:pt x="627" y="1798"/>
                    <a:pt x="564" y="1921"/>
                    <a:pt x="369" y="1839"/>
                  </a:cubicBezTo>
                  <a:cubicBezTo>
                    <a:pt x="0" y="1684"/>
                    <a:pt x="52" y="2312"/>
                    <a:pt x="344" y="2315"/>
                  </a:cubicBezTo>
                  <a:cubicBezTo>
                    <a:pt x="516" y="2317"/>
                    <a:pt x="673" y="2016"/>
                    <a:pt x="829" y="2794"/>
                  </a:cubicBezTo>
                  <a:lnTo>
                    <a:pt x="905" y="3250"/>
                  </a:lnTo>
                  <a:cubicBezTo>
                    <a:pt x="985" y="3256"/>
                    <a:pt x="1632" y="3108"/>
                    <a:pt x="1704" y="3087"/>
                  </a:cubicBezTo>
                  <a:cubicBezTo>
                    <a:pt x="1870" y="3039"/>
                    <a:pt x="2093" y="2974"/>
                    <a:pt x="2258" y="2916"/>
                  </a:cubicBezTo>
                  <a:cubicBezTo>
                    <a:pt x="2327" y="2891"/>
                    <a:pt x="2377" y="2889"/>
                    <a:pt x="2446" y="2858"/>
                  </a:cubicBezTo>
                  <a:cubicBezTo>
                    <a:pt x="2632" y="2773"/>
                    <a:pt x="2755" y="2744"/>
                    <a:pt x="2960" y="2646"/>
                  </a:cubicBezTo>
                  <a:cubicBezTo>
                    <a:pt x="3093" y="2582"/>
                    <a:pt x="3247" y="2528"/>
                    <a:pt x="3370" y="2451"/>
                  </a:cubicBezTo>
                  <a:cubicBezTo>
                    <a:pt x="3414" y="2423"/>
                    <a:pt x="3560" y="2369"/>
                    <a:pt x="3606" y="2324"/>
                  </a:cubicBezTo>
                  <a:cubicBezTo>
                    <a:pt x="3639" y="2291"/>
                    <a:pt x="3631" y="2293"/>
                    <a:pt x="3673" y="2272"/>
                  </a:cubicBezTo>
                  <a:cubicBezTo>
                    <a:pt x="3710" y="2254"/>
                    <a:pt x="3724" y="2249"/>
                    <a:pt x="3754" y="2230"/>
                  </a:cubicBezTo>
                  <a:cubicBezTo>
                    <a:pt x="3751" y="2177"/>
                    <a:pt x="3737" y="2134"/>
                    <a:pt x="3706" y="2096"/>
                  </a:cubicBezTo>
                  <a:cubicBezTo>
                    <a:pt x="3655" y="2033"/>
                    <a:pt x="3664" y="1962"/>
                    <a:pt x="3583" y="1856"/>
                  </a:cubicBezTo>
                  <a:cubicBezTo>
                    <a:pt x="3566" y="1835"/>
                    <a:pt x="3283" y="1320"/>
                    <a:pt x="3167" y="1365"/>
                  </a:cubicBezTo>
                  <a:cubicBezTo>
                    <a:pt x="3127" y="1380"/>
                    <a:pt x="3029" y="1706"/>
                    <a:pt x="2749" y="149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HN" sz="1350"/>
            </a:p>
          </p:txBody>
        </p:sp>
        <p:sp>
          <p:nvSpPr>
            <p:cNvPr id="326" name="48 CuadroTexto"/>
            <p:cNvSpPr txBox="1"/>
            <p:nvPr/>
          </p:nvSpPr>
          <p:spPr>
            <a:xfrm>
              <a:off x="2126750" y="6086633"/>
              <a:ext cx="396571" cy="2169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s-HN"/>
              </a:defPPr>
              <a:lvl1pPr>
                <a:defRPr sz="1200" b="1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defRPr>
              </a:lvl1pPr>
            </a:lstStyle>
            <a:p>
              <a:pPr algn="ctr"/>
              <a:r>
                <a:rPr lang="es-HN" sz="900" dirty="0">
                  <a:solidFill>
                    <a:schemeClr val="tx1"/>
                  </a:solidFill>
                </a:rPr>
                <a:t>IGAC</a:t>
              </a:r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1228551" y="5195617"/>
            <a:ext cx="952230" cy="999473"/>
            <a:chOff x="1228551" y="5195617"/>
            <a:chExt cx="952230" cy="999473"/>
          </a:xfrm>
        </p:grpSpPr>
        <p:sp>
          <p:nvSpPr>
            <p:cNvPr id="218" name="Freeform 24"/>
            <p:cNvSpPr>
              <a:spLocks/>
            </p:cNvSpPr>
            <p:nvPr/>
          </p:nvSpPr>
          <p:spPr bwMode="auto">
            <a:xfrm rot="2700000">
              <a:off x="1213659" y="5227968"/>
              <a:ext cx="999473" cy="934771"/>
            </a:xfrm>
            <a:custGeom>
              <a:avLst/>
              <a:gdLst>
                <a:gd name="T0" fmla="*/ 3141 w 3420"/>
                <a:gd name="T1" fmla="*/ 1526 h 3203"/>
                <a:gd name="T2" fmla="*/ 3150 w 3420"/>
                <a:gd name="T3" fmla="*/ 1155 h 3203"/>
                <a:gd name="T4" fmla="*/ 3094 w 3420"/>
                <a:gd name="T5" fmla="*/ 766 h 3203"/>
                <a:gd name="T6" fmla="*/ 3084 w 3420"/>
                <a:gd name="T7" fmla="*/ 722 h 3203"/>
                <a:gd name="T8" fmla="*/ 3015 w 3420"/>
                <a:gd name="T9" fmla="*/ 497 h 3203"/>
                <a:gd name="T10" fmla="*/ 2159 w 3420"/>
                <a:gd name="T11" fmla="*/ 456 h 3203"/>
                <a:gd name="T12" fmla="*/ 2204 w 3420"/>
                <a:gd name="T13" fmla="*/ 84 h 3203"/>
                <a:gd name="T14" fmla="*/ 1839 w 3420"/>
                <a:gd name="T15" fmla="*/ 136 h 3203"/>
                <a:gd name="T16" fmla="*/ 1798 w 3420"/>
                <a:gd name="T17" fmla="*/ 494 h 3203"/>
                <a:gd name="T18" fmla="*/ 1358 w 3420"/>
                <a:gd name="T19" fmla="*/ 482 h 3203"/>
                <a:gd name="T20" fmla="*/ 1162 w 3420"/>
                <a:gd name="T21" fmla="*/ 438 h 3203"/>
                <a:gd name="T22" fmla="*/ 907 w 3420"/>
                <a:gd name="T23" fmla="*/ 875 h 3203"/>
                <a:gd name="T24" fmla="*/ 390 w 3420"/>
                <a:gd name="T25" fmla="*/ 1351 h 3203"/>
                <a:gd name="T26" fmla="*/ 331 w 3420"/>
                <a:gd name="T27" fmla="*/ 1290 h 3203"/>
                <a:gd name="T28" fmla="*/ 241 w 3420"/>
                <a:gd name="T29" fmla="*/ 1257 h 3203"/>
                <a:gd name="T30" fmla="*/ 143 w 3420"/>
                <a:gd name="T31" fmla="*/ 1286 h 3203"/>
                <a:gd name="T32" fmla="*/ 41 w 3420"/>
                <a:gd name="T33" fmla="*/ 1654 h 3203"/>
                <a:gd name="T34" fmla="*/ 521 w 3420"/>
                <a:gd name="T35" fmla="*/ 1888 h 3203"/>
                <a:gd name="T36" fmla="*/ 361 w 3420"/>
                <a:gd name="T37" fmla="*/ 2932 h 3203"/>
                <a:gd name="T38" fmla="*/ 778 w 3420"/>
                <a:gd name="T39" fmla="*/ 3023 h 3203"/>
                <a:gd name="T40" fmla="*/ 3303 w 3420"/>
                <a:gd name="T41" fmla="*/ 3106 h 3203"/>
                <a:gd name="T42" fmla="*/ 3410 w 3420"/>
                <a:gd name="T43" fmla="*/ 3072 h 3203"/>
                <a:gd name="T44" fmla="*/ 3346 w 3420"/>
                <a:gd name="T45" fmla="*/ 2583 h 3203"/>
                <a:gd name="T46" fmla="*/ 3303 w 3420"/>
                <a:gd name="T47" fmla="*/ 2423 h 3203"/>
                <a:gd name="T48" fmla="*/ 3201 w 3420"/>
                <a:gd name="T49" fmla="*/ 2183 h 3203"/>
                <a:gd name="T50" fmla="*/ 2733 w 3420"/>
                <a:gd name="T51" fmla="*/ 2108 h 3203"/>
                <a:gd name="T52" fmla="*/ 2715 w 3420"/>
                <a:gd name="T53" fmla="*/ 2079 h 3203"/>
                <a:gd name="T54" fmla="*/ 3026 w 3420"/>
                <a:gd name="T55" fmla="*/ 1559 h 3203"/>
                <a:gd name="T56" fmla="*/ 3141 w 3420"/>
                <a:gd name="T57" fmla="*/ 1526 h 3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20" h="3203">
                  <a:moveTo>
                    <a:pt x="3141" y="1526"/>
                  </a:moveTo>
                  <a:cubicBezTo>
                    <a:pt x="3166" y="1472"/>
                    <a:pt x="3161" y="1230"/>
                    <a:pt x="3150" y="1155"/>
                  </a:cubicBezTo>
                  <a:cubicBezTo>
                    <a:pt x="3129" y="1012"/>
                    <a:pt x="3112" y="829"/>
                    <a:pt x="3094" y="766"/>
                  </a:cubicBezTo>
                  <a:cubicBezTo>
                    <a:pt x="3087" y="741"/>
                    <a:pt x="3088" y="750"/>
                    <a:pt x="3084" y="722"/>
                  </a:cubicBezTo>
                  <a:cubicBezTo>
                    <a:pt x="3074" y="665"/>
                    <a:pt x="3040" y="537"/>
                    <a:pt x="3015" y="497"/>
                  </a:cubicBezTo>
                  <a:cubicBezTo>
                    <a:pt x="2948" y="492"/>
                    <a:pt x="2250" y="648"/>
                    <a:pt x="2159" y="456"/>
                  </a:cubicBezTo>
                  <a:cubicBezTo>
                    <a:pt x="2096" y="323"/>
                    <a:pt x="2325" y="195"/>
                    <a:pt x="2204" y="84"/>
                  </a:cubicBezTo>
                  <a:cubicBezTo>
                    <a:pt x="2112" y="0"/>
                    <a:pt x="1881" y="41"/>
                    <a:pt x="1839" y="136"/>
                  </a:cubicBezTo>
                  <a:cubicBezTo>
                    <a:pt x="1790" y="246"/>
                    <a:pt x="1999" y="408"/>
                    <a:pt x="1798" y="494"/>
                  </a:cubicBezTo>
                  <a:cubicBezTo>
                    <a:pt x="1671" y="549"/>
                    <a:pt x="1483" y="506"/>
                    <a:pt x="1358" y="482"/>
                  </a:cubicBezTo>
                  <a:cubicBezTo>
                    <a:pt x="1285" y="469"/>
                    <a:pt x="1229" y="452"/>
                    <a:pt x="1162" y="438"/>
                  </a:cubicBezTo>
                  <a:cubicBezTo>
                    <a:pt x="903" y="386"/>
                    <a:pt x="1044" y="345"/>
                    <a:pt x="907" y="875"/>
                  </a:cubicBezTo>
                  <a:cubicBezTo>
                    <a:pt x="851" y="1094"/>
                    <a:pt x="703" y="1596"/>
                    <a:pt x="390" y="1351"/>
                  </a:cubicBezTo>
                  <a:cubicBezTo>
                    <a:pt x="364" y="1331"/>
                    <a:pt x="346" y="1301"/>
                    <a:pt x="331" y="1290"/>
                  </a:cubicBezTo>
                  <a:cubicBezTo>
                    <a:pt x="325" y="1286"/>
                    <a:pt x="243" y="1257"/>
                    <a:pt x="241" y="1257"/>
                  </a:cubicBezTo>
                  <a:cubicBezTo>
                    <a:pt x="188" y="1246"/>
                    <a:pt x="173" y="1261"/>
                    <a:pt x="143" y="1286"/>
                  </a:cubicBezTo>
                  <a:cubicBezTo>
                    <a:pt x="39" y="1372"/>
                    <a:pt x="0" y="1531"/>
                    <a:pt x="41" y="1654"/>
                  </a:cubicBezTo>
                  <a:cubicBezTo>
                    <a:pt x="134" y="1929"/>
                    <a:pt x="368" y="1594"/>
                    <a:pt x="521" y="1888"/>
                  </a:cubicBezTo>
                  <a:cubicBezTo>
                    <a:pt x="637" y="2110"/>
                    <a:pt x="357" y="2836"/>
                    <a:pt x="361" y="2932"/>
                  </a:cubicBezTo>
                  <a:cubicBezTo>
                    <a:pt x="427" y="2971"/>
                    <a:pt x="678" y="3003"/>
                    <a:pt x="778" y="3023"/>
                  </a:cubicBezTo>
                  <a:cubicBezTo>
                    <a:pt x="1586" y="3188"/>
                    <a:pt x="2480" y="3203"/>
                    <a:pt x="3303" y="3106"/>
                  </a:cubicBezTo>
                  <a:cubicBezTo>
                    <a:pt x="3369" y="3098"/>
                    <a:pt x="3360" y="3105"/>
                    <a:pt x="3410" y="3072"/>
                  </a:cubicBezTo>
                  <a:cubicBezTo>
                    <a:pt x="3420" y="2954"/>
                    <a:pt x="3370" y="2691"/>
                    <a:pt x="3346" y="2583"/>
                  </a:cubicBezTo>
                  <a:cubicBezTo>
                    <a:pt x="3320" y="2471"/>
                    <a:pt x="3345" y="2538"/>
                    <a:pt x="3303" y="2423"/>
                  </a:cubicBezTo>
                  <a:cubicBezTo>
                    <a:pt x="3265" y="2318"/>
                    <a:pt x="3278" y="2287"/>
                    <a:pt x="3201" y="2183"/>
                  </a:cubicBezTo>
                  <a:cubicBezTo>
                    <a:pt x="3100" y="2174"/>
                    <a:pt x="2915" y="2381"/>
                    <a:pt x="2733" y="2108"/>
                  </a:cubicBezTo>
                  <a:cubicBezTo>
                    <a:pt x="2718" y="2084"/>
                    <a:pt x="2735" y="2113"/>
                    <a:pt x="2715" y="2079"/>
                  </a:cubicBezTo>
                  <a:cubicBezTo>
                    <a:pt x="2549" y="1800"/>
                    <a:pt x="2651" y="1392"/>
                    <a:pt x="3026" y="1559"/>
                  </a:cubicBezTo>
                  <a:cubicBezTo>
                    <a:pt x="3085" y="1585"/>
                    <a:pt x="3118" y="1575"/>
                    <a:pt x="3141" y="152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HN" sz="1350"/>
            </a:p>
          </p:txBody>
        </p:sp>
        <p:sp>
          <p:nvSpPr>
            <p:cNvPr id="327" name="48 CuadroTexto"/>
            <p:cNvSpPr txBox="1"/>
            <p:nvPr/>
          </p:nvSpPr>
          <p:spPr>
            <a:xfrm>
              <a:off x="1228551" y="5563118"/>
              <a:ext cx="907354" cy="477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s-HN"/>
              </a:defPPr>
              <a:lvl1pPr algn="ctr">
                <a:defRPr sz="1200" b="1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defRPr>
              </a:lvl1pPr>
            </a:lstStyle>
            <a:p>
              <a:r>
                <a:rPr lang="es-HN" sz="900" dirty="0">
                  <a:solidFill>
                    <a:schemeClr val="tx1"/>
                  </a:solidFill>
                </a:rPr>
                <a:t>Catastros</a:t>
              </a:r>
            </a:p>
            <a:p>
              <a:r>
                <a:rPr lang="es-HN" sz="900" dirty="0">
                  <a:solidFill>
                    <a:schemeClr val="tx1"/>
                  </a:solidFill>
                </a:rPr>
                <a:t>Descentralizados</a:t>
              </a:r>
            </a:p>
            <a:p>
              <a:endParaRPr lang="es-HN" sz="900" dirty="0">
                <a:solidFill>
                  <a:schemeClr val="tx1"/>
                </a:solidFill>
              </a:endParaRPr>
            </a:p>
          </p:txBody>
        </p:sp>
      </p:grpSp>
      <p:sp>
        <p:nvSpPr>
          <p:cNvPr id="353" name="Redondear rectángulo de esquina diagonal 352"/>
          <p:cNvSpPr/>
          <p:nvPr/>
        </p:nvSpPr>
        <p:spPr>
          <a:xfrm rot="5400000">
            <a:off x="4738457" y="2458269"/>
            <a:ext cx="6334761" cy="2464703"/>
          </a:xfrm>
          <a:prstGeom prst="round2DiagRect">
            <a:avLst>
              <a:gd name="adj1" fmla="val 0"/>
              <a:gd name="adj2" fmla="val 0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47000">
                <a:schemeClr val="bg1">
                  <a:lumMod val="85000"/>
                </a:schemeClr>
              </a:gs>
              <a:gs pos="89000">
                <a:schemeClr val="bg1">
                  <a:lumMod val="6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grpSp>
        <p:nvGrpSpPr>
          <p:cNvPr id="274" name="Grupo 273"/>
          <p:cNvGrpSpPr/>
          <p:nvPr/>
        </p:nvGrpSpPr>
        <p:grpSpPr>
          <a:xfrm>
            <a:off x="0" y="0"/>
            <a:ext cx="160265" cy="6857999"/>
            <a:chOff x="15628" y="1200341"/>
            <a:chExt cx="154800" cy="4551966"/>
          </a:xfrm>
        </p:grpSpPr>
        <p:sp>
          <p:nvSpPr>
            <p:cNvPr id="277" name="Rectángulo 276"/>
            <p:cNvSpPr/>
            <p:nvPr/>
          </p:nvSpPr>
          <p:spPr>
            <a:xfrm>
              <a:off x="15628" y="1200341"/>
              <a:ext cx="154800" cy="2275723"/>
            </a:xfrm>
            <a:prstGeom prst="rect">
              <a:avLst/>
            </a:prstGeom>
            <a:solidFill>
              <a:srgbClr val="FCC7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HN"/>
            </a:p>
          </p:txBody>
        </p:sp>
        <p:sp>
          <p:nvSpPr>
            <p:cNvPr id="329" name="Rectángulo 328"/>
            <p:cNvSpPr/>
            <p:nvPr/>
          </p:nvSpPr>
          <p:spPr>
            <a:xfrm>
              <a:off x="15628" y="3476064"/>
              <a:ext cx="154800" cy="1151116"/>
            </a:xfrm>
            <a:prstGeom prst="rect">
              <a:avLst/>
            </a:prstGeom>
            <a:solidFill>
              <a:srgbClr val="0A14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HN"/>
            </a:p>
          </p:txBody>
        </p:sp>
        <p:sp>
          <p:nvSpPr>
            <p:cNvPr id="330" name="Rectángulo 329"/>
            <p:cNvSpPr/>
            <p:nvPr/>
          </p:nvSpPr>
          <p:spPr>
            <a:xfrm>
              <a:off x="15628" y="4627180"/>
              <a:ext cx="154800" cy="1125127"/>
            </a:xfrm>
            <a:prstGeom prst="rect">
              <a:avLst/>
            </a:prstGeom>
            <a:solidFill>
              <a:srgbClr val="FF0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HN"/>
            </a:p>
          </p:txBody>
        </p:sp>
      </p:grpSp>
      <p:sp>
        <p:nvSpPr>
          <p:cNvPr id="332" name="Redondear rectángulo de esquina diagonal 331"/>
          <p:cNvSpPr/>
          <p:nvPr/>
        </p:nvSpPr>
        <p:spPr>
          <a:xfrm rot="16200000" flipV="1">
            <a:off x="4748363" y="2449249"/>
            <a:ext cx="6316225" cy="2501275"/>
          </a:xfrm>
          <a:prstGeom prst="round2DiagRect">
            <a:avLst>
              <a:gd name="adj1" fmla="val 33668"/>
              <a:gd name="adj2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endParaRPr lang="es-HN" dirty="0">
              <a:solidFill>
                <a:schemeClr val="tx1"/>
              </a:solidFill>
            </a:endParaRPr>
          </a:p>
          <a:p>
            <a:pPr algn="ctr"/>
            <a:endParaRPr lang="es-HN" dirty="0">
              <a:solidFill>
                <a:schemeClr val="tx1"/>
              </a:solidFill>
            </a:endParaRPr>
          </a:p>
          <a:p>
            <a:pPr algn="ctr"/>
            <a:endParaRPr lang="es-HN" dirty="0">
              <a:solidFill>
                <a:schemeClr val="tx1"/>
              </a:solidFill>
            </a:endParaRPr>
          </a:p>
          <a:p>
            <a:pPr algn="ctr"/>
            <a:endParaRPr lang="es-HN" dirty="0">
              <a:solidFill>
                <a:schemeClr val="tx1"/>
              </a:solidFill>
            </a:endParaRPr>
          </a:p>
          <a:p>
            <a:pPr algn="ctr"/>
            <a:endParaRPr lang="es-HN" dirty="0">
              <a:solidFill>
                <a:schemeClr val="tx1"/>
              </a:solidFill>
            </a:endParaRPr>
          </a:p>
          <a:p>
            <a:pPr algn="ctr"/>
            <a:endParaRPr lang="es-HN" dirty="0">
              <a:solidFill>
                <a:schemeClr val="tx1"/>
              </a:solidFill>
            </a:endParaRPr>
          </a:p>
          <a:p>
            <a:pPr algn="ctr"/>
            <a:endParaRPr lang="es-HN" dirty="0">
              <a:solidFill>
                <a:schemeClr val="tx1"/>
              </a:solidFill>
            </a:endParaRPr>
          </a:p>
          <a:p>
            <a:pPr algn="ctr"/>
            <a:endParaRPr lang="es-HN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s-HN" b="1" dirty="0" smtClean="0">
                <a:solidFill>
                  <a:schemeClr val="tx1"/>
                </a:solidFill>
              </a:rPr>
              <a:t>LADM</a:t>
            </a:r>
            <a:r>
              <a:rPr lang="es-HN" dirty="0" smtClean="0">
                <a:solidFill>
                  <a:schemeClr val="tx1"/>
                </a:solidFill>
              </a:rPr>
              <a:t> encauza la implementación del Catastro</a:t>
            </a:r>
          </a:p>
          <a:p>
            <a:pPr>
              <a:lnSpc>
                <a:spcPct val="150000"/>
              </a:lnSpc>
            </a:pPr>
            <a:r>
              <a:rPr lang="es-HN" dirty="0" smtClean="0">
                <a:solidFill>
                  <a:schemeClr val="tx1"/>
                </a:solidFill>
              </a:rPr>
              <a:t>“</a:t>
            </a:r>
            <a:r>
              <a:rPr lang="es-HN" b="1" dirty="0" smtClean="0">
                <a:solidFill>
                  <a:schemeClr val="tx1"/>
                </a:solidFill>
              </a:rPr>
              <a:t>Multipropósito</a:t>
            </a:r>
            <a:r>
              <a:rPr lang="es-HN" dirty="0" smtClean="0">
                <a:solidFill>
                  <a:schemeClr val="tx1"/>
                </a:solidFill>
              </a:rPr>
              <a:t>”</a:t>
            </a:r>
            <a:endParaRPr lang="es-HN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s-HN" dirty="0" smtClean="0">
                <a:solidFill>
                  <a:schemeClr val="tx1"/>
                </a:solidFill>
              </a:rPr>
              <a:t>y potencia la</a:t>
            </a:r>
          </a:p>
          <a:p>
            <a:pPr>
              <a:lnSpc>
                <a:spcPct val="150000"/>
              </a:lnSpc>
            </a:pPr>
            <a:r>
              <a:rPr lang="es-HN" b="1" dirty="0" smtClean="0">
                <a:solidFill>
                  <a:schemeClr val="tx1"/>
                </a:solidFill>
              </a:rPr>
              <a:t>“Interoperabilidad”</a:t>
            </a:r>
          </a:p>
          <a:p>
            <a:pPr>
              <a:lnSpc>
                <a:spcPct val="150000"/>
              </a:lnSpc>
            </a:pPr>
            <a:r>
              <a:rPr lang="es-HN" dirty="0" smtClean="0">
                <a:solidFill>
                  <a:schemeClr val="tx1"/>
                </a:solidFill>
              </a:rPr>
              <a:t>de los datos</a:t>
            </a:r>
            <a:endParaRPr lang="es-HN" dirty="0">
              <a:solidFill>
                <a:schemeClr val="tx1"/>
              </a:solidFill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1907174" y="4615454"/>
            <a:ext cx="1843475" cy="1677625"/>
            <a:chOff x="1907174" y="4615454"/>
            <a:chExt cx="1843475" cy="1677625"/>
          </a:xfrm>
        </p:grpSpPr>
        <p:sp>
          <p:nvSpPr>
            <p:cNvPr id="205" name="Freeform 11"/>
            <p:cNvSpPr>
              <a:spLocks/>
            </p:cNvSpPr>
            <p:nvPr/>
          </p:nvSpPr>
          <p:spPr bwMode="auto">
            <a:xfrm rot="2700000">
              <a:off x="2580909" y="5123339"/>
              <a:ext cx="1212307" cy="1127173"/>
            </a:xfrm>
            <a:custGeom>
              <a:avLst/>
              <a:gdLst>
                <a:gd name="T0" fmla="*/ 940 w 4153"/>
                <a:gd name="T1" fmla="*/ 3131 h 3859"/>
                <a:gd name="T2" fmla="*/ 1031 w 4153"/>
                <a:gd name="T3" fmla="*/ 3297 h 3859"/>
                <a:gd name="T4" fmla="*/ 1124 w 4153"/>
                <a:gd name="T5" fmla="*/ 3470 h 3859"/>
                <a:gd name="T6" fmla="*/ 1291 w 4153"/>
                <a:gd name="T7" fmla="*/ 3853 h 3859"/>
                <a:gd name="T8" fmla="*/ 1633 w 4153"/>
                <a:gd name="T9" fmla="*/ 3698 h 3859"/>
                <a:gd name="T10" fmla="*/ 1875 w 4153"/>
                <a:gd name="T11" fmla="*/ 3563 h 3859"/>
                <a:gd name="T12" fmla="*/ 1964 w 4153"/>
                <a:gd name="T13" fmla="*/ 3518 h 3859"/>
                <a:gd name="T14" fmla="*/ 2264 w 4153"/>
                <a:gd name="T15" fmla="*/ 3322 h 3859"/>
                <a:gd name="T16" fmla="*/ 2438 w 4153"/>
                <a:gd name="T17" fmla="*/ 3042 h 3859"/>
                <a:gd name="T18" fmla="*/ 2267 w 4153"/>
                <a:gd name="T19" fmla="*/ 2973 h 3859"/>
                <a:gd name="T20" fmla="*/ 2335 w 4153"/>
                <a:gd name="T21" fmla="*/ 2509 h 3859"/>
                <a:gd name="T22" fmla="*/ 2719 w 4153"/>
                <a:gd name="T23" fmla="*/ 2383 h 3859"/>
                <a:gd name="T24" fmla="*/ 2901 w 4153"/>
                <a:gd name="T25" fmla="*/ 2713 h 3859"/>
                <a:gd name="T26" fmla="*/ 2963 w 4153"/>
                <a:gd name="T27" fmla="*/ 2715 h 3859"/>
                <a:gd name="T28" fmla="*/ 3164 w 4153"/>
                <a:gd name="T29" fmla="*/ 2488 h 3859"/>
                <a:gd name="T30" fmla="*/ 3556 w 4153"/>
                <a:gd name="T31" fmla="*/ 1985 h 3859"/>
                <a:gd name="T32" fmla="*/ 3640 w 4153"/>
                <a:gd name="T33" fmla="*/ 1851 h 3859"/>
                <a:gd name="T34" fmla="*/ 4028 w 4153"/>
                <a:gd name="T35" fmla="*/ 1114 h 3859"/>
                <a:gd name="T36" fmla="*/ 3923 w 4153"/>
                <a:gd name="T37" fmla="*/ 896 h 3859"/>
                <a:gd name="T38" fmla="*/ 3599 w 4153"/>
                <a:gd name="T39" fmla="*/ 778 h 3859"/>
                <a:gd name="T40" fmla="*/ 3336 w 4153"/>
                <a:gd name="T41" fmla="*/ 659 h 3859"/>
                <a:gd name="T42" fmla="*/ 3013 w 4153"/>
                <a:gd name="T43" fmla="*/ 607 h 3859"/>
                <a:gd name="T44" fmla="*/ 2816 w 4153"/>
                <a:gd name="T45" fmla="*/ 1048 h 3859"/>
                <a:gd name="T46" fmla="*/ 2467 w 4153"/>
                <a:gd name="T47" fmla="*/ 1025 h 3859"/>
                <a:gd name="T48" fmla="*/ 2249 w 4153"/>
                <a:gd name="T49" fmla="*/ 726 h 3859"/>
                <a:gd name="T50" fmla="*/ 2321 w 4153"/>
                <a:gd name="T51" fmla="*/ 544 h 3859"/>
                <a:gd name="T52" fmla="*/ 2385 w 4153"/>
                <a:gd name="T53" fmla="*/ 320 h 3859"/>
                <a:gd name="T54" fmla="*/ 2245 w 4153"/>
                <a:gd name="T55" fmla="*/ 233 h 3859"/>
                <a:gd name="T56" fmla="*/ 1827 w 4153"/>
                <a:gd name="T57" fmla="*/ 79 h 3859"/>
                <a:gd name="T58" fmla="*/ 1611 w 4153"/>
                <a:gd name="T59" fmla="*/ 136 h 3859"/>
                <a:gd name="T60" fmla="*/ 1606 w 4153"/>
                <a:gd name="T61" fmla="*/ 140 h 3859"/>
                <a:gd name="T62" fmla="*/ 1518 w 4153"/>
                <a:gd name="T63" fmla="*/ 281 h 3859"/>
                <a:gd name="T64" fmla="*/ 1425 w 4153"/>
                <a:gd name="T65" fmla="*/ 412 h 3859"/>
                <a:gd name="T66" fmla="*/ 1265 w 4153"/>
                <a:gd name="T67" fmla="*/ 644 h 3859"/>
                <a:gd name="T68" fmla="*/ 1183 w 4153"/>
                <a:gd name="T69" fmla="*/ 763 h 3859"/>
                <a:gd name="T70" fmla="*/ 1093 w 4153"/>
                <a:gd name="T71" fmla="*/ 865 h 3859"/>
                <a:gd name="T72" fmla="*/ 891 w 4153"/>
                <a:gd name="T73" fmla="*/ 1062 h 3859"/>
                <a:gd name="T74" fmla="*/ 598 w 4153"/>
                <a:gd name="T75" fmla="*/ 1279 h 3859"/>
                <a:gd name="T76" fmla="*/ 272 w 4153"/>
                <a:gd name="T77" fmla="*/ 1486 h 3859"/>
                <a:gd name="T78" fmla="*/ 400 w 4153"/>
                <a:gd name="T79" fmla="*/ 1824 h 3859"/>
                <a:gd name="T80" fmla="*/ 184 w 4153"/>
                <a:gd name="T81" fmla="*/ 2612 h 3859"/>
                <a:gd name="T82" fmla="*/ 461 w 4153"/>
                <a:gd name="T83" fmla="*/ 3055 h 3859"/>
                <a:gd name="T84" fmla="*/ 840 w 4153"/>
                <a:gd name="T85" fmla="*/ 2995 h 3859"/>
                <a:gd name="T86" fmla="*/ 940 w 4153"/>
                <a:gd name="T87" fmla="*/ 3131 h 3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153" h="3859">
                  <a:moveTo>
                    <a:pt x="940" y="3131"/>
                  </a:moveTo>
                  <a:cubicBezTo>
                    <a:pt x="971" y="3199"/>
                    <a:pt x="979" y="3169"/>
                    <a:pt x="1031" y="3297"/>
                  </a:cubicBezTo>
                  <a:cubicBezTo>
                    <a:pt x="1060" y="3369"/>
                    <a:pt x="1102" y="3419"/>
                    <a:pt x="1124" y="3470"/>
                  </a:cubicBezTo>
                  <a:lnTo>
                    <a:pt x="1291" y="3853"/>
                  </a:lnTo>
                  <a:cubicBezTo>
                    <a:pt x="1377" y="3859"/>
                    <a:pt x="1535" y="3743"/>
                    <a:pt x="1633" y="3698"/>
                  </a:cubicBezTo>
                  <a:cubicBezTo>
                    <a:pt x="1688" y="3673"/>
                    <a:pt x="1825" y="3599"/>
                    <a:pt x="1875" y="3563"/>
                  </a:cubicBezTo>
                  <a:cubicBezTo>
                    <a:pt x="1916" y="3533"/>
                    <a:pt x="1922" y="3546"/>
                    <a:pt x="1964" y="3518"/>
                  </a:cubicBezTo>
                  <a:cubicBezTo>
                    <a:pt x="2046" y="3465"/>
                    <a:pt x="2150" y="3420"/>
                    <a:pt x="2264" y="3322"/>
                  </a:cubicBezTo>
                  <a:cubicBezTo>
                    <a:pt x="2325" y="3270"/>
                    <a:pt x="2525" y="3138"/>
                    <a:pt x="2438" y="3042"/>
                  </a:cubicBezTo>
                  <a:cubicBezTo>
                    <a:pt x="2405" y="3005"/>
                    <a:pt x="2323" y="2998"/>
                    <a:pt x="2267" y="2973"/>
                  </a:cubicBezTo>
                  <a:cubicBezTo>
                    <a:pt x="2043" y="2872"/>
                    <a:pt x="2186" y="2622"/>
                    <a:pt x="2335" y="2509"/>
                  </a:cubicBezTo>
                  <a:cubicBezTo>
                    <a:pt x="2420" y="2445"/>
                    <a:pt x="2583" y="2355"/>
                    <a:pt x="2719" y="2383"/>
                  </a:cubicBezTo>
                  <a:cubicBezTo>
                    <a:pt x="2883" y="2416"/>
                    <a:pt x="2867" y="2563"/>
                    <a:pt x="2901" y="2713"/>
                  </a:cubicBezTo>
                  <a:lnTo>
                    <a:pt x="2963" y="2715"/>
                  </a:lnTo>
                  <a:cubicBezTo>
                    <a:pt x="2987" y="2674"/>
                    <a:pt x="3122" y="2532"/>
                    <a:pt x="3164" y="2488"/>
                  </a:cubicBezTo>
                  <a:cubicBezTo>
                    <a:pt x="3251" y="2394"/>
                    <a:pt x="3485" y="2096"/>
                    <a:pt x="3556" y="1985"/>
                  </a:cubicBezTo>
                  <a:cubicBezTo>
                    <a:pt x="3588" y="1934"/>
                    <a:pt x="3608" y="1898"/>
                    <a:pt x="3640" y="1851"/>
                  </a:cubicBezTo>
                  <a:cubicBezTo>
                    <a:pt x="3761" y="1678"/>
                    <a:pt x="3949" y="1301"/>
                    <a:pt x="4028" y="1114"/>
                  </a:cubicBezTo>
                  <a:cubicBezTo>
                    <a:pt x="4080" y="993"/>
                    <a:pt x="4153" y="991"/>
                    <a:pt x="3923" y="896"/>
                  </a:cubicBezTo>
                  <a:cubicBezTo>
                    <a:pt x="3850" y="866"/>
                    <a:pt x="3668" y="774"/>
                    <a:pt x="3599" y="778"/>
                  </a:cubicBezTo>
                  <a:cubicBezTo>
                    <a:pt x="3555" y="732"/>
                    <a:pt x="3394" y="677"/>
                    <a:pt x="3336" y="659"/>
                  </a:cubicBezTo>
                  <a:cubicBezTo>
                    <a:pt x="3253" y="633"/>
                    <a:pt x="3112" y="596"/>
                    <a:pt x="3013" y="607"/>
                  </a:cubicBezTo>
                  <a:cubicBezTo>
                    <a:pt x="2940" y="740"/>
                    <a:pt x="3078" y="938"/>
                    <a:pt x="2816" y="1048"/>
                  </a:cubicBezTo>
                  <a:cubicBezTo>
                    <a:pt x="2745" y="1078"/>
                    <a:pt x="2546" y="1061"/>
                    <a:pt x="2467" y="1025"/>
                  </a:cubicBezTo>
                  <a:cubicBezTo>
                    <a:pt x="2336" y="966"/>
                    <a:pt x="2247" y="885"/>
                    <a:pt x="2249" y="726"/>
                  </a:cubicBezTo>
                  <a:cubicBezTo>
                    <a:pt x="2250" y="634"/>
                    <a:pt x="2276" y="600"/>
                    <a:pt x="2321" y="544"/>
                  </a:cubicBezTo>
                  <a:cubicBezTo>
                    <a:pt x="2411" y="435"/>
                    <a:pt x="2551" y="420"/>
                    <a:pt x="2385" y="320"/>
                  </a:cubicBezTo>
                  <a:lnTo>
                    <a:pt x="2245" y="233"/>
                  </a:lnTo>
                  <a:cubicBezTo>
                    <a:pt x="2203" y="202"/>
                    <a:pt x="1903" y="111"/>
                    <a:pt x="1827" y="79"/>
                  </a:cubicBezTo>
                  <a:cubicBezTo>
                    <a:pt x="1727" y="37"/>
                    <a:pt x="1636" y="0"/>
                    <a:pt x="1611" y="136"/>
                  </a:cubicBezTo>
                  <a:cubicBezTo>
                    <a:pt x="1609" y="137"/>
                    <a:pt x="1607" y="138"/>
                    <a:pt x="1606" y="140"/>
                  </a:cubicBezTo>
                  <a:lnTo>
                    <a:pt x="1518" y="281"/>
                  </a:lnTo>
                  <a:cubicBezTo>
                    <a:pt x="1486" y="316"/>
                    <a:pt x="1458" y="376"/>
                    <a:pt x="1425" y="412"/>
                  </a:cubicBezTo>
                  <a:lnTo>
                    <a:pt x="1265" y="644"/>
                  </a:lnTo>
                  <a:cubicBezTo>
                    <a:pt x="1251" y="695"/>
                    <a:pt x="1226" y="725"/>
                    <a:pt x="1183" y="763"/>
                  </a:cubicBezTo>
                  <a:cubicBezTo>
                    <a:pt x="1145" y="799"/>
                    <a:pt x="1121" y="829"/>
                    <a:pt x="1093" y="865"/>
                  </a:cubicBezTo>
                  <a:cubicBezTo>
                    <a:pt x="1032" y="943"/>
                    <a:pt x="997" y="1033"/>
                    <a:pt x="891" y="1062"/>
                  </a:cubicBezTo>
                  <a:cubicBezTo>
                    <a:pt x="854" y="1079"/>
                    <a:pt x="709" y="1239"/>
                    <a:pt x="598" y="1279"/>
                  </a:cubicBezTo>
                  <a:cubicBezTo>
                    <a:pt x="548" y="1297"/>
                    <a:pt x="325" y="1447"/>
                    <a:pt x="272" y="1486"/>
                  </a:cubicBezTo>
                  <a:cubicBezTo>
                    <a:pt x="271" y="1568"/>
                    <a:pt x="358" y="1729"/>
                    <a:pt x="400" y="1824"/>
                  </a:cubicBezTo>
                  <a:cubicBezTo>
                    <a:pt x="877" y="2884"/>
                    <a:pt x="342" y="2504"/>
                    <a:pt x="184" y="2612"/>
                  </a:cubicBezTo>
                  <a:cubicBezTo>
                    <a:pt x="0" y="2737"/>
                    <a:pt x="276" y="3211"/>
                    <a:pt x="461" y="3055"/>
                  </a:cubicBezTo>
                  <a:cubicBezTo>
                    <a:pt x="539" y="2990"/>
                    <a:pt x="610" y="2671"/>
                    <a:pt x="840" y="2995"/>
                  </a:cubicBezTo>
                  <a:cubicBezTo>
                    <a:pt x="869" y="3037"/>
                    <a:pt x="902" y="3101"/>
                    <a:pt x="940" y="3131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HN" sz="1350"/>
            </a:p>
          </p:txBody>
        </p:sp>
        <p:sp>
          <p:nvSpPr>
            <p:cNvPr id="206" name="Freeform 12"/>
            <p:cNvSpPr>
              <a:spLocks noEditPoints="1"/>
            </p:cNvSpPr>
            <p:nvPr/>
          </p:nvSpPr>
          <p:spPr bwMode="auto">
            <a:xfrm rot="2700000">
              <a:off x="1776068" y="4746560"/>
              <a:ext cx="1232740" cy="970527"/>
            </a:xfrm>
            <a:custGeom>
              <a:avLst/>
              <a:gdLst>
                <a:gd name="T0" fmla="*/ 2825 w 4225"/>
                <a:gd name="T1" fmla="*/ 581 h 3325"/>
                <a:gd name="T2" fmla="*/ 2825 w 4225"/>
                <a:gd name="T3" fmla="*/ 581 h 3325"/>
                <a:gd name="T4" fmla="*/ 3201 w 4225"/>
                <a:gd name="T5" fmla="*/ 457 h 3325"/>
                <a:gd name="T6" fmla="*/ 2836 w 4225"/>
                <a:gd name="T7" fmla="*/ 566 h 3325"/>
                <a:gd name="T8" fmla="*/ 2825 w 4225"/>
                <a:gd name="T9" fmla="*/ 581 h 3325"/>
                <a:gd name="T10" fmla="*/ 2811 w 4225"/>
                <a:gd name="T11" fmla="*/ 590 h 3325"/>
                <a:gd name="T12" fmla="*/ 2773 w 4225"/>
                <a:gd name="T13" fmla="*/ 605 h 3325"/>
                <a:gd name="T14" fmla="*/ 2334 w 4225"/>
                <a:gd name="T15" fmla="*/ 397 h 3325"/>
                <a:gd name="T16" fmla="*/ 2340 w 4225"/>
                <a:gd name="T17" fmla="*/ 96 h 3325"/>
                <a:gd name="T18" fmla="*/ 2030 w 4225"/>
                <a:gd name="T19" fmla="*/ 28 h 3325"/>
                <a:gd name="T20" fmla="*/ 2024 w 4225"/>
                <a:gd name="T21" fmla="*/ 274 h 3325"/>
                <a:gd name="T22" fmla="*/ 2026 w 4225"/>
                <a:gd name="T23" fmla="*/ 554 h 3325"/>
                <a:gd name="T24" fmla="*/ 1440 w 4225"/>
                <a:gd name="T25" fmla="*/ 570 h 3325"/>
                <a:gd name="T26" fmla="*/ 1386 w 4225"/>
                <a:gd name="T27" fmla="*/ 569 h 3325"/>
                <a:gd name="T28" fmla="*/ 1282 w 4225"/>
                <a:gd name="T29" fmla="*/ 537 h 3325"/>
                <a:gd name="T30" fmla="*/ 1178 w 4225"/>
                <a:gd name="T31" fmla="*/ 511 h 3325"/>
                <a:gd name="T32" fmla="*/ 1132 w 4225"/>
                <a:gd name="T33" fmla="*/ 617 h 3325"/>
                <a:gd name="T34" fmla="*/ 1114 w 4225"/>
                <a:gd name="T35" fmla="*/ 679 h 3325"/>
                <a:gd name="T36" fmla="*/ 1073 w 4225"/>
                <a:gd name="T37" fmla="*/ 732 h 3325"/>
                <a:gd name="T38" fmla="*/ 912 w 4225"/>
                <a:gd name="T39" fmla="*/ 1112 h 3325"/>
                <a:gd name="T40" fmla="*/ 605 w 4225"/>
                <a:gd name="T41" fmla="*/ 1358 h 3325"/>
                <a:gd name="T42" fmla="*/ 117 w 4225"/>
                <a:gd name="T43" fmla="*/ 1239 h 3325"/>
                <a:gd name="T44" fmla="*/ 176 w 4225"/>
                <a:gd name="T45" fmla="*/ 1614 h 3325"/>
                <a:gd name="T46" fmla="*/ 520 w 4225"/>
                <a:gd name="T47" fmla="*/ 2035 h 3325"/>
                <a:gd name="T48" fmla="*/ 421 w 4225"/>
                <a:gd name="T49" fmla="*/ 2362 h 3325"/>
                <a:gd name="T50" fmla="*/ 313 w 4225"/>
                <a:gd name="T51" fmla="*/ 2683 h 3325"/>
                <a:gd name="T52" fmla="*/ 242 w 4225"/>
                <a:gd name="T53" fmla="*/ 2909 h 3325"/>
                <a:gd name="T54" fmla="*/ 477 w 4225"/>
                <a:gd name="T55" fmla="*/ 2979 h 3325"/>
                <a:gd name="T56" fmla="*/ 709 w 4225"/>
                <a:gd name="T57" fmla="*/ 3061 h 3325"/>
                <a:gd name="T58" fmla="*/ 913 w 4225"/>
                <a:gd name="T59" fmla="*/ 3120 h 3325"/>
                <a:gd name="T60" fmla="*/ 1322 w 4225"/>
                <a:gd name="T61" fmla="*/ 3192 h 3325"/>
                <a:gd name="T62" fmla="*/ 1611 w 4225"/>
                <a:gd name="T63" fmla="*/ 3206 h 3325"/>
                <a:gd name="T64" fmla="*/ 1612 w 4225"/>
                <a:gd name="T65" fmla="*/ 3115 h 3325"/>
                <a:gd name="T66" fmla="*/ 1954 w 4225"/>
                <a:gd name="T67" fmla="*/ 2749 h 3325"/>
                <a:gd name="T68" fmla="*/ 2187 w 4225"/>
                <a:gd name="T69" fmla="*/ 3125 h 3325"/>
                <a:gd name="T70" fmla="*/ 2146 w 4225"/>
                <a:gd name="T71" fmla="*/ 3246 h 3325"/>
                <a:gd name="T72" fmla="*/ 2705 w 4225"/>
                <a:gd name="T73" fmla="*/ 3233 h 3325"/>
                <a:gd name="T74" fmla="*/ 3257 w 4225"/>
                <a:gd name="T75" fmla="*/ 3138 h 3325"/>
                <a:gd name="T76" fmla="*/ 3999 w 4225"/>
                <a:gd name="T77" fmla="*/ 2923 h 3325"/>
                <a:gd name="T78" fmla="*/ 4205 w 4225"/>
                <a:gd name="T79" fmla="*/ 2831 h 3325"/>
                <a:gd name="T80" fmla="*/ 4213 w 4225"/>
                <a:gd name="T81" fmla="*/ 2826 h 3325"/>
                <a:gd name="T82" fmla="*/ 4221 w 4225"/>
                <a:gd name="T83" fmla="*/ 2820 h 3325"/>
                <a:gd name="T84" fmla="*/ 4068 w 4225"/>
                <a:gd name="T85" fmla="*/ 2441 h 3325"/>
                <a:gd name="T86" fmla="*/ 4013 w 4225"/>
                <a:gd name="T87" fmla="*/ 2310 h 3325"/>
                <a:gd name="T88" fmla="*/ 3886 w 4225"/>
                <a:gd name="T89" fmla="*/ 2075 h 3325"/>
                <a:gd name="T90" fmla="*/ 3707 w 4225"/>
                <a:gd name="T91" fmla="*/ 1885 h 3325"/>
                <a:gd name="T92" fmla="*/ 3685 w 4225"/>
                <a:gd name="T93" fmla="*/ 1951 h 3325"/>
                <a:gd name="T94" fmla="*/ 3649 w 4225"/>
                <a:gd name="T95" fmla="*/ 1996 h 3325"/>
                <a:gd name="T96" fmla="*/ 3315 w 4225"/>
                <a:gd name="T97" fmla="*/ 2054 h 3325"/>
                <a:gd name="T98" fmla="*/ 3155 w 4225"/>
                <a:gd name="T99" fmla="*/ 1465 h 3325"/>
                <a:gd name="T100" fmla="*/ 3538 w 4225"/>
                <a:gd name="T101" fmla="*/ 1400 h 3325"/>
                <a:gd name="T102" fmla="*/ 3417 w 4225"/>
                <a:gd name="T103" fmla="*/ 896 h 3325"/>
                <a:gd name="T104" fmla="*/ 3201 w 4225"/>
                <a:gd name="T105" fmla="*/ 457 h 3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225" h="3325">
                  <a:moveTo>
                    <a:pt x="2825" y="581"/>
                  </a:moveTo>
                  <a:cubicBezTo>
                    <a:pt x="2844" y="571"/>
                    <a:pt x="2821" y="590"/>
                    <a:pt x="2825" y="581"/>
                  </a:cubicBezTo>
                  <a:close/>
                  <a:moveTo>
                    <a:pt x="3201" y="457"/>
                  </a:moveTo>
                  <a:cubicBezTo>
                    <a:pt x="3160" y="458"/>
                    <a:pt x="2854" y="564"/>
                    <a:pt x="2836" y="566"/>
                  </a:cubicBezTo>
                  <a:cubicBezTo>
                    <a:pt x="2829" y="574"/>
                    <a:pt x="2826" y="579"/>
                    <a:pt x="2825" y="581"/>
                  </a:cubicBezTo>
                  <a:cubicBezTo>
                    <a:pt x="2822" y="583"/>
                    <a:pt x="2817" y="586"/>
                    <a:pt x="2811" y="590"/>
                  </a:cubicBezTo>
                  <a:cubicBezTo>
                    <a:pt x="2801" y="596"/>
                    <a:pt x="2792" y="600"/>
                    <a:pt x="2773" y="605"/>
                  </a:cubicBezTo>
                  <a:cubicBezTo>
                    <a:pt x="2608" y="645"/>
                    <a:pt x="2303" y="666"/>
                    <a:pt x="2334" y="397"/>
                  </a:cubicBezTo>
                  <a:cubicBezTo>
                    <a:pt x="2346" y="293"/>
                    <a:pt x="2431" y="198"/>
                    <a:pt x="2340" y="96"/>
                  </a:cubicBezTo>
                  <a:cubicBezTo>
                    <a:pt x="2286" y="35"/>
                    <a:pt x="2131" y="0"/>
                    <a:pt x="2030" y="28"/>
                  </a:cubicBezTo>
                  <a:cubicBezTo>
                    <a:pt x="1863" y="74"/>
                    <a:pt x="2024" y="274"/>
                    <a:pt x="2024" y="274"/>
                  </a:cubicBezTo>
                  <a:cubicBezTo>
                    <a:pt x="2073" y="377"/>
                    <a:pt x="2098" y="476"/>
                    <a:pt x="2026" y="554"/>
                  </a:cubicBezTo>
                  <a:cubicBezTo>
                    <a:pt x="1857" y="736"/>
                    <a:pt x="1470" y="607"/>
                    <a:pt x="1440" y="570"/>
                  </a:cubicBezTo>
                  <a:lnTo>
                    <a:pt x="1386" y="569"/>
                  </a:lnTo>
                  <a:cubicBezTo>
                    <a:pt x="1368" y="559"/>
                    <a:pt x="1315" y="553"/>
                    <a:pt x="1282" y="537"/>
                  </a:cubicBezTo>
                  <a:cubicBezTo>
                    <a:pt x="1250" y="521"/>
                    <a:pt x="1226" y="508"/>
                    <a:pt x="1178" y="511"/>
                  </a:cubicBezTo>
                  <a:cubicBezTo>
                    <a:pt x="1162" y="537"/>
                    <a:pt x="1146" y="587"/>
                    <a:pt x="1132" y="617"/>
                  </a:cubicBezTo>
                  <a:cubicBezTo>
                    <a:pt x="1118" y="649"/>
                    <a:pt x="1122" y="656"/>
                    <a:pt x="1114" y="679"/>
                  </a:cubicBezTo>
                  <a:cubicBezTo>
                    <a:pt x="1103" y="710"/>
                    <a:pt x="1091" y="722"/>
                    <a:pt x="1073" y="732"/>
                  </a:cubicBezTo>
                  <a:cubicBezTo>
                    <a:pt x="1077" y="792"/>
                    <a:pt x="948" y="1046"/>
                    <a:pt x="912" y="1112"/>
                  </a:cubicBezTo>
                  <a:cubicBezTo>
                    <a:pt x="861" y="1203"/>
                    <a:pt x="758" y="1410"/>
                    <a:pt x="605" y="1358"/>
                  </a:cubicBezTo>
                  <a:cubicBezTo>
                    <a:pt x="478" y="1315"/>
                    <a:pt x="399" y="946"/>
                    <a:pt x="117" y="1239"/>
                  </a:cubicBezTo>
                  <a:cubicBezTo>
                    <a:pt x="39" y="1320"/>
                    <a:pt x="0" y="1552"/>
                    <a:pt x="176" y="1614"/>
                  </a:cubicBezTo>
                  <a:cubicBezTo>
                    <a:pt x="347" y="1675"/>
                    <a:pt x="675" y="1434"/>
                    <a:pt x="520" y="2035"/>
                  </a:cubicBezTo>
                  <a:cubicBezTo>
                    <a:pt x="484" y="2171"/>
                    <a:pt x="470" y="2232"/>
                    <a:pt x="421" y="2362"/>
                  </a:cubicBezTo>
                  <a:lnTo>
                    <a:pt x="313" y="2683"/>
                  </a:lnTo>
                  <a:cubicBezTo>
                    <a:pt x="283" y="2750"/>
                    <a:pt x="238" y="2814"/>
                    <a:pt x="242" y="2909"/>
                  </a:cubicBezTo>
                  <a:cubicBezTo>
                    <a:pt x="349" y="2939"/>
                    <a:pt x="364" y="2953"/>
                    <a:pt x="477" y="2979"/>
                  </a:cubicBezTo>
                  <a:cubicBezTo>
                    <a:pt x="497" y="2984"/>
                    <a:pt x="596" y="3031"/>
                    <a:pt x="709" y="3061"/>
                  </a:cubicBezTo>
                  <a:cubicBezTo>
                    <a:pt x="861" y="3101"/>
                    <a:pt x="758" y="3060"/>
                    <a:pt x="913" y="3120"/>
                  </a:cubicBezTo>
                  <a:cubicBezTo>
                    <a:pt x="1010" y="3157"/>
                    <a:pt x="1219" y="3179"/>
                    <a:pt x="1322" y="3192"/>
                  </a:cubicBezTo>
                  <a:cubicBezTo>
                    <a:pt x="1386" y="3200"/>
                    <a:pt x="1495" y="3237"/>
                    <a:pt x="1611" y="3206"/>
                  </a:cubicBezTo>
                  <a:cubicBezTo>
                    <a:pt x="1631" y="3201"/>
                    <a:pt x="1644" y="3170"/>
                    <a:pt x="1612" y="3115"/>
                  </a:cubicBezTo>
                  <a:cubicBezTo>
                    <a:pt x="1515" y="2948"/>
                    <a:pt x="1665" y="2742"/>
                    <a:pt x="1954" y="2749"/>
                  </a:cubicBezTo>
                  <a:cubicBezTo>
                    <a:pt x="2173" y="2753"/>
                    <a:pt x="2309" y="2936"/>
                    <a:pt x="2187" y="3125"/>
                  </a:cubicBezTo>
                  <a:cubicBezTo>
                    <a:pt x="2160" y="3167"/>
                    <a:pt x="2137" y="3176"/>
                    <a:pt x="2146" y="3246"/>
                  </a:cubicBezTo>
                  <a:cubicBezTo>
                    <a:pt x="2271" y="3325"/>
                    <a:pt x="2561" y="3248"/>
                    <a:pt x="2705" y="3233"/>
                  </a:cubicBezTo>
                  <a:cubicBezTo>
                    <a:pt x="3117" y="3192"/>
                    <a:pt x="2950" y="3193"/>
                    <a:pt x="3257" y="3138"/>
                  </a:cubicBezTo>
                  <a:cubicBezTo>
                    <a:pt x="3342" y="3123"/>
                    <a:pt x="3880" y="2962"/>
                    <a:pt x="3999" y="2923"/>
                  </a:cubicBezTo>
                  <a:cubicBezTo>
                    <a:pt x="4143" y="2875"/>
                    <a:pt x="4094" y="2902"/>
                    <a:pt x="4205" y="2831"/>
                  </a:cubicBezTo>
                  <a:lnTo>
                    <a:pt x="4213" y="2826"/>
                  </a:lnTo>
                  <a:cubicBezTo>
                    <a:pt x="4215" y="2824"/>
                    <a:pt x="4219" y="2822"/>
                    <a:pt x="4221" y="2820"/>
                  </a:cubicBezTo>
                  <a:cubicBezTo>
                    <a:pt x="4225" y="2738"/>
                    <a:pt x="4091" y="2507"/>
                    <a:pt x="4068" y="2441"/>
                  </a:cubicBezTo>
                  <a:cubicBezTo>
                    <a:pt x="4051" y="2394"/>
                    <a:pt x="4039" y="2347"/>
                    <a:pt x="4013" y="2310"/>
                  </a:cubicBezTo>
                  <a:lnTo>
                    <a:pt x="3886" y="2075"/>
                  </a:lnTo>
                  <a:cubicBezTo>
                    <a:pt x="3849" y="2007"/>
                    <a:pt x="3792" y="1890"/>
                    <a:pt x="3707" y="1885"/>
                  </a:cubicBezTo>
                  <a:cubicBezTo>
                    <a:pt x="3693" y="1912"/>
                    <a:pt x="3695" y="1930"/>
                    <a:pt x="3685" y="1951"/>
                  </a:cubicBezTo>
                  <a:cubicBezTo>
                    <a:pt x="3672" y="1978"/>
                    <a:pt x="3675" y="1952"/>
                    <a:pt x="3649" y="1996"/>
                  </a:cubicBezTo>
                  <a:cubicBezTo>
                    <a:pt x="3597" y="2019"/>
                    <a:pt x="3502" y="2166"/>
                    <a:pt x="3315" y="2054"/>
                  </a:cubicBezTo>
                  <a:cubicBezTo>
                    <a:pt x="3090" y="1920"/>
                    <a:pt x="3012" y="1591"/>
                    <a:pt x="3155" y="1465"/>
                  </a:cubicBezTo>
                  <a:cubicBezTo>
                    <a:pt x="3286" y="1349"/>
                    <a:pt x="3386" y="1429"/>
                    <a:pt x="3538" y="1400"/>
                  </a:cubicBezTo>
                  <a:cubicBezTo>
                    <a:pt x="3578" y="1277"/>
                    <a:pt x="3479" y="1010"/>
                    <a:pt x="3417" y="896"/>
                  </a:cubicBezTo>
                  <a:cubicBezTo>
                    <a:pt x="3346" y="766"/>
                    <a:pt x="3296" y="558"/>
                    <a:pt x="3201" y="457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HN" sz="1350"/>
            </a:p>
          </p:txBody>
        </p:sp>
        <p:sp>
          <p:nvSpPr>
            <p:cNvPr id="230" name="42 CuadroTexto"/>
            <p:cNvSpPr txBox="1"/>
            <p:nvPr/>
          </p:nvSpPr>
          <p:spPr>
            <a:xfrm>
              <a:off x="2078159" y="5051180"/>
              <a:ext cx="725039" cy="3905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HN" sz="1050" b="1" dirty="0">
                  <a:solidFill>
                    <a:schemeClr val="bg1">
                      <a:lumMod val="95000"/>
                    </a:schemeClr>
                  </a:solidFill>
                  <a:latin typeface="Arial Narrow" pitchFamily="34" charset="0"/>
                </a:rPr>
                <a:t>Inscripción</a:t>
              </a:r>
            </a:p>
            <a:p>
              <a:r>
                <a:rPr lang="es-HN" sz="1050" b="1" dirty="0">
                  <a:solidFill>
                    <a:schemeClr val="bg1">
                      <a:lumMod val="95000"/>
                    </a:schemeClr>
                  </a:solidFill>
                  <a:latin typeface="Arial Narrow" pitchFamily="34" charset="0"/>
                </a:rPr>
                <a:t>Registral</a:t>
              </a:r>
            </a:p>
          </p:txBody>
        </p:sp>
        <p:sp>
          <p:nvSpPr>
            <p:cNvPr id="233" name="45 CuadroTexto"/>
            <p:cNvSpPr txBox="1"/>
            <p:nvPr/>
          </p:nvSpPr>
          <p:spPr>
            <a:xfrm>
              <a:off x="2815908" y="5424077"/>
              <a:ext cx="575799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s-HN"/>
              </a:defPPr>
              <a:lvl1pPr>
                <a:defRPr sz="1400">
                  <a:solidFill>
                    <a:srgbClr val="940665"/>
                  </a:solidFill>
                  <a:latin typeface="Arial Narrow" pitchFamily="34" charset="0"/>
                </a:defRPr>
              </a:lvl1pPr>
            </a:lstStyle>
            <a:p>
              <a:r>
                <a:rPr lang="es-HN" sz="1050" b="1" dirty="0">
                  <a:solidFill>
                    <a:schemeClr val="bg1">
                      <a:lumMod val="95000"/>
                    </a:schemeClr>
                  </a:solidFill>
                </a:rPr>
                <a:t>Política</a:t>
              </a:r>
            </a:p>
            <a:p>
              <a:r>
                <a:rPr lang="es-HN" sz="1050" b="1" dirty="0">
                  <a:solidFill>
                    <a:schemeClr val="bg1">
                      <a:lumMod val="95000"/>
                    </a:schemeClr>
                  </a:solidFill>
                </a:rPr>
                <a:t>Tierras</a:t>
              </a:r>
            </a:p>
          </p:txBody>
        </p:sp>
      </p:grpSp>
      <p:grpSp>
        <p:nvGrpSpPr>
          <p:cNvPr id="16" name="Grupo 15"/>
          <p:cNvGrpSpPr/>
          <p:nvPr/>
        </p:nvGrpSpPr>
        <p:grpSpPr>
          <a:xfrm>
            <a:off x="1365296" y="3174545"/>
            <a:ext cx="1714183" cy="1838134"/>
            <a:chOff x="1365296" y="3174545"/>
            <a:chExt cx="1714183" cy="1838134"/>
          </a:xfrm>
        </p:grpSpPr>
        <p:sp>
          <p:nvSpPr>
            <p:cNvPr id="208" name="Freeform 14"/>
            <p:cNvSpPr>
              <a:spLocks/>
            </p:cNvSpPr>
            <p:nvPr/>
          </p:nvSpPr>
          <p:spPr bwMode="auto">
            <a:xfrm rot="2700000">
              <a:off x="1382323" y="3873587"/>
              <a:ext cx="1122065" cy="1156119"/>
            </a:xfrm>
            <a:custGeom>
              <a:avLst/>
              <a:gdLst>
                <a:gd name="T0" fmla="*/ 1109 w 3844"/>
                <a:gd name="T1" fmla="*/ 2643 h 3959"/>
                <a:gd name="T2" fmla="*/ 1438 w 3844"/>
                <a:gd name="T3" fmla="*/ 3088 h 3959"/>
                <a:gd name="T4" fmla="*/ 1877 w 3844"/>
                <a:gd name="T5" fmla="*/ 3424 h 3959"/>
                <a:gd name="T6" fmla="*/ 2115 w 3844"/>
                <a:gd name="T7" fmla="*/ 3572 h 3959"/>
                <a:gd name="T8" fmla="*/ 2638 w 3844"/>
                <a:gd name="T9" fmla="*/ 3830 h 3959"/>
                <a:gd name="T10" fmla="*/ 2900 w 3844"/>
                <a:gd name="T11" fmla="*/ 3953 h 3959"/>
                <a:gd name="T12" fmla="*/ 2966 w 3844"/>
                <a:gd name="T13" fmla="*/ 3840 h 3959"/>
                <a:gd name="T14" fmla="*/ 3069 w 3844"/>
                <a:gd name="T15" fmla="*/ 3579 h 3959"/>
                <a:gd name="T16" fmla="*/ 3202 w 3844"/>
                <a:gd name="T17" fmla="*/ 3152 h 3959"/>
                <a:gd name="T18" fmla="*/ 3229 w 3844"/>
                <a:gd name="T19" fmla="*/ 2846 h 3959"/>
                <a:gd name="T20" fmla="*/ 2812 w 3844"/>
                <a:gd name="T21" fmla="*/ 2756 h 3959"/>
                <a:gd name="T22" fmla="*/ 3131 w 3844"/>
                <a:gd name="T23" fmla="*/ 2147 h 3959"/>
                <a:gd name="T24" fmla="*/ 3310 w 3844"/>
                <a:gd name="T25" fmla="*/ 2234 h 3959"/>
                <a:gd name="T26" fmla="*/ 3506 w 3844"/>
                <a:gd name="T27" fmla="*/ 2315 h 3959"/>
                <a:gd name="T28" fmla="*/ 3732 w 3844"/>
                <a:gd name="T29" fmla="*/ 1904 h 3959"/>
                <a:gd name="T30" fmla="*/ 3794 w 3844"/>
                <a:gd name="T31" fmla="*/ 1732 h 3959"/>
                <a:gd name="T32" fmla="*/ 3843 w 3844"/>
                <a:gd name="T33" fmla="*/ 1565 h 3959"/>
                <a:gd name="T34" fmla="*/ 3762 w 3844"/>
                <a:gd name="T35" fmla="*/ 1516 h 3959"/>
                <a:gd name="T36" fmla="*/ 3706 w 3844"/>
                <a:gd name="T37" fmla="*/ 1499 h 3959"/>
                <a:gd name="T38" fmla="*/ 3671 w 3844"/>
                <a:gd name="T39" fmla="*/ 1456 h 3959"/>
                <a:gd name="T40" fmla="*/ 3445 w 3844"/>
                <a:gd name="T41" fmla="*/ 1335 h 3959"/>
                <a:gd name="T42" fmla="*/ 3231 w 3844"/>
                <a:gd name="T43" fmla="*/ 1202 h 3959"/>
                <a:gd name="T44" fmla="*/ 3180 w 3844"/>
                <a:gd name="T45" fmla="*/ 1139 h 3959"/>
                <a:gd name="T46" fmla="*/ 3116 w 3844"/>
                <a:gd name="T47" fmla="*/ 1095 h 3959"/>
                <a:gd name="T48" fmla="*/ 2902 w 3844"/>
                <a:gd name="T49" fmla="*/ 875 h 3959"/>
                <a:gd name="T50" fmla="*/ 2791 w 3844"/>
                <a:gd name="T51" fmla="*/ 750 h 3959"/>
                <a:gd name="T52" fmla="*/ 2707 w 3844"/>
                <a:gd name="T53" fmla="*/ 634 h 3959"/>
                <a:gd name="T54" fmla="*/ 2612 w 3844"/>
                <a:gd name="T55" fmla="*/ 511 h 3959"/>
                <a:gd name="T56" fmla="*/ 2587 w 3844"/>
                <a:gd name="T57" fmla="*/ 461 h 3959"/>
                <a:gd name="T58" fmla="*/ 2456 w 3844"/>
                <a:gd name="T59" fmla="*/ 252 h 3959"/>
                <a:gd name="T60" fmla="*/ 2404 w 3844"/>
                <a:gd name="T61" fmla="*/ 161 h 3959"/>
                <a:gd name="T62" fmla="*/ 1842 w 3844"/>
                <a:gd name="T63" fmla="*/ 399 h 3959"/>
                <a:gd name="T64" fmla="*/ 1635 w 3844"/>
                <a:gd name="T65" fmla="*/ 468 h 3959"/>
                <a:gd name="T66" fmla="*/ 1377 w 3844"/>
                <a:gd name="T67" fmla="*/ 409 h 3959"/>
                <a:gd name="T68" fmla="*/ 1379 w 3844"/>
                <a:gd name="T69" fmla="*/ 118 h 3959"/>
                <a:gd name="T70" fmla="*/ 965 w 3844"/>
                <a:gd name="T71" fmla="*/ 114 h 3959"/>
                <a:gd name="T72" fmla="*/ 921 w 3844"/>
                <a:gd name="T73" fmla="*/ 164 h 3959"/>
                <a:gd name="T74" fmla="*/ 911 w 3844"/>
                <a:gd name="T75" fmla="*/ 165 h 3959"/>
                <a:gd name="T76" fmla="*/ 902 w 3844"/>
                <a:gd name="T77" fmla="*/ 175 h 3959"/>
                <a:gd name="T78" fmla="*/ 882 w 3844"/>
                <a:gd name="T79" fmla="*/ 201 h 3959"/>
                <a:gd name="T80" fmla="*/ 965 w 3844"/>
                <a:gd name="T81" fmla="*/ 354 h 3959"/>
                <a:gd name="T82" fmla="*/ 1022 w 3844"/>
                <a:gd name="T83" fmla="*/ 407 h 3959"/>
                <a:gd name="T84" fmla="*/ 1084 w 3844"/>
                <a:gd name="T85" fmla="*/ 575 h 3959"/>
                <a:gd name="T86" fmla="*/ 921 w 3844"/>
                <a:gd name="T87" fmla="*/ 748 h 3959"/>
                <a:gd name="T88" fmla="*/ 542 w 3844"/>
                <a:gd name="T89" fmla="*/ 963 h 3959"/>
                <a:gd name="T90" fmla="*/ 478 w 3844"/>
                <a:gd name="T91" fmla="*/ 1002 h 3959"/>
                <a:gd name="T92" fmla="*/ 4 w 3844"/>
                <a:gd name="T93" fmla="*/ 1177 h 3959"/>
                <a:gd name="T94" fmla="*/ 62 w 3844"/>
                <a:gd name="T95" fmla="*/ 1314 h 3959"/>
                <a:gd name="T96" fmla="*/ 126 w 3844"/>
                <a:gd name="T97" fmla="*/ 1458 h 3959"/>
                <a:gd name="T98" fmla="*/ 284 w 3844"/>
                <a:gd name="T99" fmla="*/ 1721 h 3959"/>
                <a:gd name="T100" fmla="*/ 447 w 3844"/>
                <a:gd name="T101" fmla="*/ 1983 h 3959"/>
                <a:gd name="T102" fmla="*/ 668 w 3844"/>
                <a:gd name="T103" fmla="*/ 2178 h 3959"/>
                <a:gd name="T104" fmla="*/ 687 w 3844"/>
                <a:gd name="T105" fmla="*/ 2202 h 3959"/>
                <a:gd name="T106" fmla="*/ 708 w 3844"/>
                <a:gd name="T107" fmla="*/ 2219 h 3959"/>
                <a:gd name="T108" fmla="*/ 782 w 3844"/>
                <a:gd name="T109" fmla="*/ 2232 h 3959"/>
                <a:gd name="T110" fmla="*/ 1132 w 3844"/>
                <a:gd name="T111" fmla="*/ 1892 h 3959"/>
                <a:gd name="T112" fmla="*/ 1484 w 3844"/>
                <a:gd name="T113" fmla="*/ 2194 h 3959"/>
                <a:gd name="T114" fmla="*/ 1519 w 3844"/>
                <a:gd name="T115" fmla="*/ 2223 h 3959"/>
                <a:gd name="T116" fmla="*/ 1516 w 3844"/>
                <a:gd name="T117" fmla="*/ 2400 h 3959"/>
                <a:gd name="T118" fmla="*/ 1421 w 3844"/>
                <a:gd name="T119" fmla="*/ 2522 h 3959"/>
                <a:gd name="T120" fmla="*/ 1109 w 3844"/>
                <a:gd name="T121" fmla="*/ 2643 h 39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844" h="3959">
                  <a:moveTo>
                    <a:pt x="1109" y="2643"/>
                  </a:moveTo>
                  <a:cubicBezTo>
                    <a:pt x="1102" y="2790"/>
                    <a:pt x="1339" y="3008"/>
                    <a:pt x="1438" y="3088"/>
                  </a:cubicBezTo>
                  <a:cubicBezTo>
                    <a:pt x="1685" y="3287"/>
                    <a:pt x="1570" y="3238"/>
                    <a:pt x="1877" y="3424"/>
                  </a:cubicBezTo>
                  <a:cubicBezTo>
                    <a:pt x="1969" y="3480"/>
                    <a:pt x="1988" y="3508"/>
                    <a:pt x="2115" y="3572"/>
                  </a:cubicBezTo>
                  <a:cubicBezTo>
                    <a:pt x="2290" y="3659"/>
                    <a:pt x="2469" y="3771"/>
                    <a:pt x="2638" y="3830"/>
                  </a:cubicBezTo>
                  <a:cubicBezTo>
                    <a:pt x="2719" y="3858"/>
                    <a:pt x="2803" y="3959"/>
                    <a:pt x="2900" y="3953"/>
                  </a:cubicBezTo>
                  <a:cubicBezTo>
                    <a:pt x="2921" y="3929"/>
                    <a:pt x="2956" y="3878"/>
                    <a:pt x="2966" y="3840"/>
                  </a:cubicBezTo>
                  <a:cubicBezTo>
                    <a:pt x="2990" y="3754"/>
                    <a:pt x="3039" y="3670"/>
                    <a:pt x="3069" y="3579"/>
                  </a:cubicBezTo>
                  <a:cubicBezTo>
                    <a:pt x="3110" y="3452"/>
                    <a:pt x="3179" y="3309"/>
                    <a:pt x="3202" y="3152"/>
                  </a:cubicBezTo>
                  <a:cubicBezTo>
                    <a:pt x="3210" y="3096"/>
                    <a:pt x="3287" y="2889"/>
                    <a:pt x="3229" y="2846"/>
                  </a:cubicBezTo>
                  <a:cubicBezTo>
                    <a:pt x="3198" y="2809"/>
                    <a:pt x="2956" y="2904"/>
                    <a:pt x="2812" y="2756"/>
                  </a:cubicBezTo>
                  <a:cubicBezTo>
                    <a:pt x="2646" y="2586"/>
                    <a:pt x="2743" y="2122"/>
                    <a:pt x="3131" y="2147"/>
                  </a:cubicBezTo>
                  <a:cubicBezTo>
                    <a:pt x="3205" y="2152"/>
                    <a:pt x="3258" y="2190"/>
                    <a:pt x="3310" y="2234"/>
                  </a:cubicBezTo>
                  <a:cubicBezTo>
                    <a:pt x="3396" y="2305"/>
                    <a:pt x="3429" y="2421"/>
                    <a:pt x="3506" y="2315"/>
                  </a:cubicBezTo>
                  <a:cubicBezTo>
                    <a:pt x="3591" y="2199"/>
                    <a:pt x="3698" y="2047"/>
                    <a:pt x="3732" y="1904"/>
                  </a:cubicBezTo>
                  <a:cubicBezTo>
                    <a:pt x="3739" y="1787"/>
                    <a:pt x="3759" y="1809"/>
                    <a:pt x="3794" y="1732"/>
                  </a:cubicBezTo>
                  <a:cubicBezTo>
                    <a:pt x="3811" y="1693"/>
                    <a:pt x="3844" y="1607"/>
                    <a:pt x="3843" y="1565"/>
                  </a:cubicBezTo>
                  <a:cubicBezTo>
                    <a:pt x="3821" y="1548"/>
                    <a:pt x="3794" y="1528"/>
                    <a:pt x="3762" y="1516"/>
                  </a:cubicBezTo>
                  <a:cubicBezTo>
                    <a:pt x="3747" y="1511"/>
                    <a:pt x="3715" y="1504"/>
                    <a:pt x="3706" y="1499"/>
                  </a:cubicBezTo>
                  <a:cubicBezTo>
                    <a:pt x="3645" y="1462"/>
                    <a:pt x="3694" y="1504"/>
                    <a:pt x="3671" y="1456"/>
                  </a:cubicBezTo>
                  <a:cubicBezTo>
                    <a:pt x="3645" y="1460"/>
                    <a:pt x="3479" y="1362"/>
                    <a:pt x="3445" y="1335"/>
                  </a:cubicBezTo>
                  <a:cubicBezTo>
                    <a:pt x="3403" y="1302"/>
                    <a:pt x="3266" y="1199"/>
                    <a:pt x="3231" y="1202"/>
                  </a:cubicBezTo>
                  <a:cubicBezTo>
                    <a:pt x="3217" y="1169"/>
                    <a:pt x="3211" y="1163"/>
                    <a:pt x="3180" y="1139"/>
                  </a:cubicBezTo>
                  <a:cubicBezTo>
                    <a:pt x="3159" y="1122"/>
                    <a:pt x="3137" y="1112"/>
                    <a:pt x="3116" y="1095"/>
                  </a:cubicBezTo>
                  <a:lnTo>
                    <a:pt x="2902" y="875"/>
                  </a:lnTo>
                  <a:cubicBezTo>
                    <a:pt x="2854" y="804"/>
                    <a:pt x="2849" y="771"/>
                    <a:pt x="2791" y="750"/>
                  </a:cubicBezTo>
                  <a:cubicBezTo>
                    <a:pt x="2761" y="693"/>
                    <a:pt x="2734" y="689"/>
                    <a:pt x="2707" y="634"/>
                  </a:cubicBezTo>
                  <a:cubicBezTo>
                    <a:pt x="2667" y="552"/>
                    <a:pt x="2681" y="563"/>
                    <a:pt x="2612" y="511"/>
                  </a:cubicBezTo>
                  <a:cubicBezTo>
                    <a:pt x="2596" y="472"/>
                    <a:pt x="2606" y="493"/>
                    <a:pt x="2587" y="461"/>
                  </a:cubicBezTo>
                  <a:lnTo>
                    <a:pt x="2456" y="252"/>
                  </a:lnTo>
                  <a:cubicBezTo>
                    <a:pt x="2437" y="216"/>
                    <a:pt x="2421" y="190"/>
                    <a:pt x="2404" y="161"/>
                  </a:cubicBezTo>
                  <a:cubicBezTo>
                    <a:pt x="2317" y="159"/>
                    <a:pt x="1967" y="362"/>
                    <a:pt x="1842" y="399"/>
                  </a:cubicBezTo>
                  <a:cubicBezTo>
                    <a:pt x="1790" y="415"/>
                    <a:pt x="1663" y="435"/>
                    <a:pt x="1635" y="468"/>
                  </a:cubicBezTo>
                  <a:cubicBezTo>
                    <a:pt x="1552" y="456"/>
                    <a:pt x="1410" y="490"/>
                    <a:pt x="1377" y="409"/>
                  </a:cubicBezTo>
                  <a:cubicBezTo>
                    <a:pt x="1347" y="338"/>
                    <a:pt x="1422" y="209"/>
                    <a:pt x="1379" y="118"/>
                  </a:cubicBezTo>
                  <a:cubicBezTo>
                    <a:pt x="1325" y="0"/>
                    <a:pt x="1061" y="43"/>
                    <a:pt x="965" y="114"/>
                  </a:cubicBezTo>
                  <a:lnTo>
                    <a:pt x="921" y="164"/>
                  </a:lnTo>
                  <a:cubicBezTo>
                    <a:pt x="913" y="167"/>
                    <a:pt x="911" y="166"/>
                    <a:pt x="911" y="165"/>
                  </a:cubicBezTo>
                  <a:cubicBezTo>
                    <a:pt x="911" y="166"/>
                    <a:pt x="909" y="169"/>
                    <a:pt x="902" y="175"/>
                  </a:cubicBezTo>
                  <a:cubicBezTo>
                    <a:pt x="890" y="186"/>
                    <a:pt x="891" y="185"/>
                    <a:pt x="882" y="201"/>
                  </a:cubicBezTo>
                  <a:cubicBezTo>
                    <a:pt x="820" y="306"/>
                    <a:pt x="933" y="370"/>
                    <a:pt x="965" y="354"/>
                  </a:cubicBezTo>
                  <a:cubicBezTo>
                    <a:pt x="989" y="416"/>
                    <a:pt x="955" y="365"/>
                    <a:pt x="1022" y="407"/>
                  </a:cubicBezTo>
                  <a:cubicBezTo>
                    <a:pt x="1083" y="446"/>
                    <a:pt x="1112" y="492"/>
                    <a:pt x="1084" y="575"/>
                  </a:cubicBezTo>
                  <a:cubicBezTo>
                    <a:pt x="1059" y="654"/>
                    <a:pt x="982" y="703"/>
                    <a:pt x="921" y="748"/>
                  </a:cubicBezTo>
                  <a:cubicBezTo>
                    <a:pt x="808" y="833"/>
                    <a:pt x="675" y="910"/>
                    <a:pt x="542" y="963"/>
                  </a:cubicBezTo>
                  <a:cubicBezTo>
                    <a:pt x="483" y="986"/>
                    <a:pt x="499" y="961"/>
                    <a:pt x="478" y="1002"/>
                  </a:cubicBezTo>
                  <a:cubicBezTo>
                    <a:pt x="449" y="1002"/>
                    <a:pt x="98" y="1151"/>
                    <a:pt x="4" y="1177"/>
                  </a:cubicBezTo>
                  <a:cubicBezTo>
                    <a:pt x="0" y="1254"/>
                    <a:pt x="33" y="1259"/>
                    <a:pt x="62" y="1314"/>
                  </a:cubicBezTo>
                  <a:cubicBezTo>
                    <a:pt x="87" y="1362"/>
                    <a:pt x="95" y="1406"/>
                    <a:pt x="126" y="1458"/>
                  </a:cubicBezTo>
                  <a:lnTo>
                    <a:pt x="284" y="1721"/>
                  </a:lnTo>
                  <a:cubicBezTo>
                    <a:pt x="338" y="1795"/>
                    <a:pt x="308" y="1810"/>
                    <a:pt x="447" y="1983"/>
                  </a:cubicBezTo>
                  <a:cubicBezTo>
                    <a:pt x="486" y="2032"/>
                    <a:pt x="611" y="2175"/>
                    <a:pt x="668" y="2178"/>
                  </a:cubicBezTo>
                  <a:cubicBezTo>
                    <a:pt x="683" y="2197"/>
                    <a:pt x="670" y="2185"/>
                    <a:pt x="687" y="2202"/>
                  </a:cubicBezTo>
                  <a:cubicBezTo>
                    <a:pt x="705" y="2219"/>
                    <a:pt x="689" y="2208"/>
                    <a:pt x="708" y="2219"/>
                  </a:cubicBezTo>
                  <a:cubicBezTo>
                    <a:pt x="731" y="2232"/>
                    <a:pt x="747" y="2232"/>
                    <a:pt x="782" y="2232"/>
                  </a:cubicBezTo>
                  <a:cubicBezTo>
                    <a:pt x="877" y="2108"/>
                    <a:pt x="834" y="1861"/>
                    <a:pt x="1132" y="1892"/>
                  </a:cubicBezTo>
                  <a:cubicBezTo>
                    <a:pt x="1342" y="1914"/>
                    <a:pt x="1470" y="2179"/>
                    <a:pt x="1484" y="2194"/>
                  </a:cubicBezTo>
                  <a:cubicBezTo>
                    <a:pt x="1512" y="2224"/>
                    <a:pt x="1479" y="2199"/>
                    <a:pt x="1519" y="2223"/>
                  </a:cubicBezTo>
                  <a:cubicBezTo>
                    <a:pt x="1512" y="2260"/>
                    <a:pt x="1540" y="2343"/>
                    <a:pt x="1516" y="2400"/>
                  </a:cubicBezTo>
                  <a:cubicBezTo>
                    <a:pt x="1494" y="2454"/>
                    <a:pt x="1460" y="2484"/>
                    <a:pt x="1421" y="2522"/>
                  </a:cubicBezTo>
                  <a:cubicBezTo>
                    <a:pt x="1332" y="2610"/>
                    <a:pt x="1202" y="2576"/>
                    <a:pt x="1109" y="2643"/>
                  </a:cubicBezTo>
                  <a:close/>
                </a:path>
              </a:pathLst>
            </a:custGeom>
            <a:solidFill>
              <a:srgbClr val="DEA9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HN" sz="1350"/>
            </a:p>
          </p:txBody>
        </p:sp>
        <p:sp>
          <p:nvSpPr>
            <p:cNvPr id="209" name="Freeform 15"/>
            <p:cNvSpPr>
              <a:spLocks/>
            </p:cNvSpPr>
            <p:nvPr/>
          </p:nvSpPr>
          <p:spPr bwMode="auto">
            <a:xfrm rot="2700000">
              <a:off x="1955711" y="2994061"/>
              <a:ext cx="943284" cy="1304252"/>
            </a:xfrm>
            <a:custGeom>
              <a:avLst/>
              <a:gdLst>
                <a:gd name="T0" fmla="*/ 717 w 3233"/>
                <a:gd name="T1" fmla="*/ 4349 h 4464"/>
                <a:gd name="T2" fmla="*/ 1156 w 3233"/>
                <a:gd name="T3" fmla="*/ 4146 h 4464"/>
                <a:gd name="T4" fmla="*/ 1411 w 3233"/>
                <a:gd name="T5" fmla="*/ 3878 h 4464"/>
                <a:gd name="T6" fmla="*/ 1222 w 3233"/>
                <a:gd name="T7" fmla="*/ 3636 h 4464"/>
                <a:gd name="T8" fmla="*/ 1970 w 3233"/>
                <a:gd name="T9" fmla="*/ 3500 h 4464"/>
                <a:gd name="T10" fmla="*/ 1978 w 3233"/>
                <a:gd name="T11" fmla="*/ 3721 h 4464"/>
                <a:gd name="T12" fmla="*/ 1987 w 3233"/>
                <a:gd name="T13" fmla="*/ 3725 h 4464"/>
                <a:gd name="T14" fmla="*/ 2026 w 3233"/>
                <a:gd name="T15" fmla="*/ 3732 h 4464"/>
                <a:gd name="T16" fmla="*/ 2416 w 3233"/>
                <a:gd name="T17" fmla="*/ 3612 h 4464"/>
                <a:gd name="T18" fmla="*/ 2611 w 3233"/>
                <a:gd name="T19" fmla="*/ 3528 h 4464"/>
                <a:gd name="T20" fmla="*/ 2805 w 3233"/>
                <a:gd name="T21" fmla="*/ 3433 h 4464"/>
                <a:gd name="T22" fmla="*/ 2697 w 3233"/>
                <a:gd name="T23" fmla="*/ 2670 h 4464"/>
                <a:gd name="T24" fmla="*/ 2872 w 3233"/>
                <a:gd name="T25" fmla="*/ 2624 h 4464"/>
                <a:gd name="T26" fmla="*/ 3176 w 3233"/>
                <a:gd name="T27" fmla="*/ 2641 h 4464"/>
                <a:gd name="T28" fmla="*/ 2888 w 3233"/>
                <a:gd name="T29" fmla="*/ 2318 h 4464"/>
                <a:gd name="T30" fmla="*/ 2607 w 3233"/>
                <a:gd name="T31" fmla="*/ 2195 h 4464"/>
                <a:gd name="T32" fmla="*/ 2620 w 3233"/>
                <a:gd name="T33" fmla="*/ 1975 h 4464"/>
                <a:gd name="T34" fmla="*/ 2667 w 3233"/>
                <a:gd name="T35" fmla="*/ 1781 h 4464"/>
                <a:gd name="T36" fmla="*/ 2775 w 3233"/>
                <a:gd name="T37" fmla="*/ 1407 h 4464"/>
                <a:gd name="T38" fmla="*/ 2321 w 3233"/>
                <a:gd name="T39" fmla="*/ 1225 h 4464"/>
                <a:gd name="T40" fmla="*/ 2108 w 3233"/>
                <a:gd name="T41" fmla="*/ 1123 h 4464"/>
                <a:gd name="T42" fmla="*/ 2032 w 3233"/>
                <a:gd name="T43" fmla="*/ 1077 h 4464"/>
                <a:gd name="T44" fmla="*/ 1763 w 3233"/>
                <a:gd name="T45" fmla="*/ 825 h 4464"/>
                <a:gd name="T46" fmla="*/ 2019 w 3233"/>
                <a:gd name="T47" fmla="*/ 455 h 4464"/>
                <a:gd name="T48" fmla="*/ 1569 w 3233"/>
                <a:gd name="T49" fmla="*/ 163 h 4464"/>
                <a:gd name="T50" fmla="*/ 1482 w 3233"/>
                <a:gd name="T51" fmla="*/ 618 h 4464"/>
                <a:gd name="T52" fmla="*/ 1411 w 3233"/>
                <a:gd name="T53" fmla="*/ 672 h 4464"/>
                <a:gd name="T54" fmla="*/ 1100 w 3233"/>
                <a:gd name="T55" fmla="*/ 694 h 4464"/>
                <a:gd name="T56" fmla="*/ 834 w 3233"/>
                <a:gd name="T57" fmla="*/ 631 h 4464"/>
                <a:gd name="T58" fmla="*/ 483 w 3233"/>
                <a:gd name="T59" fmla="*/ 497 h 4464"/>
                <a:gd name="T60" fmla="*/ 360 w 3233"/>
                <a:gd name="T61" fmla="*/ 456 h 4464"/>
                <a:gd name="T62" fmla="*/ 168 w 3233"/>
                <a:gd name="T63" fmla="*/ 1024 h 4464"/>
                <a:gd name="T64" fmla="*/ 94 w 3233"/>
                <a:gd name="T65" fmla="*/ 1333 h 4464"/>
                <a:gd name="T66" fmla="*/ 75 w 3233"/>
                <a:gd name="T67" fmla="*/ 1407 h 4464"/>
                <a:gd name="T68" fmla="*/ 71 w 3233"/>
                <a:gd name="T69" fmla="*/ 1504 h 4464"/>
                <a:gd name="T70" fmla="*/ 72 w 3233"/>
                <a:gd name="T71" fmla="*/ 1601 h 4464"/>
                <a:gd name="T72" fmla="*/ 99 w 3233"/>
                <a:gd name="T73" fmla="*/ 1676 h 4464"/>
                <a:gd name="T74" fmla="*/ 278 w 3233"/>
                <a:gd name="T75" fmla="*/ 1644 h 4464"/>
                <a:gd name="T76" fmla="*/ 583 w 3233"/>
                <a:gd name="T77" fmla="*/ 1639 h 4464"/>
                <a:gd name="T78" fmla="*/ 658 w 3233"/>
                <a:gd name="T79" fmla="*/ 1698 h 4464"/>
                <a:gd name="T80" fmla="*/ 222 w 3233"/>
                <a:gd name="T81" fmla="*/ 2377 h 4464"/>
                <a:gd name="T82" fmla="*/ 114 w 3233"/>
                <a:gd name="T83" fmla="*/ 2340 h 4464"/>
                <a:gd name="T84" fmla="*/ 33 w 3233"/>
                <a:gd name="T85" fmla="*/ 2572 h 4464"/>
                <a:gd name="T86" fmla="*/ 104 w 3233"/>
                <a:gd name="T87" fmla="*/ 3466 h 4464"/>
                <a:gd name="T88" fmla="*/ 198 w 3233"/>
                <a:gd name="T89" fmla="*/ 3842 h 4464"/>
                <a:gd name="T90" fmla="*/ 326 w 3233"/>
                <a:gd name="T91" fmla="*/ 4210 h 4464"/>
                <a:gd name="T92" fmla="*/ 424 w 3233"/>
                <a:gd name="T93" fmla="*/ 4440 h 4464"/>
                <a:gd name="T94" fmla="*/ 434 w 3233"/>
                <a:gd name="T95" fmla="*/ 4443 h 4464"/>
                <a:gd name="T96" fmla="*/ 444 w 3233"/>
                <a:gd name="T97" fmla="*/ 4446 h 4464"/>
                <a:gd name="T98" fmla="*/ 501 w 3233"/>
                <a:gd name="T99" fmla="*/ 4437 h 4464"/>
                <a:gd name="T100" fmla="*/ 717 w 3233"/>
                <a:gd name="T101" fmla="*/ 4349 h 4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33" h="4464">
                  <a:moveTo>
                    <a:pt x="717" y="4349"/>
                  </a:moveTo>
                  <a:cubicBezTo>
                    <a:pt x="836" y="4296"/>
                    <a:pt x="1057" y="4213"/>
                    <a:pt x="1156" y="4146"/>
                  </a:cubicBezTo>
                  <a:cubicBezTo>
                    <a:pt x="1248" y="4084"/>
                    <a:pt x="1559" y="3981"/>
                    <a:pt x="1411" y="3878"/>
                  </a:cubicBezTo>
                  <a:cubicBezTo>
                    <a:pt x="1343" y="3830"/>
                    <a:pt x="1219" y="3774"/>
                    <a:pt x="1222" y="3636"/>
                  </a:cubicBezTo>
                  <a:cubicBezTo>
                    <a:pt x="1226" y="3354"/>
                    <a:pt x="1848" y="3159"/>
                    <a:pt x="1970" y="3500"/>
                  </a:cubicBezTo>
                  <a:cubicBezTo>
                    <a:pt x="2006" y="3600"/>
                    <a:pt x="1945" y="3688"/>
                    <a:pt x="1978" y="3721"/>
                  </a:cubicBezTo>
                  <a:cubicBezTo>
                    <a:pt x="1981" y="3723"/>
                    <a:pt x="1986" y="3721"/>
                    <a:pt x="1987" y="3725"/>
                  </a:cubicBezTo>
                  <a:lnTo>
                    <a:pt x="2026" y="3732"/>
                  </a:lnTo>
                  <a:cubicBezTo>
                    <a:pt x="2100" y="3732"/>
                    <a:pt x="2365" y="3647"/>
                    <a:pt x="2416" y="3612"/>
                  </a:cubicBezTo>
                  <a:cubicBezTo>
                    <a:pt x="2491" y="3560"/>
                    <a:pt x="2523" y="3568"/>
                    <a:pt x="2611" y="3528"/>
                  </a:cubicBezTo>
                  <a:lnTo>
                    <a:pt x="2805" y="3433"/>
                  </a:lnTo>
                  <a:cubicBezTo>
                    <a:pt x="2811" y="3258"/>
                    <a:pt x="2562" y="2868"/>
                    <a:pt x="2697" y="2670"/>
                  </a:cubicBezTo>
                  <a:cubicBezTo>
                    <a:pt x="2729" y="2623"/>
                    <a:pt x="2788" y="2599"/>
                    <a:pt x="2872" y="2624"/>
                  </a:cubicBezTo>
                  <a:cubicBezTo>
                    <a:pt x="2920" y="2638"/>
                    <a:pt x="3084" y="2802"/>
                    <a:pt x="3176" y="2641"/>
                  </a:cubicBezTo>
                  <a:cubicBezTo>
                    <a:pt x="3221" y="2562"/>
                    <a:pt x="3233" y="2178"/>
                    <a:pt x="2888" y="2318"/>
                  </a:cubicBezTo>
                  <a:cubicBezTo>
                    <a:pt x="2790" y="2358"/>
                    <a:pt x="2627" y="2414"/>
                    <a:pt x="2607" y="2195"/>
                  </a:cubicBezTo>
                  <a:cubicBezTo>
                    <a:pt x="2600" y="2116"/>
                    <a:pt x="2612" y="2043"/>
                    <a:pt x="2620" y="1975"/>
                  </a:cubicBezTo>
                  <a:cubicBezTo>
                    <a:pt x="2632" y="1868"/>
                    <a:pt x="2640" y="1864"/>
                    <a:pt x="2667" y="1781"/>
                  </a:cubicBezTo>
                  <a:cubicBezTo>
                    <a:pt x="2683" y="1732"/>
                    <a:pt x="2777" y="1435"/>
                    <a:pt x="2775" y="1407"/>
                  </a:cubicBezTo>
                  <a:cubicBezTo>
                    <a:pt x="2708" y="1364"/>
                    <a:pt x="2425" y="1269"/>
                    <a:pt x="2321" y="1225"/>
                  </a:cubicBezTo>
                  <a:cubicBezTo>
                    <a:pt x="2243" y="1192"/>
                    <a:pt x="2182" y="1157"/>
                    <a:pt x="2108" y="1123"/>
                  </a:cubicBezTo>
                  <a:lnTo>
                    <a:pt x="2032" y="1077"/>
                  </a:lnTo>
                  <a:cubicBezTo>
                    <a:pt x="1944" y="1017"/>
                    <a:pt x="1812" y="986"/>
                    <a:pt x="1763" y="825"/>
                  </a:cubicBezTo>
                  <a:cubicBezTo>
                    <a:pt x="1718" y="677"/>
                    <a:pt x="1885" y="613"/>
                    <a:pt x="2019" y="455"/>
                  </a:cubicBezTo>
                  <a:cubicBezTo>
                    <a:pt x="2150" y="299"/>
                    <a:pt x="1775" y="0"/>
                    <a:pt x="1569" y="163"/>
                  </a:cubicBezTo>
                  <a:cubicBezTo>
                    <a:pt x="1457" y="252"/>
                    <a:pt x="1586" y="481"/>
                    <a:pt x="1482" y="618"/>
                  </a:cubicBezTo>
                  <a:cubicBezTo>
                    <a:pt x="1457" y="651"/>
                    <a:pt x="1447" y="652"/>
                    <a:pt x="1411" y="672"/>
                  </a:cubicBezTo>
                  <a:cubicBezTo>
                    <a:pt x="1301" y="732"/>
                    <a:pt x="1223" y="719"/>
                    <a:pt x="1100" y="694"/>
                  </a:cubicBezTo>
                  <a:cubicBezTo>
                    <a:pt x="905" y="655"/>
                    <a:pt x="1066" y="702"/>
                    <a:pt x="834" y="631"/>
                  </a:cubicBezTo>
                  <a:cubicBezTo>
                    <a:pt x="630" y="568"/>
                    <a:pt x="637" y="557"/>
                    <a:pt x="483" y="497"/>
                  </a:cubicBezTo>
                  <a:cubicBezTo>
                    <a:pt x="434" y="478"/>
                    <a:pt x="421" y="454"/>
                    <a:pt x="360" y="456"/>
                  </a:cubicBezTo>
                  <a:cubicBezTo>
                    <a:pt x="321" y="517"/>
                    <a:pt x="201" y="931"/>
                    <a:pt x="168" y="1024"/>
                  </a:cubicBezTo>
                  <a:cubicBezTo>
                    <a:pt x="146" y="1090"/>
                    <a:pt x="105" y="1259"/>
                    <a:pt x="94" y="1333"/>
                  </a:cubicBezTo>
                  <a:cubicBezTo>
                    <a:pt x="86" y="1390"/>
                    <a:pt x="85" y="1345"/>
                    <a:pt x="75" y="1407"/>
                  </a:cubicBezTo>
                  <a:cubicBezTo>
                    <a:pt x="70" y="1436"/>
                    <a:pt x="71" y="1475"/>
                    <a:pt x="71" y="1504"/>
                  </a:cubicBezTo>
                  <a:cubicBezTo>
                    <a:pt x="70" y="1532"/>
                    <a:pt x="68" y="1574"/>
                    <a:pt x="72" y="1601"/>
                  </a:cubicBezTo>
                  <a:cubicBezTo>
                    <a:pt x="78" y="1643"/>
                    <a:pt x="85" y="1638"/>
                    <a:pt x="99" y="1676"/>
                  </a:cubicBezTo>
                  <a:cubicBezTo>
                    <a:pt x="162" y="1681"/>
                    <a:pt x="220" y="1670"/>
                    <a:pt x="278" y="1644"/>
                  </a:cubicBezTo>
                  <a:cubicBezTo>
                    <a:pt x="379" y="1597"/>
                    <a:pt x="490" y="1581"/>
                    <a:pt x="583" y="1639"/>
                  </a:cubicBezTo>
                  <a:cubicBezTo>
                    <a:pt x="607" y="1653"/>
                    <a:pt x="637" y="1676"/>
                    <a:pt x="658" y="1698"/>
                  </a:cubicBezTo>
                  <a:cubicBezTo>
                    <a:pt x="892" y="1948"/>
                    <a:pt x="675" y="2655"/>
                    <a:pt x="222" y="2377"/>
                  </a:cubicBezTo>
                  <a:cubicBezTo>
                    <a:pt x="175" y="2348"/>
                    <a:pt x="187" y="2337"/>
                    <a:pt x="114" y="2340"/>
                  </a:cubicBezTo>
                  <a:cubicBezTo>
                    <a:pt x="70" y="2386"/>
                    <a:pt x="41" y="2497"/>
                    <a:pt x="33" y="2572"/>
                  </a:cubicBezTo>
                  <a:cubicBezTo>
                    <a:pt x="0" y="2884"/>
                    <a:pt x="64" y="3163"/>
                    <a:pt x="104" y="3466"/>
                  </a:cubicBezTo>
                  <a:lnTo>
                    <a:pt x="198" y="3842"/>
                  </a:lnTo>
                  <a:lnTo>
                    <a:pt x="326" y="4210"/>
                  </a:lnTo>
                  <a:cubicBezTo>
                    <a:pt x="349" y="4262"/>
                    <a:pt x="379" y="4407"/>
                    <a:pt x="424" y="4440"/>
                  </a:cubicBezTo>
                  <a:cubicBezTo>
                    <a:pt x="427" y="4441"/>
                    <a:pt x="432" y="4439"/>
                    <a:pt x="434" y="4443"/>
                  </a:cubicBezTo>
                  <a:cubicBezTo>
                    <a:pt x="436" y="4447"/>
                    <a:pt x="442" y="4446"/>
                    <a:pt x="444" y="4446"/>
                  </a:cubicBezTo>
                  <a:cubicBezTo>
                    <a:pt x="460" y="4448"/>
                    <a:pt x="443" y="4464"/>
                    <a:pt x="501" y="4437"/>
                  </a:cubicBezTo>
                  <a:lnTo>
                    <a:pt x="717" y="4349"/>
                  </a:lnTo>
                  <a:close/>
                </a:path>
              </a:pathLst>
            </a:custGeom>
            <a:solidFill>
              <a:srgbClr val="DEA9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HN" sz="1350"/>
            </a:p>
          </p:txBody>
        </p:sp>
        <p:sp>
          <p:nvSpPr>
            <p:cNvPr id="229" name="41 CuadroTexto"/>
            <p:cNvSpPr txBox="1"/>
            <p:nvPr/>
          </p:nvSpPr>
          <p:spPr>
            <a:xfrm>
              <a:off x="1949609" y="3536432"/>
              <a:ext cx="774762" cy="2386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HN" sz="1050" dirty="0">
                  <a:latin typeface="Arial Narrow" panose="020B0606020202030204" pitchFamily="34" charset="0"/>
                </a:rPr>
                <a:t>Recaudación</a:t>
              </a:r>
            </a:p>
          </p:txBody>
        </p:sp>
        <p:sp>
          <p:nvSpPr>
            <p:cNvPr id="234" name="46 CuadroTexto"/>
            <p:cNvSpPr txBox="1"/>
            <p:nvPr/>
          </p:nvSpPr>
          <p:spPr>
            <a:xfrm>
              <a:off x="1677529" y="4373572"/>
              <a:ext cx="666277" cy="2386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s-HN"/>
              </a:defPPr>
              <a:lvl1pPr>
                <a:defRPr sz="1400">
                  <a:latin typeface="Arial Narrow" panose="020B0606020202030204" pitchFamily="34" charset="0"/>
                </a:defRPr>
              </a:lvl1pPr>
            </a:lstStyle>
            <a:p>
              <a:r>
                <a:rPr lang="es-HN" sz="1050" dirty="0"/>
                <a:t>e-gobierno</a:t>
              </a:r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2614007" y="2638094"/>
            <a:ext cx="1954018" cy="1693614"/>
            <a:chOff x="2614007" y="2638094"/>
            <a:chExt cx="1954018" cy="1693614"/>
          </a:xfrm>
        </p:grpSpPr>
        <p:sp>
          <p:nvSpPr>
            <p:cNvPr id="210" name="Freeform 16"/>
            <p:cNvSpPr>
              <a:spLocks/>
            </p:cNvSpPr>
            <p:nvPr/>
          </p:nvSpPr>
          <p:spPr bwMode="auto">
            <a:xfrm rot="2700000">
              <a:off x="2585913" y="2666188"/>
              <a:ext cx="1198686" cy="1142498"/>
            </a:xfrm>
            <a:custGeom>
              <a:avLst/>
              <a:gdLst>
                <a:gd name="T0" fmla="*/ 1534 w 4108"/>
                <a:gd name="T1" fmla="*/ 2636 h 3911"/>
                <a:gd name="T2" fmla="*/ 1746 w 4108"/>
                <a:gd name="T3" fmla="*/ 2878 h 3911"/>
                <a:gd name="T4" fmla="*/ 1475 w 4108"/>
                <a:gd name="T5" fmla="*/ 3300 h 3911"/>
                <a:gd name="T6" fmla="*/ 1691 w 4108"/>
                <a:gd name="T7" fmla="*/ 3536 h 3911"/>
                <a:gd name="T8" fmla="*/ 1753 w 4108"/>
                <a:gd name="T9" fmla="*/ 3572 h 3911"/>
                <a:gd name="T10" fmla="*/ 2004 w 4108"/>
                <a:gd name="T11" fmla="*/ 3685 h 3911"/>
                <a:gd name="T12" fmla="*/ 2057 w 4108"/>
                <a:gd name="T13" fmla="*/ 3714 h 3911"/>
                <a:gd name="T14" fmla="*/ 2266 w 4108"/>
                <a:gd name="T15" fmla="*/ 3787 h 3911"/>
                <a:gd name="T16" fmla="*/ 2471 w 4108"/>
                <a:gd name="T17" fmla="*/ 3753 h 3911"/>
                <a:gd name="T18" fmla="*/ 2985 w 4108"/>
                <a:gd name="T19" fmla="*/ 2994 h 3911"/>
                <a:gd name="T20" fmla="*/ 3763 w 4108"/>
                <a:gd name="T21" fmla="*/ 2425 h 3911"/>
                <a:gd name="T22" fmla="*/ 3820 w 4108"/>
                <a:gd name="T23" fmla="*/ 2389 h 3911"/>
                <a:gd name="T24" fmla="*/ 3598 w 4108"/>
                <a:gd name="T25" fmla="*/ 1829 h 3911"/>
                <a:gd name="T26" fmla="*/ 3583 w 4108"/>
                <a:gd name="T27" fmla="*/ 1824 h 3911"/>
                <a:gd name="T28" fmla="*/ 3549 w 4108"/>
                <a:gd name="T29" fmla="*/ 1724 h 3911"/>
                <a:gd name="T30" fmla="*/ 3501 w 4108"/>
                <a:gd name="T31" fmla="*/ 1351 h 3911"/>
                <a:gd name="T32" fmla="*/ 3887 w 4108"/>
                <a:gd name="T33" fmla="*/ 1191 h 3911"/>
                <a:gd name="T34" fmla="*/ 4060 w 4108"/>
                <a:gd name="T35" fmla="*/ 851 h 3911"/>
                <a:gd name="T36" fmla="*/ 3711 w 4108"/>
                <a:gd name="T37" fmla="*/ 680 h 3911"/>
                <a:gd name="T38" fmla="*/ 3462 w 4108"/>
                <a:gd name="T39" fmla="*/ 979 h 3911"/>
                <a:gd name="T40" fmla="*/ 3135 w 4108"/>
                <a:gd name="T41" fmla="*/ 746 h 3911"/>
                <a:gd name="T42" fmla="*/ 2943 w 4108"/>
                <a:gd name="T43" fmla="*/ 380 h 3911"/>
                <a:gd name="T44" fmla="*/ 2772 w 4108"/>
                <a:gd name="T45" fmla="*/ 0 h 3911"/>
                <a:gd name="T46" fmla="*/ 2628 w 4108"/>
                <a:gd name="T47" fmla="*/ 79 h 3911"/>
                <a:gd name="T48" fmla="*/ 2241 w 4108"/>
                <a:gd name="T49" fmla="*/ 277 h 3911"/>
                <a:gd name="T50" fmla="*/ 1956 w 4108"/>
                <a:gd name="T51" fmla="*/ 452 h 3911"/>
                <a:gd name="T52" fmla="*/ 1654 w 4108"/>
                <a:gd name="T53" fmla="*/ 741 h 3911"/>
                <a:gd name="T54" fmla="*/ 2085 w 4108"/>
                <a:gd name="T55" fmla="*/ 1206 h 3911"/>
                <a:gd name="T56" fmla="*/ 1820 w 4108"/>
                <a:gd name="T57" fmla="*/ 1633 h 3911"/>
                <a:gd name="T58" fmla="*/ 1622 w 4108"/>
                <a:gd name="T59" fmla="*/ 1680 h 3911"/>
                <a:gd name="T60" fmla="*/ 1449 w 4108"/>
                <a:gd name="T61" fmla="*/ 1621 h 3911"/>
                <a:gd name="T62" fmla="*/ 1223 w 4108"/>
                <a:gd name="T63" fmla="*/ 1265 h 3911"/>
                <a:gd name="T64" fmla="*/ 1190 w 4108"/>
                <a:gd name="T65" fmla="*/ 1241 h 3911"/>
                <a:gd name="T66" fmla="*/ 407 w 4108"/>
                <a:gd name="T67" fmla="*/ 2124 h 3911"/>
                <a:gd name="T68" fmla="*/ 312 w 4108"/>
                <a:gd name="T69" fmla="*/ 2269 h 3911"/>
                <a:gd name="T70" fmla="*/ 154 w 4108"/>
                <a:gd name="T71" fmla="*/ 2586 h 3911"/>
                <a:gd name="T72" fmla="*/ 105 w 4108"/>
                <a:gd name="T73" fmla="*/ 2645 h 3911"/>
                <a:gd name="T74" fmla="*/ 4 w 4108"/>
                <a:gd name="T75" fmla="*/ 2897 h 3911"/>
                <a:gd name="T76" fmla="*/ 317 w 4108"/>
                <a:gd name="T77" fmla="*/ 3032 h 3911"/>
                <a:gd name="T78" fmla="*/ 558 w 4108"/>
                <a:gd name="T79" fmla="*/ 3116 h 3911"/>
                <a:gd name="T80" fmla="*/ 997 w 4108"/>
                <a:gd name="T81" fmla="*/ 3091 h 3911"/>
                <a:gd name="T82" fmla="*/ 1168 w 4108"/>
                <a:gd name="T83" fmla="*/ 2591 h 3911"/>
                <a:gd name="T84" fmla="*/ 1534 w 4108"/>
                <a:gd name="T85" fmla="*/ 2636 h 3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108" h="3911">
                  <a:moveTo>
                    <a:pt x="1534" y="2636"/>
                  </a:moveTo>
                  <a:cubicBezTo>
                    <a:pt x="1620" y="2677"/>
                    <a:pt x="1736" y="2776"/>
                    <a:pt x="1746" y="2878"/>
                  </a:cubicBezTo>
                  <a:cubicBezTo>
                    <a:pt x="1767" y="3093"/>
                    <a:pt x="1640" y="3144"/>
                    <a:pt x="1475" y="3300"/>
                  </a:cubicBezTo>
                  <a:cubicBezTo>
                    <a:pt x="1474" y="3419"/>
                    <a:pt x="1601" y="3494"/>
                    <a:pt x="1691" y="3536"/>
                  </a:cubicBezTo>
                  <a:cubicBezTo>
                    <a:pt x="1722" y="3551"/>
                    <a:pt x="1722" y="3557"/>
                    <a:pt x="1753" y="3572"/>
                  </a:cubicBezTo>
                  <a:cubicBezTo>
                    <a:pt x="1917" y="3654"/>
                    <a:pt x="1823" y="3615"/>
                    <a:pt x="2004" y="3685"/>
                  </a:cubicBezTo>
                  <a:cubicBezTo>
                    <a:pt x="2027" y="3694"/>
                    <a:pt x="2033" y="3703"/>
                    <a:pt x="2057" y="3714"/>
                  </a:cubicBezTo>
                  <a:lnTo>
                    <a:pt x="2266" y="3787"/>
                  </a:lnTo>
                  <a:cubicBezTo>
                    <a:pt x="2365" y="3810"/>
                    <a:pt x="2411" y="3911"/>
                    <a:pt x="2471" y="3753"/>
                  </a:cubicBezTo>
                  <a:cubicBezTo>
                    <a:pt x="2560" y="3514"/>
                    <a:pt x="2808" y="3181"/>
                    <a:pt x="2985" y="2994"/>
                  </a:cubicBezTo>
                  <a:cubicBezTo>
                    <a:pt x="3256" y="2704"/>
                    <a:pt x="3444" y="2598"/>
                    <a:pt x="3763" y="2425"/>
                  </a:cubicBezTo>
                  <a:cubicBezTo>
                    <a:pt x="3790" y="2410"/>
                    <a:pt x="3799" y="2403"/>
                    <a:pt x="3820" y="2389"/>
                  </a:cubicBezTo>
                  <a:cubicBezTo>
                    <a:pt x="3820" y="2292"/>
                    <a:pt x="3629" y="2040"/>
                    <a:pt x="3598" y="1829"/>
                  </a:cubicBezTo>
                  <a:cubicBezTo>
                    <a:pt x="3591" y="1827"/>
                    <a:pt x="3583" y="1824"/>
                    <a:pt x="3583" y="1824"/>
                  </a:cubicBezTo>
                  <a:cubicBezTo>
                    <a:pt x="3573" y="1773"/>
                    <a:pt x="3560" y="1766"/>
                    <a:pt x="3549" y="1724"/>
                  </a:cubicBezTo>
                  <a:cubicBezTo>
                    <a:pt x="3527" y="1641"/>
                    <a:pt x="3493" y="1449"/>
                    <a:pt x="3501" y="1351"/>
                  </a:cubicBezTo>
                  <a:cubicBezTo>
                    <a:pt x="3520" y="1111"/>
                    <a:pt x="3698" y="1205"/>
                    <a:pt x="3887" y="1191"/>
                  </a:cubicBezTo>
                  <a:cubicBezTo>
                    <a:pt x="4096" y="1176"/>
                    <a:pt x="4108" y="933"/>
                    <a:pt x="4060" y="851"/>
                  </a:cubicBezTo>
                  <a:cubicBezTo>
                    <a:pt x="4008" y="761"/>
                    <a:pt x="3861" y="571"/>
                    <a:pt x="3711" y="680"/>
                  </a:cubicBezTo>
                  <a:cubicBezTo>
                    <a:pt x="3637" y="733"/>
                    <a:pt x="3572" y="956"/>
                    <a:pt x="3462" y="979"/>
                  </a:cubicBezTo>
                  <a:cubicBezTo>
                    <a:pt x="3294" y="1013"/>
                    <a:pt x="3194" y="840"/>
                    <a:pt x="3135" y="746"/>
                  </a:cubicBezTo>
                  <a:cubicBezTo>
                    <a:pt x="3076" y="650"/>
                    <a:pt x="2989" y="499"/>
                    <a:pt x="2943" y="380"/>
                  </a:cubicBezTo>
                  <a:cubicBezTo>
                    <a:pt x="2908" y="288"/>
                    <a:pt x="2822" y="39"/>
                    <a:pt x="2772" y="0"/>
                  </a:cubicBezTo>
                  <a:cubicBezTo>
                    <a:pt x="2713" y="9"/>
                    <a:pt x="2683" y="56"/>
                    <a:pt x="2628" y="79"/>
                  </a:cubicBezTo>
                  <a:cubicBezTo>
                    <a:pt x="2343" y="197"/>
                    <a:pt x="2449" y="161"/>
                    <a:pt x="2241" y="277"/>
                  </a:cubicBezTo>
                  <a:lnTo>
                    <a:pt x="1956" y="452"/>
                  </a:lnTo>
                  <a:cubicBezTo>
                    <a:pt x="1873" y="515"/>
                    <a:pt x="1692" y="659"/>
                    <a:pt x="1654" y="741"/>
                  </a:cubicBezTo>
                  <a:cubicBezTo>
                    <a:pt x="1535" y="991"/>
                    <a:pt x="2077" y="853"/>
                    <a:pt x="2085" y="1206"/>
                  </a:cubicBezTo>
                  <a:cubicBezTo>
                    <a:pt x="2090" y="1403"/>
                    <a:pt x="1977" y="1567"/>
                    <a:pt x="1820" y="1633"/>
                  </a:cubicBezTo>
                  <a:cubicBezTo>
                    <a:pt x="1760" y="1658"/>
                    <a:pt x="1695" y="1679"/>
                    <a:pt x="1622" y="1680"/>
                  </a:cubicBezTo>
                  <a:cubicBezTo>
                    <a:pt x="1508" y="1680"/>
                    <a:pt x="1519" y="1672"/>
                    <a:pt x="1449" y="1621"/>
                  </a:cubicBezTo>
                  <a:cubicBezTo>
                    <a:pt x="1294" y="1508"/>
                    <a:pt x="1285" y="1336"/>
                    <a:pt x="1223" y="1265"/>
                  </a:cubicBezTo>
                  <a:cubicBezTo>
                    <a:pt x="1223" y="1265"/>
                    <a:pt x="1196" y="1244"/>
                    <a:pt x="1190" y="1241"/>
                  </a:cubicBezTo>
                  <a:cubicBezTo>
                    <a:pt x="981" y="1167"/>
                    <a:pt x="497" y="1978"/>
                    <a:pt x="407" y="2124"/>
                  </a:cubicBezTo>
                  <a:lnTo>
                    <a:pt x="312" y="2269"/>
                  </a:lnTo>
                  <a:cubicBezTo>
                    <a:pt x="264" y="2348"/>
                    <a:pt x="189" y="2523"/>
                    <a:pt x="154" y="2586"/>
                  </a:cubicBezTo>
                  <a:cubicBezTo>
                    <a:pt x="127" y="2635"/>
                    <a:pt x="129" y="2611"/>
                    <a:pt x="105" y="2645"/>
                  </a:cubicBezTo>
                  <a:cubicBezTo>
                    <a:pt x="74" y="2690"/>
                    <a:pt x="0" y="2842"/>
                    <a:pt x="4" y="2897"/>
                  </a:cubicBezTo>
                  <a:cubicBezTo>
                    <a:pt x="61" y="2930"/>
                    <a:pt x="260" y="3003"/>
                    <a:pt x="317" y="3032"/>
                  </a:cubicBezTo>
                  <a:cubicBezTo>
                    <a:pt x="369" y="3059"/>
                    <a:pt x="497" y="3095"/>
                    <a:pt x="558" y="3116"/>
                  </a:cubicBezTo>
                  <a:cubicBezTo>
                    <a:pt x="689" y="3161"/>
                    <a:pt x="925" y="3217"/>
                    <a:pt x="997" y="3091"/>
                  </a:cubicBezTo>
                  <a:cubicBezTo>
                    <a:pt x="1051" y="2999"/>
                    <a:pt x="923" y="2690"/>
                    <a:pt x="1168" y="2591"/>
                  </a:cubicBezTo>
                  <a:cubicBezTo>
                    <a:pt x="1317" y="2531"/>
                    <a:pt x="1421" y="2582"/>
                    <a:pt x="1534" y="2636"/>
                  </a:cubicBezTo>
                  <a:close/>
                </a:path>
              </a:pathLst>
            </a:custGeom>
            <a:solidFill>
              <a:srgbClr val="0070C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HN" sz="1350"/>
            </a:p>
          </p:txBody>
        </p:sp>
        <p:sp>
          <p:nvSpPr>
            <p:cNvPr id="212" name="Freeform 18"/>
            <p:cNvSpPr>
              <a:spLocks/>
            </p:cNvSpPr>
            <p:nvPr/>
          </p:nvSpPr>
          <p:spPr bwMode="auto">
            <a:xfrm rot="2700000">
              <a:off x="3329877" y="3211345"/>
              <a:ext cx="1265090" cy="975635"/>
            </a:xfrm>
            <a:custGeom>
              <a:avLst/>
              <a:gdLst>
                <a:gd name="T0" fmla="*/ 4191 w 4334"/>
                <a:gd name="T1" fmla="*/ 1925 h 3344"/>
                <a:gd name="T2" fmla="*/ 4180 w 4334"/>
                <a:gd name="T3" fmla="*/ 1503 h 3344"/>
                <a:gd name="T4" fmla="*/ 3906 w 4334"/>
                <a:gd name="T5" fmla="*/ 1535 h 3344"/>
                <a:gd name="T6" fmla="*/ 3849 w 4334"/>
                <a:gd name="T7" fmla="*/ 819 h 3344"/>
                <a:gd name="T8" fmla="*/ 3933 w 4334"/>
                <a:gd name="T9" fmla="*/ 588 h 3344"/>
                <a:gd name="T10" fmla="*/ 4015 w 4334"/>
                <a:gd name="T11" fmla="*/ 355 h 3344"/>
                <a:gd name="T12" fmla="*/ 3870 w 4334"/>
                <a:gd name="T13" fmla="*/ 303 h 3344"/>
                <a:gd name="T14" fmla="*/ 3735 w 4334"/>
                <a:gd name="T15" fmla="*/ 250 h 3344"/>
                <a:gd name="T16" fmla="*/ 3431 w 4334"/>
                <a:gd name="T17" fmla="*/ 164 h 3344"/>
                <a:gd name="T18" fmla="*/ 2780 w 4334"/>
                <a:gd name="T19" fmla="*/ 50 h 3344"/>
                <a:gd name="T20" fmla="*/ 2800 w 4334"/>
                <a:gd name="T21" fmla="*/ 229 h 3344"/>
                <a:gd name="T22" fmla="*/ 2796 w 4334"/>
                <a:gd name="T23" fmla="*/ 466 h 3344"/>
                <a:gd name="T24" fmla="*/ 1951 w 4334"/>
                <a:gd name="T25" fmla="*/ 256 h 3344"/>
                <a:gd name="T26" fmla="*/ 1995 w 4334"/>
                <a:gd name="T27" fmla="*/ 150 h 3344"/>
                <a:gd name="T28" fmla="*/ 2042 w 4334"/>
                <a:gd name="T29" fmla="*/ 49 h 3344"/>
                <a:gd name="T30" fmla="*/ 1471 w 4334"/>
                <a:gd name="T31" fmla="*/ 39 h 3344"/>
                <a:gd name="T32" fmla="*/ 1212 w 4334"/>
                <a:gd name="T33" fmla="*/ 82 h 3344"/>
                <a:gd name="T34" fmla="*/ 709 w 4334"/>
                <a:gd name="T35" fmla="*/ 186 h 3344"/>
                <a:gd name="T36" fmla="*/ 250 w 4334"/>
                <a:gd name="T37" fmla="*/ 332 h 3344"/>
                <a:gd name="T38" fmla="*/ 15 w 4334"/>
                <a:gd name="T39" fmla="*/ 413 h 3344"/>
                <a:gd name="T40" fmla="*/ 42 w 4334"/>
                <a:gd name="T41" fmla="*/ 551 h 3344"/>
                <a:gd name="T42" fmla="*/ 93 w 4334"/>
                <a:gd name="T43" fmla="*/ 681 h 3344"/>
                <a:gd name="T44" fmla="*/ 429 w 4334"/>
                <a:gd name="T45" fmla="*/ 1276 h 3344"/>
                <a:gd name="T46" fmla="*/ 551 w 4334"/>
                <a:gd name="T47" fmla="*/ 1348 h 3344"/>
                <a:gd name="T48" fmla="*/ 938 w 4334"/>
                <a:gd name="T49" fmla="*/ 1016 h 3344"/>
                <a:gd name="T50" fmla="*/ 1119 w 4334"/>
                <a:gd name="T51" fmla="*/ 1082 h 3344"/>
                <a:gd name="T52" fmla="*/ 1233 w 4334"/>
                <a:gd name="T53" fmla="*/ 1211 h 3344"/>
                <a:gd name="T54" fmla="*/ 1157 w 4334"/>
                <a:gd name="T55" fmla="*/ 1725 h 3344"/>
                <a:gd name="T56" fmla="*/ 975 w 4334"/>
                <a:gd name="T57" fmla="*/ 1778 h 3344"/>
                <a:gd name="T58" fmla="*/ 758 w 4334"/>
                <a:gd name="T59" fmla="*/ 1773 h 3344"/>
                <a:gd name="T60" fmla="*/ 898 w 4334"/>
                <a:gd name="T61" fmla="*/ 2501 h 3344"/>
                <a:gd name="T62" fmla="*/ 1047 w 4334"/>
                <a:gd name="T63" fmla="*/ 2827 h 3344"/>
                <a:gd name="T64" fmla="*/ 1407 w 4334"/>
                <a:gd name="T65" fmla="*/ 2711 h 3344"/>
                <a:gd name="T66" fmla="*/ 1832 w 4334"/>
                <a:gd name="T67" fmla="*/ 2681 h 3344"/>
                <a:gd name="T68" fmla="*/ 1893 w 4334"/>
                <a:gd name="T69" fmla="*/ 2857 h 3344"/>
                <a:gd name="T70" fmla="*/ 1816 w 4334"/>
                <a:gd name="T71" fmla="*/ 3024 h 3344"/>
                <a:gd name="T72" fmla="*/ 2322 w 4334"/>
                <a:gd name="T73" fmla="*/ 3044 h 3344"/>
                <a:gd name="T74" fmla="*/ 2286 w 4334"/>
                <a:gd name="T75" fmla="*/ 2695 h 3344"/>
                <a:gd name="T76" fmla="*/ 2682 w 4334"/>
                <a:gd name="T77" fmla="*/ 2659 h 3344"/>
                <a:gd name="T78" fmla="*/ 2871 w 4334"/>
                <a:gd name="T79" fmla="*/ 2711 h 3344"/>
                <a:gd name="T80" fmla="*/ 3058 w 4334"/>
                <a:gd name="T81" fmla="*/ 2775 h 3344"/>
                <a:gd name="T82" fmla="*/ 3174 w 4334"/>
                <a:gd name="T83" fmla="*/ 2431 h 3344"/>
                <a:gd name="T84" fmla="*/ 3217 w 4334"/>
                <a:gd name="T85" fmla="*/ 2317 h 3344"/>
                <a:gd name="T86" fmla="*/ 3829 w 4334"/>
                <a:gd name="T87" fmla="*/ 1933 h 3344"/>
                <a:gd name="T88" fmla="*/ 4016 w 4334"/>
                <a:gd name="T89" fmla="*/ 2062 h 3344"/>
                <a:gd name="T90" fmla="*/ 4191 w 4334"/>
                <a:gd name="T91" fmla="*/ 1925 h 3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334" h="3344">
                  <a:moveTo>
                    <a:pt x="4191" y="1925"/>
                  </a:moveTo>
                  <a:cubicBezTo>
                    <a:pt x="4275" y="1788"/>
                    <a:pt x="4334" y="1534"/>
                    <a:pt x="4180" y="1503"/>
                  </a:cubicBezTo>
                  <a:cubicBezTo>
                    <a:pt x="4070" y="1481"/>
                    <a:pt x="4010" y="1547"/>
                    <a:pt x="3906" y="1535"/>
                  </a:cubicBezTo>
                  <a:cubicBezTo>
                    <a:pt x="3636" y="1502"/>
                    <a:pt x="3799" y="956"/>
                    <a:pt x="3849" y="819"/>
                  </a:cubicBezTo>
                  <a:cubicBezTo>
                    <a:pt x="3879" y="734"/>
                    <a:pt x="3899" y="670"/>
                    <a:pt x="3933" y="588"/>
                  </a:cubicBezTo>
                  <a:cubicBezTo>
                    <a:pt x="3959" y="527"/>
                    <a:pt x="4016" y="408"/>
                    <a:pt x="4015" y="355"/>
                  </a:cubicBezTo>
                  <a:cubicBezTo>
                    <a:pt x="3962" y="326"/>
                    <a:pt x="3934" y="321"/>
                    <a:pt x="3870" y="303"/>
                  </a:cubicBezTo>
                  <a:cubicBezTo>
                    <a:pt x="3822" y="290"/>
                    <a:pt x="3781" y="265"/>
                    <a:pt x="3735" y="250"/>
                  </a:cubicBezTo>
                  <a:lnTo>
                    <a:pt x="3431" y="164"/>
                  </a:lnTo>
                  <a:cubicBezTo>
                    <a:pt x="3236" y="87"/>
                    <a:pt x="2999" y="28"/>
                    <a:pt x="2780" y="50"/>
                  </a:cubicBezTo>
                  <a:cubicBezTo>
                    <a:pt x="2719" y="138"/>
                    <a:pt x="2766" y="134"/>
                    <a:pt x="2800" y="229"/>
                  </a:cubicBezTo>
                  <a:cubicBezTo>
                    <a:pt x="2829" y="310"/>
                    <a:pt x="2836" y="387"/>
                    <a:pt x="2796" y="466"/>
                  </a:cubicBezTo>
                  <a:cubicBezTo>
                    <a:pt x="2638" y="777"/>
                    <a:pt x="1810" y="652"/>
                    <a:pt x="1951" y="256"/>
                  </a:cubicBezTo>
                  <a:cubicBezTo>
                    <a:pt x="1959" y="234"/>
                    <a:pt x="1981" y="173"/>
                    <a:pt x="1995" y="150"/>
                  </a:cubicBezTo>
                  <a:cubicBezTo>
                    <a:pt x="2027" y="93"/>
                    <a:pt x="2042" y="123"/>
                    <a:pt x="2042" y="49"/>
                  </a:cubicBezTo>
                  <a:cubicBezTo>
                    <a:pt x="1931" y="0"/>
                    <a:pt x="1615" y="31"/>
                    <a:pt x="1471" y="39"/>
                  </a:cubicBezTo>
                  <a:cubicBezTo>
                    <a:pt x="1370" y="44"/>
                    <a:pt x="1299" y="68"/>
                    <a:pt x="1212" y="82"/>
                  </a:cubicBezTo>
                  <a:lnTo>
                    <a:pt x="709" y="186"/>
                  </a:lnTo>
                  <a:lnTo>
                    <a:pt x="250" y="332"/>
                  </a:lnTo>
                  <a:cubicBezTo>
                    <a:pt x="180" y="366"/>
                    <a:pt x="104" y="390"/>
                    <a:pt x="15" y="413"/>
                  </a:cubicBezTo>
                  <a:cubicBezTo>
                    <a:pt x="0" y="476"/>
                    <a:pt x="25" y="503"/>
                    <a:pt x="42" y="551"/>
                  </a:cubicBezTo>
                  <a:cubicBezTo>
                    <a:pt x="59" y="601"/>
                    <a:pt x="73" y="643"/>
                    <a:pt x="93" y="681"/>
                  </a:cubicBezTo>
                  <a:cubicBezTo>
                    <a:pt x="204" y="905"/>
                    <a:pt x="254" y="1096"/>
                    <a:pt x="429" y="1276"/>
                  </a:cubicBezTo>
                  <a:cubicBezTo>
                    <a:pt x="474" y="1322"/>
                    <a:pt x="469" y="1350"/>
                    <a:pt x="551" y="1348"/>
                  </a:cubicBezTo>
                  <a:cubicBezTo>
                    <a:pt x="638" y="1313"/>
                    <a:pt x="639" y="1006"/>
                    <a:pt x="938" y="1016"/>
                  </a:cubicBezTo>
                  <a:cubicBezTo>
                    <a:pt x="1047" y="1019"/>
                    <a:pt x="1061" y="1033"/>
                    <a:pt x="1119" y="1082"/>
                  </a:cubicBezTo>
                  <a:cubicBezTo>
                    <a:pt x="1170" y="1124"/>
                    <a:pt x="1194" y="1144"/>
                    <a:pt x="1233" y="1211"/>
                  </a:cubicBezTo>
                  <a:cubicBezTo>
                    <a:pt x="1335" y="1387"/>
                    <a:pt x="1355" y="1607"/>
                    <a:pt x="1157" y="1725"/>
                  </a:cubicBezTo>
                  <a:cubicBezTo>
                    <a:pt x="1092" y="1764"/>
                    <a:pt x="1068" y="1776"/>
                    <a:pt x="975" y="1778"/>
                  </a:cubicBezTo>
                  <a:cubicBezTo>
                    <a:pt x="913" y="1779"/>
                    <a:pt x="791" y="1756"/>
                    <a:pt x="758" y="1773"/>
                  </a:cubicBezTo>
                  <a:cubicBezTo>
                    <a:pt x="614" y="1849"/>
                    <a:pt x="845" y="2392"/>
                    <a:pt x="898" y="2501"/>
                  </a:cubicBezTo>
                  <a:cubicBezTo>
                    <a:pt x="916" y="2537"/>
                    <a:pt x="951" y="2695"/>
                    <a:pt x="1047" y="2827"/>
                  </a:cubicBezTo>
                  <a:cubicBezTo>
                    <a:pt x="1085" y="2825"/>
                    <a:pt x="1358" y="2727"/>
                    <a:pt x="1407" y="2711"/>
                  </a:cubicBezTo>
                  <a:cubicBezTo>
                    <a:pt x="1502" y="2680"/>
                    <a:pt x="1713" y="2629"/>
                    <a:pt x="1832" y="2681"/>
                  </a:cubicBezTo>
                  <a:cubicBezTo>
                    <a:pt x="1894" y="2709"/>
                    <a:pt x="1913" y="2777"/>
                    <a:pt x="1893" y="2857"/>
                  </a:cubicBezTo>
                  <a:cubicBezTo>
                    <a:pt x="1871" y="2941"/>
                    <a:pt x="1833" y="2960"/>
                    <a:pt x="1816" y="3024"/>
                  </a:cubicBezTo>
                  <a:cubicBezTo>
                    <a:pt x="1738" y="3323"/>
                    <a:pt x="2433" y="3344"/>
                    <a:pt x="2322" y="3044"/>
                  </a:cubicBezTo>
                  <a:cubicBezTo>
                    <a:pt x="2280" y="2931"/>
                    <a:pt x="2173" y="2816"/>
                    <a:pt x="2286" y="2695"/>
                  </a:cubicBezTo>
                  <a:cubicBezTo>
                    <a:pt x="2360" y="2616"/>
                    <a:pt x="2562" y="2623"/>
                    <a:pt x="2682" y="2659"/>
                  </a:cubicBezTo>
                  <a:cubicBezTo>
                    <a:pt x="2743" y="2678"/>
                    <a:pt x="2814" y="2689"/>
                    <a:pt x="2871" y="2711"/>
                  </a:cubicBezTo>
                  <a:lnTo>
                    <a:pt x="3058" y="2775"/>
                  </a:lnTo>
                  <a:lnTo>
                    <a:pt x="3174" y="2431"/>
                  </a:lnTo>
                  <a:cubicBezTo>
                    <a:pt x="3190" y="2393"/>
                    <a:pt x="3205" y="2354"/>
                    <a:pt x="3217" y="2317"/>
                  </a:cubicBezTo>
                  <a:cubicBezTo>
                    <a:pt x="3289" y="2107"/>
                    <a:pt x="3563" y="1556"/>
                    <a:pt x="3829" y="1933"/>
                  </a:cubicBezTo>
                  <a:cubicBezTo>
                    <a:pt x="3875" y="1998"/>
                    <a:pt x="3913" y="2067"/>
                    <a:pt x="4016" y="2062"/>
                  </a:cubicBezTo>
                  <a:cubicBezTo>
                    <a:pt x="4093" y="2058"/>
                    <a:pt x="4162" y="1973"/>
                    <a:pt x="4191" y="1925"/>
                  </a:cubicBezTo>
                  <a:close/>
                </a:path>
              </a:pathLst>
            </a:custGeom>
            <a:solidFill>
              <a:srgbClr val="0070C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HN" sz="1350"/>
            </a:p>
          </p:txBody>
        </p:sp>
        <p:sp>
          <p:nvSpPr>
            <p:cNvPr id="232" name="44 CuadroTexto"/>
            <p:cNvSpPr txBox="1"/>
            <p:nvPr/>
          </p:nvSpPr>
          <p:spPr>
            <a:xfrm>
              <a:off x="3639577" y="3495610"/>
              <a:ext cx="928448" cy="3905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s-HN"/>
              </a:defPPr>
              <a:lvl1pPr algn="ctr">
                <a:defRPr sz="1400">
                  <a:latin typeface="Arial Narrow" panose="020B0606020202030204" pitchFamily="34" charset="0"/>
                </a:defRPr>
              </a:lvl1pPr>
            </a:lstStyle>
            <a:p>
              <a:r>
                <a:rPr lang="es-HN" sz="1050" dirty="0"/>
                <a:t>Desarrollo</a:t>
              </a:r>
            </a:p>
            <a:p>
              <a:r>
                <a:rPr lang="es-HN" sz="1050" dirty="0"/>
                <a:t>Socioeconómico</a:t>
              </a:r>
            </a:p>
          </p:txBody>
        </p:sp>
        <p:sp>
          <p:nvSpPr>
            <p:cNvPr id="235" name="47 CuadroTexto"/>
            <p:cNvSpPr txBox="1"/>
            <p:nvPr/>
          </p:nvSpPr>
          <p:spPr>
            <a:xfrm>
              <a:off x="2920632" y="3181094"/>
              <a:ext cx="750654" cy="2386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s-HN"/>
              </a:defPPr>
              <a:lvl1pPr algn="ctr">
                <a:defRPr sz="1400">
                  <a:latin typeface="Arial Narrow" panose="020B0606020202030204" pitchFamily="34" charset="0"/>
                </a:defRPr>
              </a:lvl1pPr>
            </a:lstStyle>
            <a:p>
              <a:r>
                <a:rPr lang="es-HN" sz="1050" dirty="0"/>
                <a:t>Planificación</a:t>
              </a:r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3361832" y="3894227"/>
            <a:ext cx="1644967" cy="1800417"/>
            <a:chOff x="3361832" y="3894227"/>
            <a:chExt cx="1644967" cy="1800417"/>
          </a:xfrm>
        </p:grpSpPr>
        <p:sp>
          <p:nvSpPr>
            <p:cNvPr id="207" name="Freeform 13"/>
            <p:cNvSpPr>
              <a:spLocks/>
            </p:cNvSpPr>
            <p:nvPr/>
          </p:nvSpPr>
          <p:spPr bwMode="auto">
            <a:xfrm rot="2700000">
              <a:off x="3497195" y="4622807"/>
              <a:ext cx="936474" cy="1207199"/>
            </a:xfrm>
            <a:custGeom>
              <a:avLst/>
              <a:gdLst>
                <a:gd name="T0" fmla="*/ 661 w 3209"/>
                <a:gd name="T1" fmla="*/ 3119 h 4136"/>
                <a:gd name="T2" fmla="*/ 822 w 3209"/>
                <a:gd name="T3" fmla="*/ 3189 h 4136"/>
                <a:gd name="T4" fmla="*/ 1144 w 3209"/>
                <a:gd name="T5" fmla="*/ 3322 h 4136"/>
                <a:gd name="T6" fmla="*/ 1329 w 3209"/>
                <a:gd name="T7" fmla="*/ 3553 h 4136"/>
                <a:gd name="T8" fmla="*/ 1142 w 3209"/>
                <a:gd name="T9" fmla="*/ 3785 h 4136"/>
                <a:gd name="T10" fmla="*/ 1507 w 3209"/>
                <a:gd name="T11" fmla="*/ 4087 h 4136"/>
                <a:gd name="T12" fmla="*/ 1531 w 3209"/>
                <a:gd name="T13" fmla="*/ 4055 h 4136"/>
                <a:gd name="T14" fmla="*/ 1637 w 3209"/>
                <a:gd name="T15" fmla="*/ 3954 h 4136"/>
                <a:gd name="T16" fmla="*/ 1709 w 3209"/>
                <a:gd name="T17" fmla="*/ 3651 h 4136"/>
                <a:gd name="T18" fmla="*/ 1907 w 3209"/>
                <a:gd name="T19" fmla="*/ 3643 h 4136"/>
                <a:gd name="T20" fmla="*/ 2556 w 3209"/>
                <a:gd name="T21" fmla="*/ 3866 h 4136"/>
                <a:gd name="T22" fmla="*/ 2633 w 3209"/>
                <a:gd name="T23" fmla="*/ 3889 h 4136"/>
                <a:gd name="T24" fmla="*/ 2883 w 3209"/>
                <a:gd name="T25" fmla="*/ 4000 h 4136"/>
                <a:gd name="T26" fmla="*/ 3031 w 3209"/>
                <a:gd name="T27" fmla="*/ 3556 h 4136"/>
                <a:gd name="T28" fmla="*/ 3148 w 3209"/>
                <a:gd name="T29" fmla="*/ 3068 h 4136"/>
                <a:gd name="T30" fmla="*/ 3154 w 3209"/>
                <a:gd name="T31" fmla="*/ 2874 h 4136"/>
                <a:gd name="T32" fmla="*/ 3125 w 3209"/>
                <a:gd name="T33" fmla="*/ 2694 h 4136"/>
                <a:gd name="T34" fmla="*/ 2665 w 3209"/>
                <a:gd name="T35" fmla="*/ 2325 h 4136"/>
                <a:gd name="T36" fmla="*/ 2707 w 3209"/>
                <a:gd name="T37" fmla="*/ 2202 h 4136"/>
                <a:gd name="T38" fmla="*/ 2712 w 3209"/>
                <a:gd name="T39" fmla="*/ 2195 h 4136"/>
                <a:gd name="T40" fmla="*/ 2857 w 3209"/>
                <a:gd name="T41" fmla="*/ 2028 h 4136"/>
                <a:gd name="T42" fmla="*/ 3070 w 3209"/>
                <a:gd name="T43" fmla="*/ 2034 h 4136"/>
                <a:gd name="T44" fmla="*/ 3161 w 3209"/>
                <a:gd name="T45" fmla="*/ 2070 h 4136"/>
                <a:gd name="T46" fmla="*/ 3190 w 3209"/>
                <a:gd name="T47" fmla="*/ 1481 h 4136"/>
                <a:gd name="T48" fmla="*/ 3138 w 3209"/>
                <a:gd name="T49" fmla="*/ 1071 h 4136"/>
                <a:gd name="T50" fmla="*/ 3049 w 3209"/>
                <a:gd name="T51" fmla="*/ 694 h 4136"/>
                <a:gd name="T52" fmla="*/ 2816 w 3209"/>
                <a:gd name="T53" fmla="*/ 9 h 4136"/>
                <a:gd name="T54" fmla="*/ 2649 w 3209"/>
                <a:gd name="T55" fmla="*/ 60 h 4136"/>
                <a:gd name="T56" fmla="*/ 2162 w 3209"/>
                <a:gd name="T57" fmla="*/ 276 h 4136"/>
                <a:gd name="T58" fmla="*/ 1926 w 3209"/>
                <a:gd name="T59" fmla="*/ 510 h 4136"/>
                <a:gd name="T60" fmla="*/ 2153 w 3209"/>
                <a:gd name="T61" fmla="*/ 757 h 4136"/>
                <a:gd name="T62" fmla="*/ 1416 w 3209"/>
                <a:gd name="T63" fmla="*/ 1120 h 4136"/>
                <a:gd name="T64" fmla="*/ 1430 w 3209"/>
                <a:gd name="T65" fmla="*/ 728 h 4136"/>
                <a:gd name="T66" fmla="*/ 1297 w 3209"/>
                <a:gd name="T67" fmla="*/ 693 h 4136"/>
                <a:gd name="T68" fmla="*/ 1039 w 3209"/>
                <a:gd name="T69" fmla="*/ 771 h 4136"/>
                <a:gd name="T70" fmla="*/ 901 w 3209"/>
                <a:gd name="T71" fmla="*/ 818 h 4136"/>
                <a:gd name="T72" fmla="*/ 715 w 3209"/>
                <a:gd name="T73" fmla="*/ 889 h 4136"/>
                <a:gd name="T74" fmla="*/ 422 w 3209"/>
                <a:gd name="T75" fmla="*/ 1043 h 4136"/>
                <a:gd name="T76" fmla="*/ 520 w 3209"/>
                <a:gd name="T77" fmla="*/ 1396 h 4136"/>
                <a:gd name="T78" fmla="*/ 575 w 3209"/>
                <a:gd name="T79" fmla="*/ 1797 h 4136"/>
                <a:gd name="T80" fmla="*/ 340 w 3209"/>
                <a:gd name="T81" fmla="*/ 1987 h 4136"/>
                <a:gd name="T82" fmla="*/ 66 w 3209"/>
                <a:gd name="T83" fmla="*/ 1947 h 4136"/>
                <a:gd name="T84" fmla="*/ 58 w 3209"/>
                <a:gd name="T85" fmla="*/ 2318 h 4136"/>
                <a:gd name="T86" fmla="*/ 376 w 3209"/>
                <a:gd name="T87" fmla="*/ 2449 h 4136"/>
                <a:gd name="T88" fmla="*/ 535 w 3209"/>
                <a:gd name="T89" fmla="*/ 2891 h 4136"/>
                <a:gd name="T90" fmla="*/ 483 w 3209"/>
                <a:gd name="T91" fmla="*/ 3069 h 4136"/>
                <a:gd name="T92" fmla="*/ 661 w 3209"/>
                <a:gd name="T93" fmla="*/ 3119 h 4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209" h="4136">
                  <a:moveTo>
                    <a:pt x="661" y="3119"/>
                  </a:moveTo>
                  <a:cubicBezTo>
                    <a:pt x="687" y="3140"/>
                    <a:pt x="787" y="3172"/>
                    <a:pt x="822" y="3189"/>
                  </a:cubicBezTo>
                  <a:cubicBezTo>
                    <a:pt x="885" y="3218"/>
                    <a:pt x="1078" y="3280"/>
                    <a:pt x="1144" y="3322"/>
                  </a:cubicBezTo>
                  <a:cubicBezTo>
                    <a:pt x="1188" y="3377"/>
                    <a:pt x="1336" y="3426"/>
                    <a:pt x="1329" y="3553"/>
                  </a:cubicBezTo>
                  <a:cubicBezTo>
                    <a:pt x="1324" y="3651"/>
                    <a:pt x="1200" y="3702"/>
                    <a:pt x="1142" y="3785"/>
                  </a:cubicBezTo>
                  <a:cubicBezTo>
                    <a:pt x="990" y="4003"/>
                    <a:pt x="1406" y="4136"/>
                    <a:pt x="1507" y="4087"/>
                  </a:cubicBezTo>
                  <a:cubicBezTo>
                    <a:pt x="1542" y="4071"/>
                    <a:pt x="1528" y="4065"/>
                    <a:pt x="1531" y="4055"/>
                  </a:cubicBezTo>
                  <a:cubicBezTo>
                    <a:pt x="1595" y="4057"/>
                    <a:pt x="1608" y="4000"/>
                    <a:pt x="1637" y="3954"/>
                  </a:cubicBezTo>
                  <a:cubicBezTo>
                    <a:pt x="1722" y="3824"/>
                    <a:pt x="1555" y="3735"/>
                    <a:pt x="1709" y="3651"/>
                  </a:cubicBezTo>
                  <a:cubicBezTo>
                    <a:pt x="1758" y="3625"/>
                    <a:pt x="1847" y="3630"/>
                    <a:pt x="1907" y="3643"/>
                  </a:cubicBezTo>
                  <a:cubicBezTo>
                    <a:pt x="2185" y="3701"/>
                    <a:pt x="2470" y="3849"/>
                    <a:pt x="2556" y="3866"/>
                  </a:cubicBezTo>
                  <a:cubicBezTo>
                    <a:pt x="2584" y="3878"/>
                    <a:pt x="2607" y="3879"/>
                    <a:pt x="2633" y="3889"/>
                  </a:cubicBezTo>
                  <a:cubicBezTo>
                    <a:pt x="2716" y="3922"/>
                    <a:pt x="2811" y="4000"/>
                    <a:pt x="2883" y="4000"/>
                  </a:cubicBezTo>
                  <a:cubicBezTo>
                    <a:pt x="3001" y="3754"/>
                    <a:pt x="2977" y="3686"/>
                    <a:pt x="3031" y="3556"/>
                  </a:cubicBezTo>
                  <a:cubicBezTo>
                    <a:pt x="3059" y="3488"/>
                    <a:pt x="3141" y="3147"/>
                    <a:pt x="3148" y="3068"/>
                  </a:cubicBezTo>
                  <a:cubicBezTo>
                    <a:pt x="3154" y="3006"/>
                    <a:pt x="3155" y="2936"/>
                    <a:pt x="3154" y="2874"/>
                  </a:cubicBezTo>
                  <a:cubicBezTo>
                    <a:pt x="3154" y="2775"/>
                    <a:pt x="3156" y="2768"/>
                    <a:pt x="3125" y="2694"/>
                  </a:cubicBezTo>
                  <a:cubicBezTo>
                    <a:pt x="3064" y="2691"/>
                    <a:pt x="2573" y="2881"/>
                    <a:pt x="2665" y="2325"/>
                  </a:cubicBezTo>
                  <a:cubicBezTo>
                    <a:pt x="2676" y="2257"/>
                    <a:pt x="2665" y="2257"/>
                    <a:pt x="2707" y="2202"/>
                  </a:cubicBezTo>
                  <a:lnTo>
                    <a:pt x="2712" y="2195"/>
                  </a:lnTo>
                  <a:cubicBezTo>
                    <a:pt x="2773" y="2115"/>
                    <a:pt x="2790" y="2059"/>
                    <a:pt x="2857" y="2028"/>
                  </a:cubicBezTo>
                  <a:cubicBezTo>
                    <a:pt x="2937" y="1990"/>
                    <a:pt x="2985" y="1979"/>
                    <a:pt x="3070" y="2034"/>
                  </a:cubicBezTo>
                  <a:cubicBezTo>
                    <a:pt x="3120" y="2066"/>
                    <a:pt x="3073" y="2074"/>
                    <a:pt x="3161" y="2070"/>
                  </a:cubicBezTo>
                  <a:cubicBezTo>
                    <a:pt x="3209" y="1997"/>
                    <a:pt x="3192" y="1559"/>
                    <a:pt x="3190" y="1481"/>
                  </a:cubicBezTo>
                  <a:lnTo>
                    <a:pt x="3138" y="1071"/>
                  </a:lnTo>
                  <a:cubicBezTo>
                    <a:pt x="3112" y="952"/>
                    <a:pt x="3065" y="807"/>
                    <a:pt x="3049" y="694"/>
                  </a:cubicBezTo>
                  <a:cubicBezTo>
                    <a:pt x="3039" y="617"/>
                    <a:pt x="2846" y="69"/>
                    <a:pt x="2816" y="9"/>
                  </a:cubicBezTo>
                  <a:cubicBezTo>
                    <a:pt x="2718" y="0"/>
                    <a:pt x="2712" y="30"/>
                    <a:pt x="2649" y="60"/>
                  </a:cubicBezTo>
                  <a:lnTo>
                    <a:pt x="2162" y="276"/>
                  </a:lnTo>
                  <a:cubicBezTo>
                    <a:pt x="2093" y="312"/>
                    <a:pt x="1914" y="421"/>
                    <a:pt x="1926" y="510"/>
                  </a:cubicBezTo>
                  <a:cubicBezTo>
                    <a:pt x="1938" y="600"/>
                    <a:pt x="2098" y="656"/>
                    <a:pt x="2153" y="757"/>
                  </a:cubicBezTo>
                  <a:cubicBezTo>
                    <a:pt x="2369" y="1157"/>
                    <a:pt x="1621" y="1401"/>
                    <a:pt x="1416" y="1120"/>
                  </a:cubicBezTo>
                  <a:cubicBezTo>
                    <a:pt x="1331" y="1004"/>
                    <a:pt x="1431" y="785"/>
                    <a:pt x="1430" y="728"/>
                  </a:cubicBezTo>
                  <a:cubicBezTo>
                    <a:pt x="1376" y="693"/>
                    <a:pt x="1391" y="684"/>
                    <a:pt x="1297" y="693"/>
                  </a:cubicBezTo>
                  <a:cubicBezTo>
                    <a:pt x="1113" y="712"/>
                    <a:pt x="1114" y="756"/>
                    <a:pt x="1039" y="771"/>
                  </a:cubicBezTo>
                  <a:cubicBezTo>
                    <a:pt x="957" y="787"/>
                    <a:pt x="965" y="792"/>
                    <a:pt x="901" y="818"/>
                  </a:cubicBezTo>
                  <a:lnTo>
                    <a:pt x="715" y="889"/>
                  </a:lnTo>
                  <a:lnTo>
                    <a:pt x="422" y="1043"/>
                  </a:lnTo>
                  <a:cubicBezTo>
                    <a:pt x="420" y="1140"/>
                    <a:pt x="508" y="1260"/>
                    <a:pt x="520" y="1396"/>
                  </a:cubicBezTo>
                  <a:cubicBezTo>
                    <a:pt x="531" y="1524"/>
                    <a:pt x="580" y="1552"/>
                    <a:pt x="575" y="1797"/>
                  </a:cubicBezTo>
                  <a:cubicBezTo>
                    <a:pt x="572" y="1934"/>
                    <a:pt x="501" y="2059"/>
                    <a:pt x="340" y="1987"/>
                  </a:cubicBezTo>
                  <a:cubicBezTo>
                    <a:pt x="251" y="1947"/>
                    <a:pt x="160" y="1796"/>
                    <a:pt x="66" y="1947"/>
                  </a:cubicBezTo>
                  <a:cubicBezTo>
                    <a:pt x="13" y="2033"/>
                    <a:pt x="0" y="2234"/>
                    <a:pt x="58" y="2318"/>
                  </a:cubicBezTo>
                  <a:cubicBezTo>
                    <a:pt x="156" y="2459"/>
                    <a:pt x="218" y="2409"/>
                    <a:pt x="376" y="2449"/>
                  </a:cubicBezTo>
                  <a:cubicBezTo>
                    <a:pt x="570" y="2499"/>
                    <a:pt x="603" y="2726"/>
                    <a:pt x="535" y="2891"/>
                  </a:cubicBezTo>
                  <a:cubicBezTo>
                    <a:pt x="514" y="2942"/>
                    <a:pt x="479" y="3002"/>
                    <a:pt x="483" y="3069"/>
                  </a:cubicBezTo>
                  <a:cubicBezTo>
                    <a:pt x="637" y="3101"/>
                    <a:pt x="596" y="3069"/>
                    <a:pt x="661" y="3119"/>
                  </a:cubicBezTo>
                  <a:close/>
                </a:path>
              </a:pathLst>
            </a:custGeom>
            <a:solidFill>
              <a:srgbClr val="FF696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HN" sz="1350"/>
            </a:p>
          </p:txBody>
        </p:sp>
        <p:sp>
          <p:nvSpPr>
            <p:cNvPr id="211" name="Freeform 17"/>
            <p:cNvSpPr>
              <a:spLocks/>
            </p:cNvSpPr>
            <p:nvPr/>
          </p:nvSpPr>
          <p:spPr bwMode="auto">
            <a:xfrm rot="2700000">
              <a:off x="3854085" y="3863579"/>
              <a:ext cx="1122065" cy="1183362"/>
            </a:xfrm>
            <a:custGeom>
              <a:avLst/>
              <a:gdLst>
                <a:gd name="T0" fmla="*/ 3183 w 3844"/>
                <a:gd name="T1" fmla="*/ 1722 h 4053"/>
                <a:gd name="T2" fmla="*/ 2990 w 3844"/>
                <a:gd name="T3" fmla="*/ 1773 h 4053"/>
                <a:gd name="T4" fmla="*/ 2808 w 3844"/>
                <a:gd name="T5" fmla="*/ 2024 h 4053"/>
                <a:gd name="T6" fmla="*/ 2325 w 3844"/>
                <a:gd name="T7" fmla="*/ 1469 h 4053"/>
                <a:gd name="T8" fmla="*/ 2468 w 3844"/>
                <a:gd name="T9" fmla="*/ 1322 h 4053"/>
                <a:gd name="T10" fmla="*/ 2610 w 3844"/>
                <a:gd name="T11" fmla="*/ 1246 h 4053"/>
                <a:gd name="T12" fmla="*/ 2594 w 3844"/>
                <a:gd name="T13" fmla="*/ 1028 h 4053"/>
                <a:gd name="T14" fmla="*/ 2321 w 3844"/>
                <a:gd name="T15" fmla="*/ 769 h 4053"/>
                <a:gd name="T16" fmla="*/ 1701 w 3844"/>
                <a:gd name="T17" fmla="*/ 383 h 4053"/>
                <a:gd name="T18" fmla="*/ 1694 w 3844"/>
                <a:gd name="T19" fmla="*/ 378 h 4053"/>
                <a:gd name="T20" fmla="*/ 1407 w 3844"/>
                <a:gd name="T21" fmla="*/ 239 h 4053"/>
                <a:gd name="T22" fmla="*/ 1323 w 3844"/>
                <a:gd name="T23" fmla="*/ 191 h 4053"/>
                <a:gd name="T24" fmla="*/ 1062 w 3844"/>
                <a:gd name="T25" fmla="*/ 54 h 4053"/>
                <a:gd name="T26" fmla="*/ 914 w 3844"/>
                <a:gd name="T27" fmla="*/ 102 h 4053"/>
                <a:gd name="T28" fmla="*/ 875 w 3844"/>
                <a:gd name="T29" fmla="*/ 198 h 4053"/>
                <a:gd name="T30" fmla="*/ 840 w 3844"/>
                <a:gd name="T31" fmla="*/ 285 h 4053"/>
                <a:gd name="T32" fmla="*/ 804 w 3844"/>
                <a:gd name="T33" fmla="*/ 381 h 4053"/>
                <a:gd name="T34" fmla="*/ 744 w 3844"/>
                <a:gd name="T35" fmla="*/ 551 h 4053"/>
                <a:gd name="T36" fmla="*/ 689 w 3844"/>
                <a:gd name="T37" fmla="*/ 941 h 4053"/>
                <a:gd name="T38" fmla="*/ 728 w 3844"/>
                <a:gd name="T39" fmla="*/ 1038 h 4053"/>
                <a:gd name="T40" fmla="*/ 1220 w 3844"/>
                <a:gd name="T41" fmla="*/ 1267 h 4053"/>
                <a:gd name="T42" fmla="*/ 754 w 3844"/>
                <a:gd name="T43" fmla="*/ 1800 h 4053"/>
                <a:gd name="T44" fmla="*/ 725 w 3844"/>
                <a:gd name="T45" fmla="*/ 1781 h 4053"/>
                <a:gd name="T46" fmla="*/ 333 w 3844"/>
                <a:gd name="T47" fmla="*/ 1633 h 4053"/>
                <a:gd name="T48" fmla="*/ 196 w 3844"/>
                <a:gd name="T49" fmla="*/ 1873 h 4053"/>
                <a:gd name="T50" fmla="*/ 91 w 3844"/>
                <a:gd name="T51" fmla="*/ 2142 h 4053"/>
                <a:gd name="T52" fmla="*/ 16 w 3844"/>
                <a:gd name="T53" fmla="*/ 2442 h 4053"/>
                <a:gd name="T54" fmla="*/ 253 w 3844"/>
                <a:gd name="T55" fmla="*/ 2558 h 4053"/>
                <a:gd name="T56" fmla="*/ 473 w 3844"/>
                <a:gd name="T57" fmla="*/ 2687 h 4053"/>
                <a:gd name="T58" fmla="*/ 670 w 3844"/>
                <a:gd name="T59" fmla="*/ 2841 h 4053"/>
                <a:gd name="T60" fmla="*/ 865 w 3844"/>
                <a:gd name="T61" fmla="*/ 3011 h 4053"/>
                <a:gd name="T62" fmla="*/ 1263 w 3844"/>
                <a:gd name="T63" fmla="*/ 3484 h 4053"/>
                <a:gd name="T64" fmla="*/ 1328 w 3844"/>
                <a:gd name="T65" fmla="*/ 3602 h 4053"/>
                <a:gd name="T66" fmla="*/ 1394 w 3844"/>
                <a:gd name="T67" fmla="*/ 3717 h 4053"/>
                <a:gd name="T68" fmla="*/ 1442 w 3844"/>
                <a:gd name="T69" fmla="*/ 3800 h 4053"/>
                <a:gd name="T70" fmla="*/ 1571 w 3844"/>
                <a:gd name="T71" fmla="*/ 3781 h 4053"/>
                <a:gd name="T72" fmla="*/ 1680 w 3844"/>
                <a:gd name="T73" fmla="*/ 3732 h 4053"/>
                <a:gd name="T74" fmla="*/ 1947 w 3844"/>
                <a:gd name="T75" fmla="*/ 3612 h 4053"/>
                <a:gd name="T76" fmla="*/ 1973 w 3844"/>
                <a:gd name="T77" fmla="*/ 3601 h 4053"/>
                <a:gd name="T78" fmla="*/ 2125 w 3844"/>
                <a:gd name="T79" fmla="*/ 3548 h 4053"/>
                <a:gd name="T80" fmla="*/ 2382 w 3844"/>
                <a:gd name="T81" fmla="*/ 3488 h 4053"/>
                <a:gd name="T82" fmla="*/ 2614 w 3844"/>
                <a:gd name="T83" fmla="*/ 3561 h 4053"/>
                <a:gd name="T84" fmla="*/ 2752 w 3844"/>
                <a:gd name="T85" fmla="*/ 4034 h 4053"/>
                <a:gd name="T86" fmla="*/ 3040 w 3844"/>
                <a:gd name="T87" fmla="*/ 3621 h 4053"/>
                <a:gd name="T88" fmla="*/ 2905 w 3844"/>
                <a:gd name="T89" fmla="*/ 3435 h 4053"/>
                <a:gd name="T90" fmla="*/ 3009 w 3844"/>
                <a:gd name="T91" fmla="*/ 3219 h 4053"/>
                <a:gd name="T92" fmla="*/ 3405 w 3844"/>
                <a:gd name="T93" fmla="*/ 2984 h 4053"/>
                <a:gd name="T94" fmla="*/ 3453 w 3844"/>
                <a:gd name="T95" fmla="*/ 2959 h 4053"/>
                <a:gd name="T96" fmla="*/ 3625 w 3844"/>
                <a:gd name="T97" fmla="*/ 2889 h 4053"/>
                <a:gd name="T98" fmla="*/ 3844 w 3844"/>
                <a:gd name="T99" fmla="*/ 2794 h 4053"/>
                <a:gd name="T100" fmla="*/ 3772 w 3844"/>
                <a:gd name="T101" fmla="*/ 2638 h 4053"/>
                <a:gd name="T102" fmla="*/ 3433 w 3844"/>
                <a:gd name="T103" fmla="*/ 2018 h 4053"/>
                <a:gd name="T104" fmla="*/ 3387 w 3844"/>
                <a:gd name="T105" fmla="*/ 1941 h 4053"/>
                <a:gd name="T106" fmla="*/ 3333 w 3844"/>
                <a:gd name="T107" fmla="*/ 1876 h 4053"/>
                <a:gd name="T108" fmla="*/ 3183 w 3844"/>
                <a:gd name="T109" fmla="*/ 1722 h 4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844" h="4053">
                  <a:moveTo>
                    <a:pt x="3183" y="1722"/>
                  </a:moveTo>
                  <a:cubicBezTo>
                    <a:pt x="3099" y="1647"/>
                    <a:pt x="3025" y="1650"/>
                    <a:pt x="2990" y="1773"/>
                  </a:cubicBezTo>
                  <a:cubicBezTo>
                    <a:pt x="2973" y="1829"/>
                    <a:pt x="2884" y="1980"/>
                    <a:pt x="2808" y="2024"/>
                  </a:cubicBezTo>
                  <a:cubicBezTo>
                    <a:pt x="2488" y="2208"/>
                    <a:pt x="2170" y="1718"/>
                    <a:pt x="2325" y="1469"/>
                  </a:cubicBezTo>
                  <a:cubicBezTo>
                    <a:pt x="2376" y="1388"/>
                    <a:pt x="2395" y="1386"/>
                    <a:pt x="2468" y="1322"/>
                  </a:cubicBezTo>
                  <a:cubicBezTo>
                    <a:pt x="2514" y="1282"/>
                    <a:pt x="2528" y="1300"/>
                    <a:pt x="2610" y="1246"/>
                  </a:cubicBezTo>
                  <a:cubicBezTo>
                    <a:pt x="2707" y="1183"/>
                    <a:pt x="2653" y="1101"/>
                    <a:pt x="2594" y="1028"/>
                  </a:cubicBezTo>
                  <a:lnTo>
                    <a:pt x="2321" y="769"/>
                  </a:lnTo>
                  <a:lnTo>
                    <a:pt x="1701" y="383"/>
                  </a:lnTo>
                  <a:lnTo>
                    <a:pt x="1694" y="378"/>
                  </a:lnTo>
                  <a:lnTo>
                    <a:pt x="1407" y="239"/>
                  </a:lnTo>
                  <a:cubicBezTo>
                    <a:pt x="1367" y="220"/>
                    <a:pt x="1358" y="207"/>
                    <a:pt x="1323" y="191"/>
                  </a:cubicBezTo>
                  <a:cubicBezTo>
                    <a:pt x="1139" y="107"/>
                    <a:pt x="1194" y="125"/>
                    <a:pt x="1062" y="54"/>
                  </a:cubicBezTo>
                  <a:cubicBezTo>
                    <a:pt x="960" y="0"/>
                    <a:pt x="941" y="18"/>
                    <a:pt x="914" y="102"/>
                  </a:cubicBezTo>
                  <a:cubicBezTo>
                    <a:pt x="900" y="146"/>
                    <a:pt x="890" y="163"/>
                    <a:pt x="875" y="198"/>
                  </a:cubicBezTo>
                  <a:cubicBezTo>
                    <a:pt x="863" y="226"/>
                    <a:pt x="852" y="259"/>
                    <a:pt x="840" y="285"/>
                  </a:cubicBezTo>
                  <a:cubicBezTo>
                    <a:pt x="826" y="315"/>
                    <a:pt x="818" y="342"/>
                    <a:pt x="804" y="381"/>
                  </a:cubicBezTo>
                  <a:lnTo>
                    <a:pt x="744" y="551"/>
                  </a:lnTo>
                  <a:cubicBezTo>
                    <a:pt x="705" y="655"/>
                    <a:pt x="683" y="826"/>
                    <a:pt x="689" y="941"/>
                  </a:cubicBezTo>
                  <a:cubicBezTo>
                    <a:pt x="693" y="1004"/>
                    <a:pt x="701" y="997"/>
                    <a:pt x="728" y="1038"/>
                  </a:cubicBezTo>
                  <a:cubicBezTo>
                    <a:pt x="785" y="1040"/>
                    <a:pt x="1220" y="905"/>
                    <a:pt x="1220" y="1267"/>
                  </a:cubicBezTo>
                  <a:cubicBezTo>
                    <a:pt x="1219" y="1564"/>
                    <a:pt x="922" y="1894"/>
                    <a:pt x="754" y="1800"/>
                  </a:cubicBezTo>
                  <a:lnTo>
                    <a:pt x="725" y="1781"/>
                  </a:lnTo>
                  <a:cubicBezTo>
                    <a:pt x="477" y="1633"/>
                    <a:pt x="537" y="1383"/>
                    <a:pt x="333" y="1633"/>
                  </a:cubicBezTo>
                  <a:cubicBezTo>
                    <a:pt x="272" y="1707"/>
                    <a:pt x="235" y="1774"/>
                    <a:pt x="196" y="1873"/>
                  </a:cubicBezTo>
                  <a:lnTo>
                    <a:pt x="91" y="2142"/>
                  </a:lnTo>
                  <a:cubicBezTo>
                    <a:pt x="84" y="2159"/>
                    <a:pt x="0" y="2413"/>
                    <a:pt x="16" y="2442"/>
                  </a:cubicBezTo>
                  <a:cubicBezTo>
                    <a:pt x="54" y="2473"/>
                    <a:pt x="200" y="2532"/>
                    <a:pt x="253" y="2558"/>
                  </a:cubicBezTo>
                  <a:lnTo>
                    <a:pt x="473" y="2687"/>
                  </a:lnTo>
                  <a:cubicBezTo>
                    <a:pt x="540" y="2731"/>
                    <a:pt x="597" y="2795"/>
                    <a:pt x="670" y="2841"/>
                  </a:cubicBezTo>
                  <a:lnTo>
                    <a:pt x="865" y="3011"/>
                  </a:lnTo>
                  <a:cubicBezTo>
                    <a:pt x="1021" y="3152"/>
                    <a:pt x="1142" y="3318"/>
                    <a:pt x="1263" y="3484"/>
                  </a:cubicBezTo>
                  <a:cubicBezTo>
                    <a:pt x="1289" y="3521"/>
                    <a:pt x="1304" y="3563"/>
                    <a:pt x="1328" y="3602"/>
                  </a:cubicBezTo>
                  <a:cubicBezTo>
                    <a:pt x="1353" y="3642"/>
                    <a:pt x="1371" y="3675"/>
                    <a:pt x="1394" y="3717"/>
                  </a:cubicBezTo>
                  <a:lnTo>
                    <a:pt x="1442" y="3800"/>
                  </a:lnTo>
                  <a:cubicBezTo>
                    <a:pt x="1493" y="3867"/>
                    <a:pt x="1524" y="3799"/>
                    <a:pt x="1571" y="3781"/>
                  </a:cubicBezTo>
                  <a:cubicBezTo>
                    <a:pt x="1633" y="3757"/>
                    <a:pt x="1629" y="3758"/>
                    <a:pt x="1680" y="3732"/>
                  </a:cubicBezTo>
                  <a:lnTo>
                    <a:pt x="1947" y="3612"/>
                  </a:lnTo>
                  <a:cubicBezTo>
                    <a:pt x="1961" y="3607"/>
                    <a:pt x="1960" y="3607"/>
                    <a:pt x="1973" y="3601"/>
                  </a:cubicBezTo>
                  <a:cubicBezTo>
                    <a:pt x="2086" y="3546"/>
                    <a:pt x="2029" y="3579"/>
                    <a:pt x="2125" y="3548"/>
                  </a:cubicBezTo>
                  <a:cubicBezTo>
                    <a:pt x="2209" y="3521"/>
                    <a:pt x="2283" y="3502"/>
                    <a:pt x="2382" y="3488"/>
                  </a:cubicBezTo>
                  <a:cubicBezTo>
                    <a:pt x="2473" y="3476"/>
                    <a:pt x="2579" y="3488"/>
                    <a:pt x="2614" y="3561"/>
                  </a:cubicBezTo>
                  <a:cubicBezTo>
                    <a:pt x="2696" y="3728"/>
                    <a:pt x="2481" y="4014"/>
                    <a:pt x="2752" y="4034"/>
                  </a:cubicBezTo>
                  <a:cubicBezTo>
                    <a:pt x="3021" y="4053"/>
                    <a:pt x="3353" y="3856"/>
                    <a:pt x="3040" y="3621"/>
                  </a:cubicBezTo>
                  <a:cubicBezTo>
                    <a:pt x="2951" y="3554"/>
                    <a:pt x="2914" y="3539"/>
                    <a:pt x="2905" y="3435"/>
                  </a:cubicBezTo>
                  <a:cubicBezTo>
                    <a:pt x="2897" y="3329"/>
                    <a:pt x="2960" y="3268"/>
                    <a:pt x="3009" y="3219"/>
                  </a:cubicBezTo>
                  <a:cubicBezTo>
                    <a:pt x="3107" y="3119"/>
                    <a:pt x="3273" y="3048"/>
                    <a:pt x="3405" y="2984"/>
                  </a:cubicBezTo>
                  <a:cubicBezTo>
                    <a:pt x="3424" y="2975"/>
                    <a:pt x="3434" y="2972"/>
                    <a:pt x="3453" y="2959"/>
                  </a:cubicBezTo>
                  <a:cubicBezTo>
                    <a:pt x="3549" y="2895"/>
                    <a:pt x="3517" y="2935"/>
                    <a:pt x="3625" y="2889"/>
                  </a:cubicBezTo>
                  <a:cubicBezTo>
                    <a:pt x="3690" y="2861"/>
                    <a:pt x="3792" y="2838"/>
                    <a:pt x="3844" y="2794"/>
                  </a:cubicBezTo>
                  <a:cubicBezTo>
                    <a:pt x="3837" y="2735"/>
                    <a:pt x="3791" y="2690"/>
                    <a:pt x="3772" y="2638"/>
                  </a:cubicBezTo>
                  <a:cubicBezTo>
                    <a:pt x="3688" y="2418"/>
                    <a:pt x="3562" y="2215"/>
                    <a:pt x="3433" y="2018"/>
                  </a:cubicBezTo>
                  <a:cubicBezTo>
                    <a:pt x="3412" y="1986"/>
                    <a:pt x="3408" y="1977"/>
                    <a:pt x="3387" y="1941"/>
                  </a:cubicBezTo>
                  <a:cubicBezTo>
                    <a:pt x="3371" y="1914"/>
                    <a:pt x="3352" y="1899"/>
                    <a:pt x="3333" y="1876"/>
                  </a:cubicBezTo>
                  <a:cubicBezTo>
                    <a:pt x="3256" y="1784"/>
                    <a:pt x="3261" y="1793"/>
                    <a:pt x="3183" y="1722"/>
                  </a:cubicBezTo>
                  <a:close/>
                </a:path>
              </a:pathLst>
            </a:custGeom>
            <a:solidFill>
              <a:srgbClr val="FF696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HN" sz="1350"/>
            </a:p>
          </p:txBody>
        </p:sp>
        <p:sp>
          <p:nvSpPr>
            <p:cNvPr id="231" name="43 CuadroTexto"/>
            <p:cNvSpPr txBox="1"/>
            <p:nvPr/>
          </p:nvSpPr>
          <p:spPr>
            <a:xfrm>
              <a:off x="3661008" y="5148169"/>
              <a:ext cx="672304" cy="3905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s-HN"/>
              </a:defPPr>
              <a:lvl1pPr>
                <a:defRPr sz="1400">
                  <a:latin typeface="Arial Narrow" panose="020B0606020202030204" pitchFamily="34" charset="0"/>
                </a:defRPr>
              </a:lvl1pPr>
            </a:lstStyle>
            <a:p>
              <a:r>
                <a:rPr lang="es-HN" sz="1050" dirty="0"/>
                <a:t>Gestión de</a:t>
              </a:r>
            </a:p>
            <a:p>
              <a:r>
                <a:rPr lang="es-HN" sz="1050" dirty="0"/>
                <a:t>Riesgos</a:t>
              </a:r>
            </a:p>
          </p:txBody>
        </p:sp>
        <p:sp>
          <p:nvSpPr>
            <p:cNvPr id="236" name="48 CuadroTexto"/>
            <p:cNvSpPr txBox="1"/>
            <p:nvPr/>
          </p:nvSpPr>
          <p:spPr>
            <a:xfrm>
              <a:off x="3954411" y="4179092"/>
              <a:ext cx="827498" cy="3905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s-HN"/>
              </a:defPPr>
              <a:lvl1pPr>
                <a:defRPr sz="1200">
                  <a:latin typeface="Arial Narrow" panose="020B0606020202030204" pitchFamily="34" charset="0"/>
                </a:defRPr>
              </a:lvl1pPr>
            </a:lstStyle>
            <a:p>
              <a:pPr algn="ctr"/>
              <a:r>
                <a:rPr lang="es-HN" sz="1050" dirty="0"/>
                <a:t>Ordenamiento</a:t>
              </a:r>
            </a:p>
            <a:p>
              <a:pPr algn="ctr"/>
              <a:r>
                <a:rPr lang="es-HN" sz="1050" dirty="0"/>
                <a:t>Territorial</a:t>
              </a:r>
            </a:p>
          </p:txBody>
        </p:sp>
      </p:grpSp>
      <p:sp>
        <p:nvSpPr>
          <p:cNvPr id="237" name="49 CuadroTexto"/>
          <p:cNvSpPr txBox="1"/>
          <p:nvPr/>
        </p:nvSpPr>
        <p:spPr>
          <a:xfrm>
            <a:off x="80133" y="1964881"/>
            <a:ext cx="1487399" cy="998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HN" sz="2100" dirty="0">
                <a:solidFill>
                  <a:schemeClr val="accent4">
                    <a:lumMod val="50000"/>
                  </a:schemeClr>
                </a:solidFill>
                <a:latin typeface="Impact" panose="020B0806030902050204" pitchFamily="34" charset="0"/>
              </a:rPr>
              <a:t>Eficiencia en</a:t>
            </a:r>
          </a:p>
          <a:p>
            <a:pPr algn="ctr"/>
            <a:r>
              <a:rPr lang="es-HN" sz="2100" dirty="0">
                <a:solidFill>
                  <a:schemeClr val="accent4">
                    <a:lumMod val="50000"/>
                  </a:schemeClr>
                </a:solidFill>
                <a:latin typeface="Impact" panose="020B0806030902050204" pitchFamily="34" charset="0"/>
              </a:rPr>
              <a:t>Servicios</a:t>
            </a:r>
          </a:p>
        </p:txBody>
      </p:sp>
      <p:cxnSp>
        <p:nvCxnSpPr>
          <p:cNvPr id="238" name="Conector recto de flecha 237"/>
          <p:cNvCxnSpPr/>
          <p:nvPr/>
        </p:nvCxnSpPr>
        <p:spPr>
          <a:xfrm>
            <a:off x="4308195" y="5216370"/>
            <a:ext cx="2069213" cy="0"/>
          </a:xfrm>
          <a:prstGeom prst="straightConnector1">
            <a:avLst/>
          </a:prstGeom>
          <a:ln w="19050">
            <a:headEnd type="arrow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9" name="Conector recto de flecha 238"/>
          <p:cNvCxnSpPr/>
          <p:nvPr/>
        </p:nvCxnSpPr>
        <p:spPr>
          <a:xfrm>
            <a:off x="4874565" y="5729494"/>
            <a:ext cx="1502844" cy="0"/>
          </a:xfrm>
          <a:prstGeom prst="straightConnector1">
            <a:avLst/>
          </a:prstGeom>
          <a:ln w="19050">
            <a:headEnd type="arrow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0" name="1027 CuadroTexto"/>
          <p:cNvSpPr txBox="1"/>
          <p:nvPr/>
        </p:nvSpPr>
        <p:spPr>
          <a:xfrm>
            <a:off x="5597423" y="5026823"/>
            <a:ext cx="825736" cy="238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HN" sz="1050" b="1" dirty="0">
                <a:latin typeface="Arial Narrow" pitchFamily="34" charset="0"/>
              </a:rPr>
              <a:t>PROCESOS</a:t>
            </a:r>
          </a:p>
        </p:txBody>
      </p:sp>
      <p:sp>
        <p:nvSpPr>
          <p:cNvPr id="241" name="1027 CuadroTexto"/>
          <p:cNvSpPr txBox="1"/>
          <p:nvPr/>
        </p:nvSpPr>
        <p:spPr>
          <a:xfrm>
            <a:off x="5458173" y="5544273"/>
            <a:ext cx="1121242" cy="238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sz="1050" b="1" dirty="0">
                <a:latin typeface="Arial Narrow" pitchFamily="34" charset="0"/>
              </a:rPr>
              <a:t>INSTITUCIONES</a:t>
            </a:r>
          </a:p>
        </p:txBody>
      </p:sp>
      <p:grpSp>
        <p:nvGrpSpPr>
          <p:cNvPr id="242" name="Grupo 241"/>
          <p:cNvGrpSpPr/>
          <p:nvPr/>
        </p:nvGrpSpPr>
        <p:grpSpPr>
          <a:xfrm>
            <a:off x="683166" y="3381186"/>
            <a:ext cx="210378" cy="334143"/>
            <a:chOff x="283613" y="484793"/>
            <a:chExt cx="174625" cy="279400"/>
          </a:xfrm>
        </p:grpSpPr>
        <p:sp>
          <p:nvSpPr>
            <p:cNvPr id="243" name="Freeform 5"/>
            <p:cNvSpPr>
              <a:spLocks/>
            </p:cNvSpPr>
            <p:nvPr/>
          </p:nvSpPr>
          <p:spPr bwMode="auto">
            <a:xfrm>
              <a:off x="289963" y="600681"/>
              <a:ext cx="161925" cy="139700"/>
            </a:xfrm>
            <a:custGeom>
              <a:avLst/>
              <a:gdLst>
                <a:gd name="T0" fmla="*/ 317 w 1023"/>
                <a:gd name="T1" fmla="*/ 8 h 886"/>
                <a:gd name="T2" fmla="*/ 255 w 1023"/>
                <a:gd name="T3" fmla="*/ 44 h 886"/>
                <a:gd name="T4" fmla="*/ 268 w 1023"/>
                <a:gd name="T5" fmla="*/ 47 h 886"/>
                <a:gd name="T6" fmla="*/ 183 w 1023"/>
                <a:gd name="T7" fmla="*/ 123 h 886"/>
                <a:gd name="T8" fmla="*/ 192 w 1023"/>
                <a:gd name="T9" fmla="*/ 156 h 886"/>
                <a:gd name="T10" fmla="*/ 148 w 1023"/>
                <a:gd name="T11" fmla="*/ 204 h 886"/>
                <a:gd name="T12" fmla="*/ 0 w 1023"/>
                <a:gd name="T13" fmla="*/ 613 h 886"/>
                <a:gd name="T14" fmla="*/ 2 w 1023"/>
                <a:gd name="T15" fmla="*/ 692 h 886"/>
                <a:gd name="T16" fmla="*/ 212 w 1023"/>
                <a:gd name="T17" fmla="*/ 836 h 886"/>
                <a:gd name="T18" fmla="*/ 844 w 1023"/>
                <a:gd name="T19" fmla="*/ 827 h 886"/>
                <a:gd name="T20" fmla="*/ 964 w 1023"/>
                <a:gd name="T21" fmla="*/ 769 h 886"/>
                <a:gd name="T22" fmla="*/ 1004 w 1023"/>
                <a:gd name="T23" fmla="*/ 720 h 886"/>
                <a:gd name="T24" fmla="*/ 1023 w 1023"/>
                <a:gd name="T25" fmla="*/ 650 h 886"/>
                <a:gd name="T26" fmla="*/ 1019 w 1023"/>
                <a:gd name="T27" fmla="*/ 632 h 886"/>
                <a:gd name="T28" fmla="*/ 1020 w 1023"/>
                <a:gd name="T29" fmla="*/ 610 h 886"/>
                <a:gd name="T30" fmla="*/ 966 w 1023"/>
                <a:gd name="T31" fmla="*/ 355 h 886"/>
                <a:gd name="T32" fmla="*/ 849 w 1023"/>
                <a:gd name="T33" fmla="*/ 165 h 886"/>
                <a:gd name="T34" fmla="*/ 831 w 1023"/>
                <a:gd name="T35" fmla="*/ 143 h 886"/>
                <a:gd name="T36" fmla="*/ 837 w 1023"/>
                <a:gd name="T37" fmla="*/ 112 h 886"/>
                <a:gd name="T38" fmla="*/ 807 w 1023"/>
                <a:gd name="T39" fmla="*/ 85 h 886"/>
                <a:gd name="T40" fmla="*/ 778 w 1023"/>
                <a:gd name="T41" fmla="*/ 51 h 886"/>
                <a:gd name="T42" fmla="*/ 820 w 1023"/>
                <a:gd name="T43" fmla="*/ 77 h 886"/>
                <a:gd name="T44" fmla="*/ 769 w 1023"/>
                <a:gd name="T45" fmla="*/ 35 h 886"/>
                <a:gd name="T46" fmla="*/ 713 w 1023"/>
                <a:gd name="T47" fmla="*/ 0 h 886"/>
                <a:gd name="T48" fmla="*/ 638 w 1023"/>
                <a:gd name="T49" fmla="*/ 31 h 886"/>
                <a:gd name="T50" fmla="*/ 747 w 1023"/>
                <a:gd name="T51" fmla="*/ 74 h 886"/>
                <a:gd name="T52" fmla="*/ 792 w 1023"/>
                <a:gd name="T53" fmla="*/ 107 h 886"/>
                <a:gd name="T54" fmla="*/ 817 w 1023"/>
                <a:gd name="T55" fmla="*/ 152 h 886"/>
                <a:gd name="T56" fmla="*/ 738 w 1023"/>
                <a:gd name="T57" fmla="*/ 225 h 886"/>
                <a:gd name="T58" fmla="*/ 374 w 1023"/>
                <a:gd name="T59" fmla="*/ 270 h 886"/>
                <a:gd name="T60" fmla="*/ 197 w 1023"/>
                <a:gd name="T61" fmla="*/ 151 h 886"/>
                <a:gd name="T62" fmla="*/ 381 w 1023"/>
                <a:gd name="T63" fmla="*/ 30 h 886"/>
                <a:gd name="T64" fmla="*/ 341 w 1023"/>
                <a:gd name="T65" fmla="*/ 12 h 886"/>
                <a:gd name="T66" fmla="*/ 299 w 1023"/>
                <a:gd name="T67" fmla="*/ 27 h 886"/>
                <a:gd name="T68" fmla="*/ 324 w 1023"/>
                <a:gd name="T69" fmla="*/ 6 h 886"/>
                <a:gd name="T70" fmla="*/ 317 w 1023"/>
                <a:gd name="T71" fmla="*/ 8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23" h="886">
                  <a:moveTo>
                    <a:pt x="317" y="8"/>
                  </a:moveTo>
                  <a:cubicBezTo>
                    <a:pt x="296" y="10"/>
                    <a:pt x="270" y="32"/>
                    <a:pt x="255" y="44"/>
                  </a:cubicBezTo>
                  <a:cubicBezTo>
                    <a:pt x="260" y="48"/>
                    <a:pt x="262" y="43"/>
                    <a:pt x="268" y="47"/>
                  </a:cubicBezTo>
                  <a:cubicBezTo>
                    <a:pt x="253" y="56"/>
                    <a:pt x="194" y="103"/>
                    <a:pt x="183" y="123"/>
                  </a:cubicBezTo>
                  <a:lnTo>
                    <a:pt x="192" y="156"/>
                  </a:lnTo>
                  <a:cubicBezTo>
                    <a:pt x="179" y="164"/>
                    <a:pt x="158" y="191"/>
                    <a:pt x="148" y="204"/>
                  </a:cubicBezTo>
                  <a:cubicBezTo>
                    <a:pt x="65" y="314"/>
                    <a:pt x="1" y="474"/>
                    <a:pt x="0" y="613"/>
                  </a:cubicBezTo>
                  <a:cubicBezTo>
                    <a:pt x="0" y="628"/>
                    <a:pt x="4" y="687"/>
                    <a:pt x="2" y="692"/>
                  </a:cubicBezTo>
                  <a:cubicBezTo>
                    <a:pt x="8" y="769"/>
                    <a:pt x="149" y="818"/>
                    <a:pt x="212" y="836"/>
                  </a:cubicBezTo>
                  <a:cubicBezTo>
                    <a:pt x="384" y="886"/>
                    <a:pt x="675" y="885"/>
                    <a:pt x="844" y="827"/>
                  </a:cubicBezTo>
                  <a:cubicBezTo>
                    <a:pt x="889" y="812"/>
                    <a:pt x="928" y="793"/>
                    <a:pt x="964" y="769"/>
                  </a:cubicBezTo>
                  <a:cubicBezTo>
                    <a:pt x="988" y="753"/>
                    <a:pt x="993" y="753"/>
                    <a:pt x="1004" y="720"/>
                  </a:cubicBezTo>
                  <a:cubicBezTo>
                    <a:pt x="1011" y="697"/>
                    <a:pt x="1020" y="676"/>
                    <a:pt x="1023" y="650"/>
                  </a:cubicBezTo>
                  <a:cubicBezTo>
                    <a:pt x="1016" y="640"/>
                    <a:pt x="1019" y="647"/>
                    <a:pt x="1019" y="632"/>
                  </a:cubicBezTo>
                  <a:cubicBezTo>
                    <a:pt x="1019" y="625"/>
                    <a:pt x="1020" y="617"/>
                    <a:pt x="1020" y="610"/>
                  </a:cubicBezTo>
                  <a:cubicBezTo>
                    <a:pt x="1019" y="524"/>
                    <a:pt x="999" y="433"/>
                    <a:pt x="966" y="355"/>
                  </a:cubicBezTo>
                  <a:cubicBezTo>
                    <a:pt x="923" y="255"/>
                    <a:pt x="906" y="237"/>
                    <a:pt x="849" y="165"/>
                  </a:cubicBezTo>
                  <a:cubicBezTo>
                    <a:pt x="842" y="156"/>
                    <a:pt x="840" y="152"/>
                    <a:pt x="831" y="143"/>
                  </a:cubicBezTo>
                  <a:cubicBezTo>
                    <a:pt x="834" y="133"/>
                    <a:pt x="839" y="125"/>
                    <a:pt x="837" y="112"/>
                  </a:cubicBezTo>
                  <a:cubicBezTo>
                    <a:pt x="826" y="103"/>
                    <a:pt x="818" y="94"/>
                    <a:pt x="807" y="85"/>
                  </a:cubicBezTo>
                  <a:cubicBezTo>
                    <a:pt x="775" y="55"/>
                    <a:pt x="786" y="76"/>
                    <a:pt x="778" y="51"/>
                  </a:cubicBezTo>
                  <a:cubicBezTo>
                    <a:pt x="798" y="57"/>
                    <a:pt x="808" y="65"/>
                    <a:pt x="820" y="77"/>
                  </a:cubicBezTo>
                  <a:cubicBezTo>
                    <a:pt x="809" y="60"/>
                    <a:pt x="787" y="49"/>
                    <a:pt x="769" y="35"/>
                  </a:cubicBezTo>
                  <a:cubicBezTo>
                    <a:pt x="755" y="25"/>
                    <a:pt x="723" y="10"/>
                    <a:pt x="713" y="0"/>
                  </a:cubicBezTo>
                  <a:cubicBezTo>
                    <a:pt x="687" y="17"/>
                    <a:pt x="670" y="19"/>
                    <a:pt x="638" y="31"/>
                  </a:cubicBezTo>
                  <a:cubicBezTo>
                    <a:pt x="676" y="42"/>
                    <a:pt x="720" y="59"/>
                    <a:pt x="747" y="74"/>
                  </a:cubicBezTo>
                  <a:cubicBezTo>
                    <a:pt x="764" y="84"/>
                    <a:pt x="779" y="96"/>
                    <a:pt x="792" y="107"/>
                  </a:cubicBezTo>
                  <a:cubicBezTo>
                    <a:pt x="805" y="117"/>
                    <a:pt x="825" y="130"/>
                    <a:pt x="817" y="152"/>
                  </a:cubicBezTo>
                  <a:cubicBezTo>
                    <a:pt x="811" y="170"/>
                    <a:pt x="757" y="212"/>
                    <a:pt x="738" y="225"/>
                  </a:cubicBezTo>
                  <a:cubicBezTo>
                    <a:pt x="632" y="292"/>
                    <a:pt x="495" y="310"/>
                    <a:pt x="374" y="270"/>
                  </a:cubicBezTo>
                  <a:cubicBezTo>
                    <a:pt x="320" y="252"/>
                    <a:pt x="215" y="193"/>
                    <a:pt x="197" y="151"/>
                  </a:cubicBezTo>
                  <a:cubicBezTo>
                    <a:pt x="214" y="121"/>
                    <a:pt x="331" y="39"/>
                    <a:pt x="381" y="30"/>
                  </a:cubicBezTo>
                  <a:cubicBezTo>
                    <a:pt x="367" y="24"/>
                    <a:pt x="352" y="23"/>
                    <a:pt x="341" y="12"/>
                  </a:cubicBezTo>
                  <a:cubicBezTo>
                    <a:pt x="327" y="17"/>
                    <a:pt x="318" y="26"/>
                    <a:pt x="299" y="27"/>
                  </a:cubicBezTo>
                  <a:cubicBezTo>
                    <a:pt x="309" y="9"/>
                    <a:pt x="317" y="13"/>
                    <a:pt x="324" y="6"/>
                  </a:cubicBezTo>
                  <a:lnTo>
                    <a:pt x="317" y="8"/>
                  </a:lnTo>
                  <a:close/>
                </a:path>
              </a:pathLst>
            </a:custGeom>
            <a:solidFill>
              <a:srgbClr val="9AD2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HN" sz="1350"/>
            </a:p>
          </p:txBody>
        </p:sp>
        <p:sp>
          <p:nvSpPr>
            <p:cNvPr id="244" name="Freeform 6"/>
            <p:cNvSpPr>
              <a:spLocks noEditPoints="1"/>
            </p:cNvSpPr>
            <p:nvPr/>
          </p:nvSpPr>
          <p:spPr bwMode="auto">
            <a:xfrm>
              <a:off x="313775" y="484793"/>
              <a:ext cx="114300" cy="103188"/>
            </a:xfrm>
            <a:custGeom>
              <a:avLst/>
              <a:gdLst>
                <a:gd name="T0" fmla="*/ 47 w 731"/>
                <a:gd name="T1" fmla="*/ 473 h 655"/>
                <a:gd name="T2" fmla="*/ 132 w 731"/>
                <a:gd name="T3" fmla="*/ 223 h 655"/>
                <a:gd name="T4" fmla="*/ 177 w 731"/>
                <a:gd name="T5" fmla="*/ 182 h 655"/>
                <a:gd name="T6" fmla="*/ 369 w 731"/>
                <a:gd name="T7" fmla="*/ 120 h 655"/>
                <a:gd name="T8" fmla="*/ 609 w 731"/>
                <a:gd name="T9" fmla="*/ 222 h 655"/>
                <a:gd name="T10" fmla="*/ 693 w 731"/>
                <a:gd name="T11" fmla="*/ 474 h 655"/>
                <a:gd name="T12" fmla="*/ 655 w 731"/>
                <a:gd name="T13" fmla="*/ 361 h 655"/>
                <a:gd name="T14" fmla="*/ 372 w 731"/>
                <a:gd name="T15" fmla="*/ 194 h 655"/>
                <a:gd name="T16" fmla="*/ 64 w 731"/>
                <a:gd name="T17" fmla="*/ 413 h 655"/>
                <a:gd name="T18" fmla="*/ 50 w 731"/>
                <a:gd name="T19" fmla="*/ 466 h 655"/>
                <a:gd name="T20" fmla="*/ 47 w 731"/>
                <a:gd name="T21" fmla="*/ 473 h 655"/>
                <a:gd name="T22" fmla="*/ 728 w 731"/>
                <a:gd name="T23" fmla="*/ 407 h 655"/>
                <a:gd name="T24" fmla="*/ 661 w 731"/>
                <a:gd name="T25" fmla="*/ 230 h 655"/>
                <a:gd name="T26" fmla="*/ 624 w 731"/>
                <a:gd name="T27" fmla="*/ 189 h 655"/>
                <a:gd name="T28" fmla="*/ 26 w 731"/>
                <a:gd name="T29" fmla="*/ 346 h 655"/>
                <a:gd name="T30" fmla="*/ 99 w 731"/>
                <a:gd name="T31" fmla="*/ 574 h 655"/>
                <a:gd name="T32" fmla="*/ 347 w 731"/>
                <a:gd name="T33" fmla="*/ 587 h 655"/>
                <a:gd name="T34" fmla="*/ 488 w 731"/>
                <a:gd name="T35" fmla="*/ 603 h 655"/>
                <a:gd name="T36" fmla="*/ 608 w 731"/>
                <a:gd name="T37" fmla="*/ 603 h 655"/>
                <a:gd name="T38" fmla="*/ 723 w 731"/>
                <a:gd name="T39" fmla="*/ 398 h 655"/>
                <a:gd name="T40" fmla="*/ 724 w 731"/>
                <a:gd name="T41" fmla="*/ 406 h 655"/>
                <a:gd name="T42" fmla="*/ 728 w 731"/>
                <a:gd name="T43" fmla="*/ 407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1" h="655">
                  <a:moveTo>
                    <a:pt x="47" y="473"/>
                  </a:moveTo>
                  <a:cubicBezTo>
                    <a:pt x="37" y="368"/>
                    <a:pt x="76" y="273"/>
                    <a:pt x="132" y="223"/>
                  </a:cubicBezTo>
                  <a:cubicBezTo>
                    <a:pt x="148" y="208"/>
                    <a:pt x="157" y="196"/>
                    <a:pt x="177" y="182"/>
                  </a:cubicBezTo>
                  <a:cubicBezTo>
                    <a:pt x="232" y="144"/>
                    <a:pt x="296" y="120"/>
                    <a:pt x="369" y="120"/>
                  </a:cubicBezTo>
                  <a:cubicBezTo>
                    <a:pt x="460" y="119"/>
                    <a:pt x="552" y="161"/>
                    <a:pt x="609" y="222"/>
                  </a:cubicBezTo>
                  <a:cubicBezTo>
                    <a:pt x="662" y="278"/>
                    <a:pt x="702" y="364"/>
                    <a:pt x="693" y="474"/>
                  </a:cubicBezTo>
                  <a:cubicBezTo>
                    <a:pt x="684" y="456"/>
                    <a:pt x="678" y="406"/>
                    <a:pt x="655" y="361"/>
                  </a:cubicBezTo>
                  <a:cubicBezTo>
                    <a:pt x="600" y="252"/>
                    <a:pt x="509" y="195"/>
                    <a:pt x="372" y="194"/>
                  </a:cubicBezTo>
                  <a:cubicBezTo>
                    <a:pt x="209" y="193"/>
                    <a:pt x="111" y="272"/>
                    <a:pt x="64" y="413"/>
                  </a:cubicBezTo>
                  <a:cubicBezTo>
                    <a:pt x="56" y="437"/>
                    <a:pt x="56" y="450"/>
                    <a:pt x="50" y="466"/>
                  </a:cubicBezTo>
                  <a:lnTo>
                    <a:pt x="47" y="473"/>
                  </a:lnTo>
                  <a:close/>
                  <a:moveTo>
                    <a:pt x="728" y="407"/>
                  </a:moveTo>
                  <a:cubicBezTo>
                    <a:pt x="725" y="332"/>
                    <a:pt x="703" y="284"/>
                    <a:pt x="661" y="230"/>
                  </a:cubicBezTo>
                  <a:cubicBezTo>
                    <a:pt x="641" y="204"/>
                    <a:pt x="646" y="211"/>
                    <a:pt x="624" y="189"/>
                  </a:cubicBezTo>
                  <a:cubicBezTo>
                    <a:pt x="443" y="0"/>
                    <a:pt x="114" y="92"/>
                    <a:pt x="26" y="346"/>
                  </a:cubicBezTo>
                  <a:cubicBezTo>
                    <a:pt x="0" y="422"/>
                    <a:pt x="48" y="523"/>
                    <a:pt x="99" y="574"/>
                  </a:cubicBezTo>
                  <a:cubicBezTo>
                    <a:pt x="180" y="655"/>
                    <a:pt x="238" y="598"/>
                    <a:pt x="347" y="587"/>
                  </a:cubicBezTo>
                  <a:cubicBezTo>
                    <a:pt x="396" y="583"/>
                    <a:pt x="448" y="590"/>
                    <a:pt x="488" y="603"/>
                  </a:cubicBezTo>
                  <a:cubicBezTo>
                    <a:pt x="537" y="619"/>
                    <a:pt x="565" y="639"/>
                    <a:pt x="608" y="603"/>
                  </a:cubicBezTo>
                  <a:cubicBezTo>
                    <a:pt x="655" y="563"/>
                    <a:pt x="714" y="486"/>
                    <a:pt x="723" y="398"/>
                  </a:cubicBezTo>
                  <a:cubicBezTo>
                    <a:pt x="723" y="401"/>
                    <a:pt x="720" y="399"/>
                    <a:pt x="724" y="406"/>
                  </a:cubicBezTo>
                  <a:cubicBezTo>
                    <a:pt x="731" y="418"/>
                    <a:pt x="723" y="410"/>
                    <a:pt x="728" y="407"/>
                  </a:cubicBezTo>
                  <a:close/>
                </a:path>
              </a:pathLst>
            </a:custGeom>
            <a:solidFill>
              <a:srgbClr val="9AD2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HN" sz="1350"/>
            </a:p>
          </p:txBody>
        </p:sp>
        <p:sp>
          <p:nvSpPr>
            <p:cNvPr id="245" name="Freeform 7"/>
            <p:cNvSpPr>
              <a:spLocks noEditPoints="1"/>
            </p:cNvSpPr>
            <p:nvPr/>
          </p:nvSpPr>
          <p:spPr bwMode="auto">
            <a:xfrm>
              <a:off x="310600" y="484793"/>
              <a:ext cx="122237" cy="165100"/>
            </a:xfrm>
            <a:custGeom>
              <a:avLst/>
              <a:gdLst>
                <a:gd name="T0" fmla="*/ 747 w 776"/>
                <a:gd name="T1" fmla="*/ 407 h 1044"/>
                <a:gd name="T2" fmla="*/ 743 w 776"/>
                <a:gd name="T3" fmla="*/ 406 h 1044"/>
                <a:gd name="T4" fmla="*/ 742 w 776"/>
                <a:gd name="T5" fmla="*/ 398 h 1044"/>
                <a:gd name="T6" fmla="*/ 627 w 776"/>
                <a:gd name="T7" fmla="*/ 603 h 1044"/>
                <a:gd name="T8" fmla="*/ 507 w 776"/>
                <a:gd name="T9" fmla="*/ 603 h 1044"/>
                <a:gd name="T10" fmla="*/ 366 w 776"/>
                <a:gd name="T11" fmla="*/ 587 h 1044"/>
                <a:gd name="T12" fmla="*/ 118 w 776"/>
                <a:gd name="T13" fmla="*/ 574 h 1044"/>
                <a:gd name="T14" fmla="*/ 45 w 776"/>
                <a:gd name="T15" fmla="*/ 346 h 1044"/>
                <a:gd name="T16" fmla="*/ 643 w 776"/>
                <a:gd name="T17" fmla="*/ 189 h 1044"/>
                <a:gd name="T18" fmla="*/ 680 w 776"/>
                <a:gd name="T19" fmla="*/ 230 h 1044"/>
                <a:gd name="T20" fmla="*/ 747 w 776"/>
                <a:gd name="T21" fmla="*/ 407 h 1044"/>
                <a:gd name="T22" fmla="*/ 189 w 776"/>
                <a:gd name="T23" fmla="*/ 742 h 1044"/>
                <a:gd name="T24" fmla="*/ 196 w 776"/>
                <a:gd name="T25" fmla="*/ 740 h 1044"/>
                <a:gd name="T26" fmla="*/ 171 w 776"/>
                <a:gd name="T27" fmla="*/ 761 h 1044"/>
                <a:gd name="T28" fmla="*/ 213 w 776"/>
                <a:gd name="T29" fmla="*/ 746 h 1044"/>
                <a:gd name="T30" fmla="*/ 253 w 776"/>
                <a:gd name="T31" fmla="*/ 764 h 1044"/>
                <a:gd name="T32" fmla="*/ 69 w 776"/>
                <a:gd name="T33" fmla="*/ 885 h 1044"/>
                <a:gd name="T34" fmla="*/ 246 w 776"/>
                <a:gd name="T35" fmla="*/ 1004 h 1044"/>
                <a:gd name="T36" fmla="*/ 610 w 776"/>
                <a:gd name="T37" fmla="*/ 959 h 1044"/>
                <a:gd name="T38" fmla="*/ 689 w 776"/>
                <a:gd name="T39" fmla="*/ 886 h 1044"/>
                <a:gd name="T40" fmla="*/ 664 w 776"/>
                <a:gd name="T41" fmla="*/ 841 h 1044"/>
                <a:gd name="T42" fmla="*/ 619 w 776"/>
                <a:gd name="T43" fmla="*/ 808 h 1044"/>
                <a:gd name="T44" fmla="*/ 510 w 776"/>
                <a:gd name="T45" fmla="*/ 765 h 1044"/>
                <a:gd name="T46" fmla="*/ 585 w 776"/>
                <a:gd name="T47" fmla="*/ 734 h 1044"/>
                <a:gd name="T48" fmla="*/ 619 w 776"/>
                <a:gd name="T49" fmla="*/ 713 h 1044"/>
                <a:gd name="T50" fmla="*/ 705 w 776"/>
                <a:gd name="T51" fmla="*/ 632 h 1044"/>
                <a:gd name="T52" fmla="*/ 757 w 776"/>
                <a:gd name="T53" fmla="*/ 521 h 1044"/>
                <a:gd name="T54" fmla="*/ 760 w 776"/>
                <a:gd name="T55" fmla="*/ 509 h 1044"/>
                <a:gd name="T56" fmla="*/ 710 w 776"/>
                <a:gd name="T57" fmla="*/ 233 h 1044"/>
                <a:gd name="T58" fmla="*/ 513 w 776"/>
                <a:gd name="T59" fmla="*/ 93 h 1044"/>
                <a:gd name="T60" fmla="*/ 491 w 776"/>
                <a:gd name="T61" fmla="*/ 84 h 1044"/>
                <a:gd name="T62" fmla="*/ 340 w 776"/>
                <a:gd name="T63" fmla="*/ 78 h 1044"/>
                <a:gd name="T64" fmla="*/ 42 w 776"/>
                <a:gd name="T65" fmla="*/ 280 h 1044"/>
                <a:gd name="T66" fmla="*/ 35 w 776"/>
                <a:gd name="T67" fmla="*/ 564 h 1044"/>
                <a:gd name="T68" fmla="*/ 119 w 776"/>
                <a:gd name="T69" fmla="*/ 687 h 1044"/>
                <a:gd name="T70" fmla="*/ 189 w 776"/>
                <a:gd name="T71" fmla="*/ 742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76" h="1044">
                  <a:moveTo>
                    <a:pt x="747" y="407"/>
                  </a:moveTo>
                  <a:cubicBezTo>
                    <a:pt x="742" y="410"/>
                    <a:pt x="750" y="418"/>
                    <a:pt x="743" y="406"/>
                  </a:cubicBezTo>
                  <a:cubicBezTo>
                    <a:pt x="739" y="399"/>
                    <a:pt x="742" y="401"/>
                    <a:pt x="742" y="398"/>
                  </a:cubicBezTo>
                  <a:cubicBezTo>
                    <a:pt x="733" y="486"/>
                    <a:pt x="674" y="563"/>
                    <a:pt x="627" y="603"/>
                  </a:cubicBezTo>
                  <a:cubicBezTo>
                    <a:pt x="584" y="639"/>
                    <a:pt x="556" y="619"/>
                    <a:pt x="507" y="603"/>
                  </a:cubicBezTo>
                  <a:cubicBezTo>
                    <a:pt x="467" y="590"/>
                    <a:pt x="415" y="583"/>
                    <a:pt x="366" y="587"/>
                  </a:cubicBezTo>
                  <a:cubicBezTo>
                    <a:pt x="257" y="598"/>
                    <a:pt x="199" y="655"/>
                    <a:pt x="118" y="574"/>
                  </a:cubicBezTo>
                  <a:cubicBezTo>
                    <a:pt x="67" y="523"/>
                    <a:pt x="19" y="422"/>
                    <a:pt x="45" y="346"/>
                  </a:cubicBezTo>
                  <a:cubicBezTo>
                    <a:pt x="133" y="92"/>
                    <a:pt x="462" y="0"/>
                    <a:pt x="643" y="189"/>
                  </a:cubicBezTo>
                  <a:cubicBezTo>
                    <a:pt x="665" y="211"/>
                    <a:pt x="660" y="204"/>
                    <a:pt x="680" y="230"/>
                  </a:cubicBezTo>
                  <a:cubicBezTo>
                    <a:pt x="722" y="284"/>
                    <a:pt x="744" y="332"/>
                    <a:pt x="747" y="407"/>
                  </a:cubicBezTo>
                  <a:close/>
                  <a:moveTo>
                    <a:pt x="189" y="742"/>
                  </a:moveTo>
                  <a:lnTo>
                    <a:pt x="196" y="740"/>
                  </a:lnTo>
                  <a:cubicBezTo>
                    <a:pt x="189" y="747"/>
                    <a:pt x="181" y="743"/>
                    <a:pt x="171" y="761"/>
                  </a:cubicBezTo>
                  <a:cubicBezTo>
                    <a:pt x="190" y="760"/>
                    <a:pt x="199" y="751"/>
                    <a:pt x="213" y="746"/>
                  </a:cubicBezTo>
                  <a:cubicBezTo>
                    <a:pt x="224" y="757"/>
                    <a:pt x="239" y="758"/>
                    <a:pt x="253" y="764"/>
                  </a:cubicBezTo>
                  <a:cubicBezTo>
                    <a:pt x="203" y="773"/>
                    <a:pt x="86" y="855"/>
                    <a:pt x="69" y="885"/>
                  </a:cubicBezTo>
                  <a:cubicBezTo>
                    <a:pt x="87" y="927"/>
                    <a:pt x="192" y="986"/>
                    <a:pt x="246" y="1004"/>
                  </a:cubicBezTo>
                  <a:cubicBezTo>
                    <a:pt x="367" y="1044"/>
                    <a:pt x="504" y="1026"/>
                    <a:pt x="610" y="959"/>
                  </a:cubicBezTo>
                  <a:cubicBezTo>
                    <a:pt x="629" y="946"/>
                    <a:pt x="683" y="904"/>
                    <a:pt x="689" y="886"/>
                  </a:cubicBezTo>
                  <a:cubicBezTo>
                    <a:pt x="697" y="864"/>
                    <a:pt x="677" y="851"/>
                    <a:pt x="664" y="841"/>
                  </a:cubicBezTo>
                  <a:cubicBezTo>
                    <a:pt x="651" y="830"/>
                    <a:pt x="636" y="818"/>
                    <a:pt x="619" y="808"/>
                  </a:cubicBezTo>
                  <a:cubicBezTo>
                    <a:pt x="592" y="793"/>
                    <a:pt x="548" y="776"/>
                    <a:pt x="510" y="765"/>
                  </a:cubicBezTo>
                  <a:cubicBezTo>
                    <a:pt x="542" y="753"/>
                    <a:pt x="559" y="751"/>
                    <a:pt x="585" y="734"/>
                  </a:cubicBezTo>
                  <a:cubicBezTo>
                    <a:pt x="597" y="728"/>
                    <a:pt x="609" y="722"/>
                    <a:pt x="619" y="713"/>
                  </a:cubicBezTo>
                  <a:cubicBezTo>
                    <a:pt x="657" y="689"/>
                    <a:pt x="679" y="667"/>
                    <a:pt x="705" y="632"/>
                  </a:cubicBezTo>
                  <a:cubicBezTo>
                    <a:pt x="734" y="595"/>
                    <a:pt x="739" y="568"/>
                    <a:pt x="757" y="521"/>
                  </a:cubicBezTo>
                  <a:lnTo>
                    <a:pt x="760" y="509"/>
                  </a:lnTo>
                  <a:cubicBezTo>
                    <a:pt x="766" y="404"/>
                    <a:pt x="776" y="339"/>
                    <a:pt x="710" y="233"/>
                  </a:cubicBezTo>
                  <a:cubicBezTo>
                    <a:pt x="665" y="163"/>
                    <a:pt x="593" y="119"/>
                    <a:pt x="513" y="93"/>
                  </a:cubicBezTo>
                  <a:lnTo>
                    <a:pt x="491" y="84"/>
                  </a:lnTo>
                  <a:cubicBezTo>
                    <a:pt x="454" y="86"/>
                    <a:pt x="425" y="68"/>
                    <a:pt x="340" y="78"/>
                  </a:cubicBezTo>
                  <a:cubicBezTo>
                    <a:pt x="214" y="93"/>
                    <a:pt x="92" y="164"/>
                    <a:pt x="42" y="280"/>
                  </a:cubicBezTo>
                  <a:cubicBezTo>
                    <a:pt x="7" y="362"/>
                    <a:pt x="0" y="476"/>
                    <a:pt x="35" y="564"/>
                  </a:cubicBezTo>
                  <a:cubicBezTo>
                    <a:pt x="57" y="618"/>
                    <a:pt x="83" y="654"/>
                    <a:pt x="119" y="687"/>
                  </a:cubicBezTo>
                  <a:cubicBezTo>
                    <a:pt x="151" y="717"/>
                    <a:pt x="184" y="725"/>
                    <a:pt x="189" y="742"/>
                  </a:cubicBezTo>
                  <a:close/>
                </a:path>
              </a:pathLst>
            </a:custGeom>
            <a:solidFill>
              <a:srgbClr val="73AD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HN" sz="1350"/>
            </a:p>
          </p:txBody>
        </p:sp>
        <p:sp>
          <p:nvSpPr>
            <p:cNvPr id="246" name="Freeform 8"/>
            <p:cNvSpPr>
              <a:spLocks noEditPoints="1"/>
            </p:cNvSpPr>
            <p:nvPr/>
          </p:nvSpPr>
          <p:spPr bwMode="auto">
            <a:xfrm>
              <a:off x="283613" y="608618"/>
              <a:ext cx="174625" cy="155575"/>
            </a:xfrm>
            <a:custGeom>
              <a:avLst/>
              <a:gdLst>
                <a:gd name="T0" fmla="*/ 178 w 1109"/>
                <a:gd name="T1" fmla="*/ 104 h 988"/>
                <a:gd name="T2" fmla="*/ 166 w 1109"/>
                <a:gd name="T3" fmla="*/ 119 h 988"/>
                <a:gd name="T4" fmla="*/ 178 w 1109"/>
                <a:gd name="T5" fmla="*/ 104 h 988"/>
                <a:gd name="T6" fmla="*/ 178 w 1109"/>
                <a:gd name="T7" fmla="*/ 104 h 988"/>
                <a:gd name="T8" fmla="*/ 185 w 1109"/>
                <a:gd name="T9" fmla="*/ 89 h 988"/>
                <a:gd name="T10" fmla="*/ 198 w 1109"/>
                <a:gd name="T11" fmla="*/ 79 h 988"/>
                <a:gd name="T12" fmla="*/ 178 w 1109"/>
                <a:gd name="T13" fmla="*/ 104 h 988"/>
                <a:gd name="T14" fmla="*/ 880 w 1109"/>
                <a:gd name="T15" fmla="*/ 61 h 988"/>
                <a:gd name="T16" fmla="*/ 1023 w 1109"/>
                <a:gd name="T17" fmla="*/ 283 h 988"/>
                <a:gd name="T18" fmla="*/ 1066 w 1109"/>
                <a:gd name="T19" fmla="*/ 599 h 988"/>
                <a:gd name="T20" fmla="*/ 1047 w 1109"/>
                <a:gd name="T21" fmla="*/ 669 h 988"/>
                <a:gd name="T22" fmla="*/ 1007 w 1109"/>
                <a:gd name="T23" fmla="*/ 718 h 988"/>
                <a:gd name="T24" fmla="*/ 887 w 1109"/>
                <a:gd name="T25" fmla="*/ 776 h 988"/>
                <a:gd name="T26" fmla="*/ 255 w 1109"/>
                <a:gd name="T27" fmla="*/ 785 h 988"/>
                <a:gd name="T28" fmla="*/ 45 w 1109"/>
                <a:gd name="T29" fmla="*/ 641 h 988"/>
                <a:gd name="T30" fmla="*/ 35 w 1109"/>
                <a:gd name="T31" fmla="*/ 555 h 988"/>
                <a:gd name="T32" fmla="*/ 178 w 1109"/>
                <a:gd name="T33" fmla="*/ 123 h 988"/>
                <a:gd name="T34" fmla="*/ 222 w 1109"/>
                <a:gd name="T35" fmla="*/ 70 h 988"/>
                <a:gd name="T36" fmla="*/ 216 w 1109"/>
                <a:gd name="T37" fmla="*/ 67 h 988"/>
                <a:gd name="T38" fmla="*/ 207 w 1109"/>
                <a:gd name="T39" fmla="*/ 74 h 988"/>
                <a:gd name="T40" fmla="*/ 197 w 1109"/>
                <a:gd name="T41" fmla="*/ 78 h 988"/>
                <a:gd name="T42" fmla="*/ 214 w 1109"/>
                <a:gd name="T43" fmla="*/ 58 h 988"/>
                <a:gd name="T44" fmla="*/ 212 w 1109"/>
                <a:gd name="T45" fmla="*/ 54 h 988"/>
                <a:gd name="T46" fmla="*/ 136 w 1109"/>
                <a:gd name="T47" fmla="*/ 143 h 988"/>
                <a:gd name="T48" fmla="*/ 0 w 1109"/>
                <a:gd name="T49" fmla="*/ 505 h 988"/>
                <a:gd name="T50" fmla="*/ 0 w 1109"/>
                <a:gd name="T51" fmla="*/ 609 h 988"/>
                <a:gd name="T52" fmla="*/ 20 w 1109"/>
                <a:gd name="T53" fmla="*/ 697 h 988"/>
                <a:gd name="T54" fmla="*/ 494 w 1109"/>
                <a:gd name="T55" fmla="*/ 988 h 988"/>
                <a:gd name="T56" fmla="*/ 614 w 1109"/>
                <a:gd name="T57" fmla="*/ 988 h 988"/>
                <a:gd name="T58" fmla="*/ 696 w 1109"/>
                <a:gd name="T59" fmla="*/ 977 h 988"/>
                <a:gd name="T60" fmla="*/ 769 w 1109"/>
                <a:gd name="T61" fmla="*/ 961 h 988"/>
                <a:gd name="T62" fmla="*/ 995 w 1109"/>
                <a:gd name="T63" fmla="*/ 832 h 988"/>
                <a:gd name="T64" fmla="*/ 1067 w 1109"/>
                <a:gd name="T65" fmla="*/ 727 h 988"/>
                <a:gd name="T66" fmla="*/ 1083 w 1109"/>
                <a:gd name="T67" fmla="*/ 682 h 988"/>
                <a:gd name="T68" fmla="*/ 1099 w 1109"/>
                <a:gd name="T69" fmla="*/ 466 h 988"/>
                <a:gd name="T70" fmla="*/ 967 w 1109"/>
                <a:gd name="T71" fmla="*/ 125 h 988"/>
                <a:gd name="T72" fmla="*/ 885 w 1109"/>
                <a:gd name="T73" fmla="*/ 29 h 988"/>
                <a:gd name="T74" fmla="*/ 850 w 1109"/>
                <a:gd name="T75" fmla="*/ 2 h 988"/>
                <a:gd name="T76" fmla="*/ 865 w 1109"/>
                <a:gd name="T77" fmla="*/ 19 h 988"/>
                <a:gd name="T78" fmla="*/ 877 w 1109"/>
                <a:gd name="T79" fmla="*/ 36 h 988"/>
                <a:gd name="T80" fmla="*/ 863 w 1109"/>
                <a:gd name="T81" fmla="*/ 26 h 988"/>
                <a:gd name="T82" fmla="*/ 821 w 1109"/>
                <a:gd name="T83" fmla="*/ 0 h 988"/>
                <a:gd name="T84" fmla="*/ 850 w 1109"/>
                <a:gd name="T85" fmla="*/ 34 h 988"/>
                <a:gd name="T86" fmla="*/ 880 w 1109"/>
                <a:gd name="T87" fmla="*/ 61 h 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09" h="988">
                  <a:moveTo>
                    <a:pt x="178" y="104"/>
                  </a:moveTo>
                  <a:lnTo>
                    <a:pt x="166" y="119"/>
                  </a:lnTo>
                  <a:cubicBezTo>
                    <a:pt x="174" y="104"/>
                    <a:pt x="171" y="108"/>
                    <a:pt x="178" y="104"/>
                  </a:cubicBezTo>
                  <a:close/>
                  <a:moveTo>
                    <a:pt x="178" y="104"/>
                  </a:moveTo>
                  <a:cubicBezTo>
                    <a:pt x="180" y="98"/>
                    <a:pt x="182" y="94"/>
                    <a:pt x="185" y="89"/>
                  </a:cubicBezTo>
                  <a:lnTo>
                    <a:pt x="198" y="79"/>
                  </a:lnTo>
                  <a:cubicBezTo>
                    <a:pt x="179" y="103"/>
                    <a:pt x="194" y="96"/>
                    <a:pt x="178" y="104"/>
                  </a:cubicBezTo>
                  <a:close/>
                  <a:moveTo>
                    <a:pt x="880" y="61"/>
                  </a:moveTo>
                  <a:cubicBezTo>
                    <a:pt x="938" y="105"/>
                    <a:pt x="997" y="217"/>
                    <a:pt x="1023" y="283"/>
                  </a:cubicBezTo>
                  <a:cubicBezTo>
                    <a:pt x="1065" y="393"/>
                    <a:pt x="1074" y="473"/>
                    <a:pt x="1066" y="599"/>
                  </a:cubicBezTo>
                  <a:cubicBezTo>
                    <a:pt x="1063" y="625"/>
                    <a:pt x="1054" y="646"/>
                    <a:pt x="1047" y="669"/>
                  </a:cubicBezTo>
                  <a:cubicBezTo>
                    <a:pt x="1036" y="702"/>
                    <a:pt x="1031" y="702"/>
                    <a:pt x="1007" y="718"/>
                  </a:cubicBezTo>
                  <a:cubicBezTo>
                    <a:pt x="971" y="742"/>
                    <a:pt x="932" y="761"/>
                    <a:pt x="887" y="776"/>
                  </a:cubicBezTo>
                  <a:cubicBezTo>
                    <a:pt x="718" y="834"/>
                    <a:pt x="427" y="835"/>
                    <a:pt x="255" y="785"/>
                  </a:cubicBezTo>
                  <a:cubicBezTo>
                    <a:pt x="192" y="767"/>
                    <a:pt x="51" y="718"/>
                    <a:pt x="45" y="641"/>
                  </a:cubicBezTo>
                  <a:cubicBezTo>
                    <a:pt x="43" y="612"/>
                    <a:pt x="36" y="590"/>
                    <a:pt x="35" y="555"/>
                  </a:cubicBezTo>
                  <a:cubicBezTo>
                    <a:pt x="31" y="412"/>
                    <a:pt x="92" y="234"/>
                    <a:pt x="178" y="123"/>
                  </a:cubicBezTo>
                  <a:lnTo>
                    <a:pt x="222" y="70"/>
                  </a:lnTo>
                  <a:lnTo>
                    <a:pt x="216" y="67"/>
                  </a:lnTo>
                  <a:cubicBezTo>
                    <a:pt x="210" y="70"/>
                    <a:pt x="212" y="70"/>
                    <a:pt x="207" y="74"/>
                  </a:cubicBezTo>
                  <a:cubicBezTo>
                    <a:pt x="200" y="78"/>
                    <a:pt x="208" y="74"/>
                    <a:pt x="197" y="78"/>
                  </a:cubicBezTo>
                  <a:lnTo>
                    <a:pt x="214" y="58"/>
                  </a:lnTo>
                  <a:lnTo>
                    <a:pt x="212" y="54"/>
                  </a:lnTo>
                  <a:cubicBezTo>
                    <a:pt x="191" y="65"/>
                    <a:pt x="154" y="118"/>
                    <a:pt x="136" y="143"/>
                  </a:cubicBezTo>
                  <a:cubicBezTo>
                    <a:pt x="21" y="297"/>
                    <a:pt x="10" y="484"/>
                    <a:pt x="0" y="505"/>
                  </a:cubicBezTo>
                  <a:lnTo>
                    <a:pt x="0" y="609"/>
                  </a:lnTo>
                  <a:cubicBezTo>
                    <a:pt x="10" y="632"/>
                    <a:pt x="11" y="671"/>
                    <a:pt x="20" y="697"/>
                  </a:cubicBezTo>
                  <a:cubicBezTo>
                    <a:pt x="115" y="976"/>
                    <a:pt x="460" y="972"/>
                    <a:pt x="494" y="988"/>
                  </a:cubicBezTo>
                  <a:lnTo>
                    <a:pt x="614" y="988"/>
                  </a:lnTo>
                  <a:cubicBezTo>
                    <a:pt x="630" y="982"/>
                    <a:pt x="674" y="980"/>
                    <a:pt x="696" y="977"/>
                  </a:cubicBezTo>
                  <a:cubicBezTo>
                    <a:pt x="720" y="973"/>
                    <a:pt x="746" y="968"/>
                    <a:pt x="769" y="961"/>
                  </a:cubicBezTo>
                  <a:cubicBezTo>
                    <a:pt x="850" y="938"/>
                    <a:pt x="941" y="893"/>
                    <a:pt x="995" y="832"/>
                  </a:cubicBezTo>
                  <a:cubicBezTo>
                    <a:pt x="1058" y="759"/>
                    <a:pt x="1034" y="772"/>
                    <a:pt x="1067" y="727"/>
                  </a:cubicBezTo>
                  <a:lnTo>
                    <a:pt x="1083" y="682"/>
                  </a:lnTo>
                  <a:cubicBezTo>
                    <a:pt x="1102" y="602"/>
                    <a:pt x="1109" y="554"/>
                    <a:pt x="1099" y="466"/>
                  </a:cubicBezTo>
                  <a:cubicBezTo>
                    <a:pt x="1084" y="345"/>
                    <a:pt x="1034" y="220"/>
                    <a:pt x="967" y="125"/>
                  </a:cubicBezTo>
                  <a:cubicBezTo>
                    <a:pt x="920" y="60"/>
                    <a:pt x="920" y="70"/>
                    <a:pt x="885" y="29"/>
                  </a:cubicBezTo>
                  <a:cubicBezTo>
                    <a:pt x="875" y="18"/>
                    <a:pt x="865" y="11"/>
                    <a:pt x="850" y="2"/>
                  </a:cubicBezTo>
                  <a:cubicBezTo>
                    <a:pt x="857" y="14"/>
                    <a:pt x="855" y="10"/>
                    <a:pt x="865" y="19"/>
                  </a:cubicBezTo>
                  <a:cubicBezTo>
                    <a:pt x="876" y="29"/>
                    <a:pt x="872" y="22"/>
                    <a:pt x="877" y="36"/>
                  </a:cubicBezTo>
                  <a:lnTo>
                    <a:pt x="863" y="26"/>
                  </a:lnTo>
                  <a:cubicBezTo>
                    <a:pt x="851" y="14"/>
                    <a:pt x="841" y="6"/>
                    <a:pt x="821" y="0"/>
                  </a:cubicBezTo>
                  <a:cubicBezTo>
                    <a:pt x="829" y="25"/>
                    <a:pt x="818" y="4"/>
                    <a:pt x="850" y="34"/>
                  </a:cubicBezTo>
                  <a:cubicBezTo>
                    <a:pt x="861" y="43"/>
                    <a:pt x="869" y="52"/>
                    <a:pt x="880" y="61"/>
                  </a:cubicBezTo>
                  <a:close/>
                </a:path>
              </a:pathLst>
            </a:custGeom>
            <a:solidFill>
              <a:srgbClr val="73AD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HN" sz="1350"/>
            </a:p>
          </p:txBody>
        </p:sp>
        <p:sp>
          <p:nvSpPr>
            <p:cNvPr id="247" name="Freeform 9"/>
            <p:cNvSpPr>
              <a:spLocks/>
            </p:cNvSpPr>
            <p:nvPr/>
          </p:nvSpPr>
          <p:spPr bwMode="auto">
            <a:xfrm>
              <a:off x="318538" y="503843"/>
              <a:ext cx="104775" cy="55563"/>
            </a:xfrm>
            <a:custGeom>
              <a:avLst/>
              <a:gdLst>
                <a:gd name="T0" fmla="*/ 10 w 665"/>
                <a:gd name="T1" fmla="*/ 354 h 355"/>
                <a:gd name="T2" fmla="*/ 13 w 665"/>
                <a:gd name="T3" fmla="*/ 347 h 355"/>
                <a:gd name="T4" fmla="*/ 27 w 665"/>
                <a:gd name="T5" fmla="*/ 294 h 355"/>
                <a:gd name="T6" fmla="*/ 335 w 665"/>
                <a:gd name="T7" fmla="*/ 75 h 355"/>
                <a:gd name="T8" fmla="*/ 618 w 665"/>
                <a:gd name="T9" fmla="*/ 242 h 355"/>
                <a:gd name="T10" fmla="*/ 656 w 665"/>
                <a:gd name="T11" fmla="*/ 355 h 355"/>
                <a:gd name="T12" fmla="*/ 572 w 665"/>
                <a:gd name="T13" fmla="*/ 103 h 355"/>
                <a:gd name="T14" fmla="*/ 332 w 665"/>
                <a:gd name="T15" fmla="*/ 1 h 355"/>
                <a:gd name="T16" fmla="*/ 140 w 665"/>
                <a:gd name="T17" fmla="*/ 63 h 355"/>
                <a:gd name="T18" fmla="*/ 95 w 665"/>
                <a:gd name="T19" fmla="*/ 104 h 355"/>
                <a:gd name="T20" fmla="*/ 10 w 665"/>
                <a:gd name="T21" fmla="*/ 354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5" h="355">
                  <a:moveTo>
                    <a:pt x="10" y="354"/>
                  </a:moveTo>
                  <a:lnTo>
                    <a:pt x="13" y="347"/>
                  </a:lnTo>
                  <a:cubicBezTo>
                    <a:pt x="19" y="331"/>
                    <a:pt x="19" y="318"/>
                    <a:pt x="27" y="294"/>
                  </a:cubicBezTo>
                  <a:cubicBezTo>
                    <a:pt x="74" y="153"/>
                    <a:pt x="172" y="74"/>
                    <a:pt x="335" y="75"/>
                  </a:cubicBezTo>
                  <a:cubicBezTo>
                    <a:pt x="472" y="76"/>
                    <a:pt x="563" y="133"/>
                    <a:pt x="618" y="242"/>
                  </a:cubicBezTo>
                  <a:cubicBezTo>
                    <a:pt x="641" y="287"/>
                    <a:pt x="647" y="337"/>
                    <a:pt x="656" y="355"/>
                  </a:cubicBezTo>
                  <a:cubicBezTo>
                    <a:pt x="665" y="245"/>
                    <a:pt x="625" y="159"/>
                    <a:pt x="572" y="103"/>
                  </a:cubicBezTo>
                  <a:cubicBezTo>
                    <a:pt x="515" y="42"/>
                    <a:pt x="423" y="0"/>
                    <a:pt x="332" y="1"/>
                  </a:cubicBezTo>
                  <a:cubicBezTo>
                    <a:pt x="259" y="1"/>
                    <a:pt x="195" y="25"/>
                    <a:pt x="140" y="63"/>
                  </a:cubicBezTo>
                  <a:cubicBezTo>
                    <a:pt x="120" y="77"/>
                    <a:pt x="111" y="89"/>
                    <a:pt x="95" y="104"/>
                  </a:cubicBezTo>
                  <a:cubicBezTo>
                    <a:pt x="39" y="154"/>
                    <a:pt x="0" y="249"/>
                    <a:pt x="10" y="354"/>
                  </a:cubicBezTo>
                  <a:close/>
                </a:path>
              </a:pathLst>
            </a:custGeom>
            <a:solidFill>
              <a:srgbClr val="C1ED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HN" sz="1350"/>
            </a:p>
          </p:txBody>
        </p:sp>
        <p:sp>
          <p:nvSpPr>
            <p:cNvPr id="248" name="Freeform 10"/>
            <p:cNvSpPr>
              <a:spLocks/>
            </p:cNvSpPr>
            <p:nvPr/>
          </p:nvSpPr>
          <p:spPr bwMode="auto">
            <a:xfrm>
              <a:off x="288375" y="619731"/>
              <a:ext cx="31750" cy="90488"/>
            </a:xfrm>
            <a:custGeom>
              <a:avLst/>
              <a:gdLst>
                <a:gd name="T0" fmla="*/ 14 w 204"/>
                <a:gd name="T1" fmla="*/ 571 h 571"/>
                <a:gd name="T2" fmla="*/ 12 w 204"/>
                <a:gd name="T3" fmla="*/ 492 h 571"/>
                <a:gd name="T4" fmla="*/ 160 w 204"/>
                <a:gd name="T5" fmla="*/ 83 h 571"/>
                <a:gd name="T6" fmla="*/ 204 w 204"/>
                <a:gd name="T7" fmla="*/ 35 h 571"/>
                <a:gd name="T8" fmla="*/ 195 w 204"/>
                <a:gd name="T9" fmla="*/ 2 h 571"/>
                <a:gd name="T10" fmla="*/ 191 w 204"/>
                <a:gd name="T11" fmla="*/ 0 h 571"/>
                <a:gd name="T12" fmla="*/ 147 w 204"/>
                <a:gd name="T13" fmla="*/ 53 h 571"/>
                <a:gd name="T14" fmla="*/ 4 w 204"/>
                <a:gd name="T15" fmla="*/ 485 h 571"/>
                <a:gd name="T16" fmla="*/ 14 w 204"/>
                <a:gd name="T17" fmla="*/ 571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4" h="571">
                  <a:moveTo>
                    <a:pt x="14" y="571"/>
                  </a:moveTo>
                  <a:cubicBezTo>
                    <a:pt x="16" y="566"/>
                    <a:pt x="12" y="507"/>
                    <a:pt x="12" y="492"/>
                  </a:cubicBezTo>
                  <a:cubicBezTo>
                    <a:pt x="13" y="353"/>
                    <a:pt x="77" y="193"/>
                    <a:pt x="160" y="83"/>
                  </a:cubicBezTo>
                  <a:cubicBezTo>
                    <a:pt x="170" y="70"/>
                    <a:pt x="191" y="43"/>
                    <a:pt x="204" y="35"/>
                  </a:cubicBezTo>
                  <a:lnTo>
                    <a:pt x="195" y="2"/>
                  </a:lnTo>
                  <a:lnTo>
                    <a:pt x="191" y="0"/>
                  </a:lnTo>
                  <a:lnTo>
                    <a:pt x="147" y="53"/>
                  </a:lnTo>
                  <a:cubicBezTo>
                    <a:pt x="61" y="164"/>
                    <a:pt x="0" y="342"/>
                    <a:pt x="4" y="485"/>
                  </a:cubicBezTo>
                  <a:cubicBezTo>
                    <a:pt x="5" y="520"/>
                    <a:pt x="12" y="542"/>
                    <a:pt x="14" y="571"/>
                  </a:cubicBezTo>
                  <a:close/>
                </a:path>
              </a:pathLst>
            </a:custGeom>
            <a:solidFill>
              <a:srgbClr val="C1ED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HN" sz="1350"/>
            </a:p>
          </p:txBody>
        </p:sp>
        <p:sp>
          <p:nvSpPr>
            <p:cNvPr id="249" name="Freeform 11"/>
            <p:cNvSpPr>
              <a:spLocks/>
            </p:cNvSpPr>
            <p:nvPr/>
          </p:nvSpPr>
          <p:spPr bwMode="auto">
            <a:xfrm>
              <a:off x="421725" y="618143"/>
              <a:ext cx="30162" cy="85725"/>
            </a:xfrm>
            <a:custGeom>
              <a:avLst/>
              <a:gdLst>
                <a:gd name="T0" fmla="*/ 192 w 200"/>
                <a:gd name="T1" fmla="*/ 538 h 538"/>
                <a:gd name="T2" fmla="*/ 149 w 200"/>
                <a:gd name="T3" fmla="*/ 222 h 538"/>
                <a:gd name="T4" fmla="*/ 6 w 200"/>
                <a:gd name="T5" fmla="*/ 0 h 538"/>
                <a:gd name="T6" fmla="*/ 0 w 200"/>
                <a:gd name="T7" fmla="*/ 31 h 538"/>
                <a:gd name="T8" fmla="*/ 18 w 200"/>
                <a:gd name="T9" fmla="*/ 53 h 538"/>
                <a:gd name="T10" fmla="*/ 135 w 200"/>
                <a:gd name="T11" fmla="*/ 243 h 538"/>
                <a:gd name="T12" fmla="*/ 189 w 200"/>
                <a:gd name="T13" fmla="*/ 498 h 538"/>
                <a:gd name="T14" fmla="*/ 188 w 200"/>
                <a:gd name="T15" fmla="*/ 520 h 538"/>
                <a:gd name="T16" fmla="*/ 192 w 200"/>
                <a:gd name="T17" fmla="*/ 538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0" h="538">
                  <a:moveTo>
                    <a:pt x="192" y="538"/>
                  </a:moveTo>
                  <a:cubicBezTo>
                    <a:pt x="200" y="412"/>
                    <a:pt x="191" y="332"/>
                    <a:pt x="149" y="222"/>
                  </a:cubicBezTo>
                  <a:cubicBezTo>
                    <a:pt x="123" y="156"/>
                    <a:pt x="64" y="44"/>
                    <a:pt x="6" y="0"/>
                  </a:cubicBezTo>
                  <a:cubicBezTo>
                    <a:pt x="8" y="13"/>
                    <a:pt x="3" y="21"/>
                    <a:pt x="0" y="31"/>
                  </a:cubicBezTo>
                  <a:cubicBezTo>
                    <a:pt x="9" y="40"/>
                    <a:pt x="11" y="44"/>
                    <a:pt x="18" y="53"/>
                  </a:cubicBezTo>
                  <a:cubicBezTo>
                    <a:pt x="75" y="125"/>
                    <a:pt x="92" y="143"/>
                    <a:pt x="135" y="243"/>
                  </a:cubicBezTo>
                  <a:cubicBezTo>
                    <a:pt x="168" y="321"/>
                    <a:pt x="188" y="412"/>
                    <a:pt x="189" y="498"/>
                  </a:cubicBezTo>
                  <a:cubicBezTo>
                    <a:pt x="189" y="505"/>
                    <a:pt x="188" y="513"/>
                    <a:pt x="188" y="520"/>
                  </a:cubicBezTo>
                  <a:cubicBezTo>
                    <a:pt x="188" y="535"/>
                    <a:pt x="185" y="528"/>
                    <a:pt x="192" y="538"/>
                  </a:cubicBezTo>
                  <a:close/>
                </a:path>
              </a:pathLst>
            </a:custGeom>
            <a:solidFill>
              <a:srgbClr val="C1ED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HN" sz="1350"/>
            </a:p>
          </p:txBody>
        </p:sp>
        <p:sp>
          <p:nvSpPr>
            <p:cNvPr id="250" name="Freeform 12"/>
            <p:cNvSpPr>
              <a:spLocks/>
            </p:cNvSpPr>
            <p:nvPr/>
          </p:nvSpPr>
          <p:spPr bwMode="auto">
            <a:xfrm>
              <a:off x="316950" y="607031"/>
              <a:ext cx="15875" cy="12700"/>
            </a:xfrm>
            <a:custGeom>
              <a:avLst/>
              <a:gdLst>
                <a:gd name="T0" fmla="*/ 47 w 99"/>
                <a:gd name="T1" fmla="*/ 19 h 80"/>
                <a:gd name="T2" fmla="*/ 0 w 99"/>
                <a:gd name="T3" fmla="*/ 62 h 80"/>
                <a:gd name="T4" fmla="*/ 2 w 99"/>
                <a:gd name="T5" fmla="*/ 66 h 80"/>
                <a:gd name="T6" fmla="*/ 4 w 99"/>
                <a:gd name="T7" fmla="*/ 75 h 80"/>
                <a:gd name="T8" fmla="*/ 10 w 99"/>
                <a:gd name="T9" fmla="*/ 78 h 80"/>
                <a:gd name="T10" fmla="*/ 14 w 99"/>
                <a:gd name="T11" fmla="*/ 80 h 80"/>
                <a:gd name="T12" fmla="*/ 99 w 99"/>
                <a:gd name="T13" fmla="*/ 4 h 80"/>
                <a:gd name="T14" fmla="*/ 86 w 99"/>
                <a:gd name="T15" fmla="*/ 1 h 80"/>
                <a:gd name="T16" fmla="*/ 62 w 99"/>
                <a:gd name="T17" fmla="*/ 16 h 80"/>
                <a:gd name="T18" fmla="*/ 41 w 99"/>
                <a:gd name="T19" fmla="*/ 30 h 80"/>
                <a:gd name="T20" fmla="*/ 47 w 99"/>
                <a:gd name="T21" fmla="*/ 1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80">
                  <a:moveTo>
                    <a:pt x="47" y="19"/>
                  </a:moveTo>
                  <a:cubicBezTo>
                    <a:pt x="25" y="25"/>
                    <a:pt x="11" y="42"/>
                    <a:pt x="0" y="62"/>
                  </a:cubicBezTo>
                  <a:lnTo>
                    <a:pt x="2" y="66"/>
                  </a:lnTo>
                  <a:lnTo>
                    <a:pt x="4" y="75"/>
                  </a:lnTo>
                  <a:lnTo>
                    <a:pt x="10" y="78"/>
                  </a:lnTo>
                  <a:lnTo>
                    <a:pt x="14" y="80"/>
                  </a:lnTo>
                  <a:cubicBezTo>
                    <a:pt x="25" y="60"/>
                    <a:pt x="84" y="13"/>
                    <a:pt x="99" y="4"/>
                  </a:cubicBezTo>
                  <a:cubicBezTo>
                    <a:pt x="93" y="0"/>
                    <a:pt x="91" y="5"/>
                    <a:pt x="86" y="1"/>
                  </a:cubicBezTo>
                  <a:cubicBezTo>
                    <a:pt x="69" y="7"/>
                    <a:pt x="75" y="5"/>
                    <a:pt x="62" y="16"/>
                  </a:cubicBezTo>
                  <a:cubicBezTo>
                    <a:pt x="55" y="22"/>
                    <a:pt x="50" y="25"/>
                    <a:pt x="41" y="30"/>
                  </a:cubicBezTo>
                  <a:cubicBezTo>
                    <a:pt x="54" y="18"/>
                    <a:pt x="44" y="29"/>
                    <a:pt x="47" y="19"/>
                  </a:cubicBezTo>
                  <a:close/>
                </a:path>
              </a:pathLst>
            </a:custGeom>
            <a:solidFill>
              <a:srgbClr val="5888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HN" sz="1350"/>
            </a:p>
          </p:txBody>
        </p:sp>
        <p:sp>
          <p:nvSpPr>
            <p:cNvPr id="251" name="Freeform 13"/>
            <p:cNvSpPr>
              <a:spLocks/>
            </p:cNvSpPr>
            <p:nvPr/>
          </p:nvSpPr>
          <p:spPr bwMode="auto">
            <a:xfrm>
              <a:off x="313775" y="618143"/>
              <a:ext cx="3175" cy="3175"/>
            </a:xfrm>
            <a:custGeom>
              <a:avLst/>
              <a:gdLst>
                <a:gd name="T0" fmla="*/ 19 w 19"/>
                <a:gd name="T1" fmla="*/ 9 h 20"/>
                <a:gd name="T2" fmla="*/ 17 w 19"/>
                <a:gd name="T3" fmla="*/ 0 h 20"/>
                <a:gd name="T4" fmla="*/ 0 w 19"/>
                <a:gd name="T5" fmla="*/ 20 h 20"/>
                <a:gd name="T6" fmla="*/ 10 w 19"/>
                <a:gd name="T7" fmla="*/ 16 h 20"/>
                <a:gd name="T8" fmla="*/ 19 w 19"/>
                <a:gd name="T9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0">
                  <a:moveTo>
                    <a:pt x="19" y="9"/>
                  </a:moveTo>
                  <a:lnTo>
                    <a:pt x="17" y="0"/>
                  </a:lnTo>
                  <a:lnTo>
                    <a:pt x="0" y="20"/>
                  </a:lnTo>
                  <a:cubicBezTo>
                    <a:pt x="11" y="16"/>
                    <a:pt x="3" y="20"/>
                    <a:pt x="10" y="16"/>
                  </a:cubicBezTo>
                  <a:cubicBezTo>
                    <a:pt x="15" y="12"/>
                    <a:pt x="13" y="12"/>
                    <a:pt x="19" y="9"/>
                  </a:cubicBezTo>
                  <a:close/>
                </a:path>
              </a:pathLst>
            </a:custGeom>
            <a:solidFill>
              <a:srgbClr val="1A2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HN" sz="1350"/>
            </a:p>
          </p:txBody>
        </p:sp>
        <p:sp>
          <p:nvSpPr>
            <p:cNvPr id="252" name="Freeform 14"/>
            <p:cNvSpPr>
              <a:spLocks/>
            </p:cNvSpPr>
            <p:nvPr/>
          </p:nvSpPr>
          <p:spPr bwMode="auto">
            <a:xfrm>
              <a:off x="323300" y="608618"/>
              <a:ext cx="3175" cy="1588"/>
            </a:xfrm>
            <a:custGeom>
              <a:avLst/>
              <a:gdLst>
                <a:gd name="T0" fmla="*/ 1 w 20"/>
                <a:gd name="T1" fmla="*/ 15 h 15"/>
                <a:gd name="T2" fmla="*/ 14 w 20"/>
                <a:gd name="T3" fmla="*/ 9 h 15"/>
                <a:gd name="T4" fmla="*/ 17 w 20"/>
                <a:gd name="T5" fmla="*/ 5 h 15"/>
                <a:gd name="T6" fmla="*/ 19 w 20"/>
                <a:gd name="T7" fmla="*/ 3 h 15"/>
                <a:gd name="T8" fmla="*/ 20 w 20"/>
                <a:gd name="T9" fmla="*/ 0 h 15"/>
                <a:gd name="T10" fmla="*/ 7 w 20"/>
                <a:gd name="T11" fmla="*/ 6 h 15"/>
                <a:gd name="T12" fmla="*/ 1 w 20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5">
                  <a:moveTo>
                    <a:pt x="1" y="15"/>
                  </a:moveTo>
                  <a:cubicBezTo>
                    <a:pt x="6" y="13"/>
                    <a:pt x="9" y="13"/>
                    <a:pt x="14" y="9"/>
                  </a:cubicBezTo>
                  <a:lnTo>
                    <a:pt x="17" y="5"/>
                  </a:lnTo>
                  <a:cubicBezTo>
                    <a:pt x="18" y="5"/>
                    <a:pt x="18" y="4"/>
                    <a:pt x="19" y="3"/>
                  </a:cubicBezTo>
                  <a:cubicBezTo>
                    <a:pt x="19" y="2"/>
                    <a:pt x="19" y="1"/>
                    <a:pt x="20" y="0"/>
                  </a:cubicBezTo>
                  <a:cubicBezTo>
                    <a:pt x="15" y="2"/>
                    <a:pt x="11" y="3"/>
                    <a:pt x="7" y="6"/>
                  </a:cubicBezTo>
                  <a:cubicBezTo>
                    <a:pt x="0" y="11"/>
                    <a:pt x="4" y="8"/>
                    <a:pt x="1" y="15"/>
                  </a:cubicBezTo>
                  <a:close/>
                </a:path>
              </a:pathLst>
            </a:custGeom>
            <a:solidFill>
              <a:srgbClr val="5888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HN" sz="1350"/>
            </a:p>
          </p:txBody>
        </p:sp>
        <p:sp>
          <p:nvSpPr>
            <p:cNvPr id="253" name="Freeform 15"/>
            <p:cNvSpPr>
              <a:spLocks/>
            </p:cNvSpPr>
            <p:nvPr/>
          </p:nvSpPr>
          <p:spPr bwMode="auto">
            <a:xfrm>
              <a:off x="310600" y="621318"/>
              <a:ext cx="3175" cy="4763"/>
            </a:xfrm>
            <a:custGeom>
              <a:avLst/>
              <a:gdLst>
                <a:gd name="T0" fmla="*/ 0 w 20"/>
                <a:gd name="T1" fmla="*/ 25 h 25"/>
                <a:gd name="T2" fmla="*/ 20 w 20"/>
                <a:gd name="T3" fmla="*/ 0 h 25"/>
                <a:gd name="T4" fmla="*/ 7 w 20"/>
                <a:gd name="T5" fmla="*/ 10 h 25"/>
                <a:gd name="T6" fmla="*/ 0 w 20"/>
                <a:gd name="T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5">
                  <a:moveTo>
                    <a:pt x="0" y="25"/>
                  </a:moveTo>
                  <a:cubicBezTo>
                    <a:pt x="16" y="17"/>
                    <a:pt x="1" y="24"/>
                    <a:pt x="20" y="0"/>
                  </a:cubicBezTo>
                  <a:lnTo>
                    <a:pt x="7" y="10"/>
                  </a:lnTo>
                  <a:cubicBezTo>
                    <a:pt x="4" y="15"/>
                    <a:pt x="2" y="19"/>
                    <a:pt x="0" y="25"/>
                  </a:cubicBezTo>
                  <a:close/>
                </a:path>
              </a:pathLst>
            </a:custGeom>
            <a:solidFill>
              <a:srgbClr val="1A2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HN" sz="1350"/>
            </a:p>
          </p:txBody>
        </p:sp>
        <p:sp>
          <p:nvSpPr>
            <p:cNvPr id="254" name="Freeform 16"/>
            <p:cNvSpPr>
              <a:spLocks/>
            </p:cNvSpPr>
            <p:nvPr/>
          </p:nvSpPr>
          <p:spPr bwMode="auto">
            <a:xfrm>
              <a:off x="326475" y="607031"/>
              <a:ext cx="3175" cy="1588"/>
            </a:xfrm>
            <a:custGeom>
              <a:avLst/>
              <a:gdLst>
                <a:gd name="T0" fmla="*/ 3 w 19"/>
                <a:gd name="T1" fmla="*/ 11 h 11"/>
                <a:gd name="T2" fmla="*/ 13 w 19"/>
                <a:gd name="T3" fmla="*/ 7 h 11"/>
                <a:gd name="T4" fmla="*/ 17 w 19"/>
                <a:gd name="T5" fmla="*/ 0 h 11"/>
                <a:gd name="T6" fmla="*/ 7 w 19"/>
                <a:gd name="T7" fmla="*/ 4 h 11"/>
                <a:gd name="T8" fmla="*/ 3 w 19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1">
                  <a:moveTo>
                    <a:pt x="3" y="11"/>
                  </a:moveTo>
                  <a:cubicBezTo>
                    <a:pt x="7" y="10"/>
                    <a:pt x="9" y="10"/>
                    <a:pt x="13" y="7"/>
                  </a:cubicBezTo>
                  <a:cubicBezTo>
                    <a:pt x="19" y="1"/>
                    <a:pt x="14" y="6"/>
                    <a:pt x="17" y="0"/>
                  </a:cubicBezTo>
                  <a:cubicBezTo>
                    <a:pt x="13" y="1"/>
                    <a:pt x="11" y="1"/>
                    <a:pt x="7" y="4"/>
                  </a:cubicBezTo>
                  <a:cubicBezTo>
                    <a:pt x="0" y="10"/>
                    <a:pt x="6" y="4"/>
                    <a:pt x="3" y="11"/>
                  </a:cubicBezTo>
                  <a:close/>
                </a:path>
              </a:pathLst>
            </a:custGeom>
            <a:solidFill>
              <a:srgbClr val="5888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HN" sz="1350"/>
            </a:p>
          </p:txBody>
        </p:sp>
        <p:sp>
          <p:nvSpPr>
            <p:cNvPr id="255" name="Freeform 17"/>
            <p:cNvSpPr>
              <a:spLocks/>
            </p:cNvSpPr>
            <p:nvPr/>
          </p:nvSpPr>
          <p:spPr bwMode="auto">
            <a:xfrm>
              <a:off x="328063" y="605443"/>
              <a:ext cx="3175" cy="1588"/>
            </a:xfrm>
            <a:custGeom>
              <a:avLst/>
              <a:gdLst>
                <a:gd name="T0" fmla="*/ 3 w 19"/>
                <a:gd name="T1" fmla="*/ 11 h 11"/>
                <a:gd name="T2" fmla="*/ 19 w 19"/>
                <a:gd name="T3" fmla="*/ 0 h 11"/>
                <a:gd name="T4" fmla="*/ 8 w 19"/>
                <a:gd name="T5" fmla="*/ 5 h 11"/>
                <a:gd name="T6" fmla="*/ 3 w 19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1">
                  <a:moveTo>
                    <a:pt x="3" y="11"/>
                  </a:moveTo>
                  <a:lnTo>
                    <a:pt x="19" y="0"/>
                  </a:lnTo>
                  <a:cubicBezTo>
                    <a:pt x="18" y="0"/>
                    <a:pt x="8" y="4"/>
                    <a:pt x="8" y="5"/>
                  </a:cubicBezTo>
                  <a:cubicBezTo>
                    <a:pt x="0" y="10"/>
                    <a:pt x="7" y="5"/>
                    <a:pt x="3" y="11"/>
                  </a:cubicBezTo>
                  <a:close/>
                </a:path>
              </a:pathLst>
            </a:custGeom>
            <a:solidFill>
              <a:srgbClr val="5888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HN" sz="1350"/>
            </a:p>
          </p:txBody>
        </p:sp>
        <p:sp>
          <p:nvSpPr>
            <p:cNvPr id="256" name="Freeform 18"/>
            <p:cNvSpPr>
              <a:spLocks/>
            </p:cNvSpPr>
            <p:nvPr/>
          </p:nvSpPr>
          <p:spPr bwMode="auto">
            <a:xfrm>
              <a:off x="309013" y="626081"/>
              <a:ext cx="1587" cy="1588"/>
            </a:xfrm>
            <a:custGeom>
              <a:avLst/>
              <a:gdLst>
                <a:gd name="T0" fmla="*/ 12 w 12"/>
                <a:gd name="T1" fmla="*/ 0 h 15"/>
                <a:gd name="T2" fmla="*/ 0 w 12"/>
                <a:gd name="T3" fmla="*/ 15 h 15"/>
                <a:gd name="T4" fmla="*/ 12 w 12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12" y="0"/>
                  </a:moveTo>
                  <a:cubicBezTo>
                    <a:pt x="5" y="4"/>
                    <a:pt x="8" y="0"/>
                    <a:pt x="0" y="15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1A2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HN" sz="1350"/>
            </a:p>
          </p:txBody>
        </p:sp>
      </p:grpSp>
      <p:sp>
        <p:nvSpPr>
          <p:cNvPr id="257" name="Freeform 10"/>
          <p:cNvSpPr>
            <a:spLocks/>
          </p:cNvSpPr>
          <p:nvPr/>
        </p:nvSpPr>
        <p:spPr bwMode="auto">
          <a:xfrm rot="20512438">
            <a:off x="3831353" y="6492757"/>
            <a:ext cx="162537" cy="162537"/>
          </a:xfrm>
          <a:custGeom>
            <a:avLst/>
            <a:gdLst/>
            <a:ahLst/>
            <a:cxnLst>
              <a:cxn ang="0">
                <a:pos x="0" y="38"/>
              </a:cxn>
              <a:cxn ang="0">
                <a:pos x="0" y="338"/>
              </a:cxn>
              <a:cxn ang="0">
                <a:pos x="42" y="372"/>
              </a:cxn>
              <a:cxn ang="0">
                <a:pos x="326" y="372"/>
              </a:cxn>
              <a:cxn ang="0">
                <a:pos x="373" y="317"/>
              </a:cxn>
              <a:cxn ang="0">
                <a:pos x="373" y="46"/>
              </a:cxn>
              <a:cxn ang="0">
                <a:pos x="331" y="0"/>
              </a:cxn>
              <a:cxn ang="0">
                <a:pos x="38" y="0"/>
              </a:cxn>
              <a:cxn ang="0">
                <a:pos x="0" y="38"/>
              </a:cxn>
            </a:cxnLst>
            <a:rect l="0" t="0" r="r" b="b"/>
            <a:pathLst>
              <a:path w="373" h="372">
                <a:moveTo>
                  <a:pt x="0" y="38"/>
                </a:moveTo>
                <a:lnTo>
                  <a:pt x="0" y="338"/>
                </a:lnTo>
                <a:cubicBezTo>
                  <a:pt x="0" y="351"/>
                  <a:pt x="20" y="372"/>
                  <a:pt x="42" y="372"/>
                </a:cubicBezTo>
                <a:lnTo>
                  <a:pt x="326" y="372"/>
                </a:lnTo>
                <a:cubicBezTo>
                  <a:pt x="356" y="372"/>
                  <a:pt x="373" y="348"/>
                  <a:pt x="373" y="317"/>
                </a:cubicBezTo>
                <a:lnTo>
                  <a:pt x="373" y="46"/>
                </a:lnTo>
                <a:cubicBezTo>
                  <a:pt x="373" y="24"/>
                  <a:pt x="354" y="0"/>
                  <a:pt x="331" y="0"/>
                </a:cubicBezTo>
                <a:lnTo>
                  <a:pt x="38" y="0"/>
                </a:lnTo>
                <a:cubicBezTo>
                  <a:pt x="17" y="0"/>
                  <a:pt x="0" y="17"/>
                  <a:pt x="0" y="3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HN" sz="1350"/>
          </a:p>
        </p:txBody>
      </p:sp>
      <p:sp>
        <p:nvSpPr>
          <p:cNvPr id="258" name="Freeform 10"/>
          <p:cNvSpPr>
            <a:spLocks/>
          </p:cNvSpPr>
          <p:nvPr/>
        </p:nvSpPr>
        <p:spPr bwMode="auto">
          <a:xfrm rot="20208720">
            <a:off x="4049802" y="6413751"/>
            <a:ext cx="162537" cy="162537"/>
          </a:xfrm>
          <a:custGeom>
            <a:avLst/>
            <a:gdLst/>
            <a:ahLst/>
            <a:cxnLst>
              <a:cxn ang="0">
                <a:pos x="0" y="38"/>
              </a:cxn>
              <a:cxn ang="0">
                <a:pos x="0" y="338"/>
              </a:cxn>
              <a:cxn ang="0">
                <a:pos x="42" y="372"/>
              </a:cxn>
              <a:cxn ang="0">
                <a:pos x="326" y="372"/>
              </a:cxn>
              <a:cxn ang="0">
                <a:pos x="373" y="317"/>
              </a:cxn>
              <a:cxn ang="0">
                <a:pos x="373" y="46"/>
              </a:cxn>
              <a:cxn ang="0">
                <a:pos x="331" y="0"/>
              </a:cxn>
              <a:cxn ang="0">
                <a:pos x="38" y="0"/>
              </a:cxn>
              <a:cxn ang="0">
                <a:pos x="0" y="38"/>
              </a:cxn>
            </a:cxnLst>
            <a:rect l="0" t="0" r="r" b="b"/>
            <a:pathLst>
              <a:path w="373" h="372">
                <a:moveTo>
                  <a:pt x="0" y="38"/>
                </a:moveTo>
                <a:lnTo>
                  <a:pt x="0" y="338"/>
                </a:lnTo>
                <a:cubicBezTo>
                  <a:pt x="0" y="351"/>
                  <a:pt x="20" y="372"/>
                  <a:pt x="42" y="372"/>
                </a:cubicBezTo>
                <a:lnTo>
                  <a:pt x="326" y="372"/>
                </a:lnTo>
                <a:cubicBezTo>
                  <a:pt x="356" y="372"/>
                  <a:pt x="373" y="348"/>
                  <a:pt x="373" y="317"/>
                </a:cubicBezTo>
                <a:lnTo>
                  <a:pt x="373" y="46"/>
                </a:lnTo>
                <a:cubicBezTo>
                  <a:pt x="373" y="24"/>
                  <a:pt x="354" y="0"/>
                  <a:pt x="331" y="0"/>
                </a:cubicBezTo>
                <a:lnTo>
                  <a:pt x="38" y="0"/>
                </a:lnTo>
                <a:cubicBezTo>
                  <a:pt x="17" y="0"/>
                  <a:pt x="0" y="17"/>
                  <a:pt x="0" y="3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HN" sz="1350"/>
          </a:p>
        </p:txBody>
      </p:sp>
      <p:sp>
        <p:nvSpPr>
          <p:cNvPr id="259" name="Freeform 10"/>
          <p:cNvSpPr>
            <a:spLocks/>
          </p:cNvSpPr>
          <p:nvPr/>
        </p:nvSpPr>
        <p:spPr bwMode="auto">
          <a:xfrm rot="20768035">
            <a:off x="3616460" y="6547738"/>
            <a:ext cx="162537" cy="162537"/>
          </a:xfrm>
          <a:custGeom>
            <a:avLst/>
            <a:gdLst/>
            <a:ahLst/>
            <a:cxnLst>
              <a:cxn ang="0">
                <a:pos x="0" y="38"/>
              </a:cxn>
              <a:cxn ang="0">
                <a:pos x="0" y="338"/>
              </a:cxn>
              <a:cxn ang="0">
                <a:pos x="42" y="372"/>
              </a:cxn>
              <a:cxn ang="0">
                <a:pos x="326" y="372"/>
              </a:cxn>
              <a:cxn ang="0">
                <a:pos x="373" y="317"/>
              </a:cxn>
              <a:cxn ang="0">
                <a:pos x="373" y="46"/>
              </a:cxn>
              <a:cxn ang="0">
                <a:pos x="331" y="0"/>
              </a:cxn>
              <a:cxn ang="0">
                <a:pos x="38" y="0"/>
              </a:cxn>
              <a:cxn ang="0">
                <a:pos x="0" y="38"/>
              </a:cxn>
            </a:cxnLst>
            <a:rect l="0" t="0" r="r" b="b"/>
            <a:pathLst>
              <a:path w="373" h="372">
                <a:moveTo>
                  <a:pt x="0" y="38"/>
                </a:moveTo>
                <a:lnTo>
                  <a:pt x="0" y="338"/>
                </a:lnTo>
                <a:cubicBezTo>
                  <a:pt x="0" y="351"/>
                  <a:pt x="20" y="372"/>
                  <a:pt x="42" y="372"/>
                </a:cubicBezTo>
                <a:lnTo>
                  <a:pt x="326" y="372"/>
                </a:lnTo>
                <a:cubicBezTo>
                  <a:pt x="356" y="372"/>
                  <a:pt x="373" y="348"/>
                  <a:pt x="373" y="317"/>
                </a:cubicBezTo>
                <a:lnTo>
                  <a:pt x="373" y="46"/>
                </a:lnTo>
                <a:cubicBezTo>
                  <a:pt x="373" y="24"/>
                  <a:pt x="354" y="0"/>
                  <a:pt x="331" y="0"/>
                </a:cubicBezTo>
                <a:lnTo>
                  <a:pt x="38" y="0"/>
                </a:lnTo>
                <a:cubicBezTo>
                  <a:pt x="17" y="0"/>
                  <a:pt x="0" y="17"/>
                  <a:pt x="0" y="3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HN" sz="1350"/>
          </a:p>
        </p:txBody>
      </p:sp>
      <p:sp>
        <p:nvSpPr>
          <p:cNvPr id="260" name="Freeform 14"/>
          <p:cNvSpPr>
            <a:spLocks/>
          </p:cNvSpPr>
          <p:nvPr/>
        </p:nvSpPr>
        <p:spPr bwMode="auto">
          <a:xfrm rot="4236472">
            <a:off x="945278" y="4999032"/>
            <a:ext cx="162422" cy="162422"/>
          </a:xfrm>
          <a:custGeom>
            <a:avLst/>
            <a:gdLst/>
            <a:ahLst/>
            <a:cxnLst>
              <a:cxn ang="0">
                <a:pos x="0" y="55"/>
              </a:cxn>
              <a:cxn ang="0">
                <a:pos x="0" y="317"/>
              </a:cxn>
              <a:cxn ang="0">
                <a:pos x="46" y="372"/>
              </a:cxn>
              <a:cxn ang="0">
                <a:pos x="330" y="372"/>
              </a:cxn>
              <a:cxn ang="0">
                <a:pos x="358" y="362"/>
              </a:cxn>
              <a:cxn ang="0">
                <a:pos x="373" y="339"/>
              </a:cxn>
              <a:cxn ang="0">
                <a:pos x="373" y="38"/>
              </a:cxn>
              <a:cxn ang="0">
                <a:pos x="335" y="0"/>
              </a:cxn>
              <a:cxn ang="0">
                <a:pos x="42" y="0"/>
              </a:cxn>
              <a:cxn ang="0">
                <a:pos x="0" y="55"/>
              </a:cxn>
            </a:cxnLst>
            <a:rect l="0" t="0" r="r" b="b"/>
            <a:pathLst>
              <a:path w="373" h="372">
                <a:moveTo>
                  <a:pt x="0" y="55"/>
                </a:moveTo>
                <a:lnTo>
                  <a:pt x="0" y="317"/>
                </a:lnTo>
                <a:cubicBezTo>
                  <a:pt x="0" y="348"/>
                  <a:pt x="17" y="372"/>
                  <a:pt x="46" y="372"/>
                </a:cubicBezTo>
                <a:lnTo>
                  <a:pt x="330" y="372"/>
                </a:lnTo>
                <a:cubicBezTo>
                  <a:pt x="340" y="372"/>
                  <a:pt x="352" y="367"/>
                  <a:pt x="358" y="362"/>
                </a:cubicBezTo>
                <a:cubicBezTo>
                  <a:pt x="363" y="358"/>
                  <a:pt x="373" y="346"/>
                  <a:pt x="373" y="339"/>
                </a:cubicBezTo>
                <a:lnTo>
                  <a:pt x="373" y="38"/>
                </a:lnTo>
                <a:cubicBezTo>
                  <a:pt x="373" y="17"/>
                  <a:pt x="355" y="0"/>
                  <a:pt x="335" y="0"/>
                </a:cubicBezTo>
                <a:lnTo>
                  <a:pt x="42" y="0"/>
                </a:lnTo>
                <a:cubicBezTo>
                  <a:pt x="15" y="0"/>
                  <a:pt x="0" y="27"/>
                  <a:pt x="0" y="55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HN" sz="1350"/>
          </a:p>
        </p:txBody>
      </p:sp>
      <p:sp>
        <p:nvSpPr>
          <p:cNvPr id="261" name="Freeform 14"/>
          <p:cNvSpPr>
            <a:spLocks/>
          </p:cNvSpPr>
          <p:nvPr/>
        </p:nvSpPr>
        <p:spPr bwMode="auto">
          <a:xfrm rot="4001958">
            <a:off x="1017491" y="5193956"/>
            <a:ext cx="162422" cy="162422"/>
          </a:xfrm>
          <a:custGeom>
            <a:avLst/>
            <a:gdLst/>
            <a:ahLst/>
            <a:cxnLst>
              <a:cxn ang="0">
                <a:pos x="0" y="55"/>
              </a:cxn>
              <a:cxn ang="0">
                <a:pos x="0" y="317"/>
              </a:cxn>
              <a:cxn ang="0">
                <a:pos x="46" y="372"/>
              </a:cxn>
              <a:cxn ang="0">
                <a:pos x="330" y="372"/>
              </a:cxn>
              <a:cxn ang="0">
                <a:pos x="358" y="362"/>
              </a:cxn>
              <a:cxn ang="0">
                <a:pos x="373" y="339"/>
              </a:cxn>
              <a:cxn ang="0">
                <a:pos x="373" y="38"/>
              </a:cxn>
              <a:cxn ang="0">
                <a:pos x="335" y="0"/>
              </a:cxn>
              <a:cxn ang="0">
                <a:pos x="42" y="0"/>
              </a:cxn>
              <a:cxn ang="0">
                <a:pos x="0" y="55"/>
              </a:cxn>
            </a:cxnLst>
            <a:rect l="0" t="0" r="r" b="b"/>
            <a:pathLst>
              <a:path w="373" h="372">
                <a:moveTo>
                  <a:pt x="0" y="55"/>
                </a:moveTo>
                <a:lnTo>
                  <a:pt x="0" y="317"/>
                </a:lnTo>
                <a:cubicBezTo>
                  <a:pt x="0" y="348"/>
                  <a:pt x="17" y="372"/>
                  <a:pt x="46" y="372"/>
                </a:cubicBezTo>
                <a:lnTo>
                  <a:pt x="330" y="372"/>
                </a:lnTo>
                <a:cubicBezTo>
                  <a:pt x="340" y="372"/>
                  <a:pt x="352" y="367"/>
                  <a:pt x="358" y="362"/>
                </a:cubicBezTo>
                <a:cubicBezTo>
                  <a:pt x="363" y="358"/>
                  <a:pt x="373" y="346"/>
                  <a:pt x="373" y="339"/>
                </a:cubicBezTo>
                <a:lnTo>
                  <a:pt x="373" y="38"/>
                </a:lnTo>
                <a:cubicBezTo>
                  <a:pt x="373" y="17"/>
                  <a:pt x="355" y="0"/>
                  <a:pt x="335" y="0"/>
                </a:cubicBezTo>
                <a:lnTo>
                  <a:pt x="42" y="0"/>
                </a:lnTo>
                <a:cubicBezTo>
                  <a:pt x="15" y="0"/>
                  <a:pt x="0" y="27"/>
                  <a:pt x="0" y="55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HN" sz="1350"/>
          </a:p>
        </p:txBody>
      </p:sp>
      <p:sp>
        <p:nvSpPr>
          <p:cNvPr id="262" name="Freeform 14"/>
          <p:cNvSpPr>
            <a:spLocks/>
          </p:cNvSpPr>
          <p:nvPr/>
        </p:nvSpPr>
        <p:spPr bwMode="auto">
          <a:xfrm rot="1826604">
            <a:off x="2003084" y="6330167"/>
            <a:ext cx="162422" cy="162422"/>
          </a:xfrm>
          <a:custGeom>
            <a:avLst/>
            <a:gdLst/>
            <a:ahLst/>
            <a:cxnLst>
              <a:cxn ang="0">
                <a:pos x="0" y="55"/>
              </a:cxn>
              <a:cxn ang="0">
                <a:pos x="0" y="317"/>
              </a:cxn>
              <a:cxn ang="0">
                <a:pos x="46" y="372"/>
              </a:cxn>
              <a:cxn ang="0">
                <a:pos x="330" y="372"/>
              </a:cxn>
              <a:cxn ang="0">
                <a:pos x="358" y="362"/>
              </a:cxn>
              <a:cxn ang="0">
                <a:pos x="373" y="339"/>
              </a:cxn>
              <a:cxn ang="0">
                <a:pos x="373" y="38"/>
              </a:cxn>
              <a:cxn ang="0">
                <a:pos x="335" y="0"/>
              </a:cxn>
              <a:cxn ang="0">
                <a:pos x="42" y="0"/>
              </a:cxn>
              <a:cxn ang="0">
                <a:pos x="0" y="55"/>
              </a:cxn>
            </a:cxnLst>
            <a:rect l="0" t="0" r="r" b="b"/>
            <a:pathLst>
              <a:path w="373" h="372">
                <a:moveTo>
                  <a:pt x="0" y="55"/>
                </a:moveTo>
                <a:lnTo>
                  <a:pt x="0" y="317"/>
                </a:lnTo>
                <a:cubicBezTo>
                  <a:pt x="0" y="348"/>
                  <a:pt x="17" y="372"/>
                  <a:pt x="46" y="372"/>
                </a:cubicBezTo>
                <a:lnTo>
                  <a:pt x="330" y="372"/>
                </a:lnTo>
                <a:cubicBezTo>
                  <a:pt x="340" y="372"/>
                  <a:pt x="352" y="367"/>
                  <a:pt x="358" y="362"/>
                </a:cubicBezTo>
                <a:cubicBezTo>
                  <a:pt x="363" y="358"/>
                  <a:pt x="373" y="346"/>
                  <a:pt x="373" y="339"/>
                </a:cubicBezTo>
                <a:lnTo>
                  <a:pt x="373" y="38"/>
                </a:lnTo>
                <a:cubicBezTo>
                  <a:pt x="373" y="17"/>
                  <a:pt x="355" y="0"/>
                  <a:pt x="335" y="0"/>
                </a:cubicBezTo>
                <a:lnTo>
                  <a:pt x="42" y="0"/>
                </a:lnTo>
                <a:cubicBezTo>
                  <a:pt x="15" y="0"/>
                  <a:pt x="0" y="27"/>
                  <a:pt x="0" y="55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HN" sz="1350"/>
          </a:p>
        </p:txBody>
      </p:sp>
      <p:sp>
        <p:nvSpPr>
          <p:cNvPr id="263" name="Freeform 8"/>
          <p:cNvSpPr>
            <a:spLocks/>
          </p:cNvSpPr>
          <p:nvPr/>
        </p:nvSpPr>
        <p:spPr bwMode="auto">
          <a:xfrm rot="2524799">
            <a:off x="4681351" y="2786005"/>
            <a:ext cx="162422" cy="162422"/>
          </a:xfrm>
          <a:custGeom>
            <a:avLst/>
            <a:gdLst/>
            <a:ahLst/>
            <a:cxnLst>
              <a:cxn ang="0">
                <a:pos x="0" y="64"/>
              </a:cxn>
              <a:cxn ang="0">
                <a:pos x="0" y="301"/>
              </a:cxn>
              <a:cxn ang="0">
                <a:pos x="55" y="373"/>
              </a:cxn>
              <a:cxn ang="0">
                <a:pos x="322" y="373"/>
              </a:cxn>
              <a:cxn ang="0">
                <a:pos x="377" y="309"/>
              </a:cxn>
              <a:cxn ang="0">
                <a:pos x="377" y="55"/>
              </a:cxn>
              <a:cxn ang="0">
                <a:pos x="335" y="0"/>
              </a:cxn>
              <a:cxn ang="0">
                <a:pos x="42" y="0"/>
              </a:cxn>
              <a:cxn ang="0">
                <a:pos x="0" y="64"/>
              </a:cxn>
            </a:cxnLst>
            <a:rect l="0" t="0" r="r" b="b"/>
            <a:pathLst>
              <a:path w="377" h="373">
                <a:moveTo>
                  <a:pt x="0" y="64"/>
                </a:moveTo>
                <a:lnTo>
                  <a:pt x="0" y="301"/>
                </a:lnTo>
                <a:cubicBezTo>
                  <a:pt x="0" y="345"/>
                  <a:pt x="11" y="373"/>
                  <a:pt x="55" y="373"/>
                </a:cubicBezTo>
                <a:lnTo>
                  <a:pt x="322" y="373"/>
                </a:lnTo>
                <a:cubicBezTo>
                  <a:pt x="362" y="373"/>
                  <a:pt x="377" y="349"/>
                  <a:pt x="377" y="309"/>
                </a:cubicBezTo>
                <a:lnTo>
                  <a:pt x="377" y="55"/>
                </a:lnTo>
                <a:cubicBezTo>
                  <a:pt x="377" y="27"/>
                  <a:pt x="362" y="0"/>
                  <a:pt x="335" y="0"/>
                </a:cubicBezTo>
                <a:lnTo>
                  <a:pt x="42" y="0"/>
                </a:lnTo>
                <a:cubicBezTo>
                  <a:pt x="11" y="0"/>
                  <a:pt x="0" y="31"/>
                  <a:pt x="0" y="64"/>
                </a:cubicBezTo>
                <a:close/>
              </a:path>
            </a:pathLst>
          </a:custGeom>
          <a:solidFill>
            <a:srgbClr val="2E75B6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HN" sz="1350"/>
          </a:p>
        </p:txBody>
      </p:sp>
      <p:sp>
        <p:nvSpPr>
          <p:cNvPr id="264" name="Freeform 8"/>
          <p:cNvSpPr>
            <a:spLocks/>
          </p:cNvSpPr>
          <p:nvPr/>
        </p:nvSpPr>
        <p:spPr bwMode="auto">
          <a:xfrm rot="2965847">
            <a:off x="4836091" y="2958130"/>
            <a:ext cx="162422" cy="162422"/>
          </a:xfrm>
          <a:custGeom>
            <a:avLst/>
            <a:gdLst/>
            <a:ahLst/>
            <a:cxnLst>
              <a:cxn ang="0">
                <a:pos x="0" y="64"/>
              </a:cxn>
              <a:cxn ang="0">
                <a:pos x="0" y="301"/>
              </a:cxn>
              <a:cxn ang="0">
                <a:pos x="55" y="373"/>
              </a:cxn>
              <a:cxn ang="0">
                <a:pos x="322" y="373"/>
              </a:cxn>
              <a:cxn ang="0">
                <a:pos x="377" y="309"/>
              </a:cxn>
              <a:cxn ang="0">
                <a:pos x="377" y="55"/>
              </a:cxn>
              <a:cxn ang="0">
                <a:pos x="335" y="0"/>
              </a:cxn>
              <a:cxn ang="0">
                <a:pos x="42" y="0"/>
              </a:cxn>
              <a:cxn ang="0">
                <a:pos x="0" y="64"/>
              </a:cxn>
            </a:cxnLst>
            <a:rect l="0" t="0" r="r" b="b"/>
            <a:pathLst>
              <a:path w="377" h="373">
                <a:moveTo>
                  <a:pt x="0" y="64"/>
                </a:moveTo>
                <a:lnTo>
                  <a:pt x="0" y="301"/>
                </a:lnTo>
                <a:cubicBezTo>
                  <a:pt x="0" y="345"/>
                  <a:pt x="11" y="373"/>
                  <a:pt x="55" y="373"/>
                </a:cubicBezTo>
                <a:lnTo>
                  <a:pt x="322" y="373"/>
                </a:lnTo>
                <a:cubicBezTo>
                  <a:pt x="362" y="373"/>
                  <a:pt x="377" y="349"/>
                  <a:pt x="377" y="309"/>
                </a:cubicBezTo>
                <a:lnTo>
                  <a:pt x="377" y="55"/>
                </a:lnTo>
                <a:cubicBezTo>
                  <a:pt x="377" y="27"/>
                  <a:pt x="362" y="0"/>
                  <a:pt x="335" y="0"/>
                </a:cubicBezTo>
                <a:lnTo>
                  <a:pt x="42" y="0"/>
                </a:lnTo>
                <a:cubicBezTo>
                  <a:pt x="11" y="0"/>
                  <a:pt x="0" y="31"/>
                  <a:pt x="0" y="64"/>
                </a:cubicBezTo>
                <a:close/>
              </a:path>
            </a:pathLst>
          </a:custGeom>
          <a:solidFill>
            <a:srgbClr val="2E75B6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HN" sz="1350"/>
          </a:p>
        </p:txBody>
      </p:sp>
      <p:sp>
        <p:nvSpPr>
          <p:cNvPr id="265" name="Freeform 8"/>
          <p:cNvSpPr>
            <a:spLocks/>
          </p:cNvSpPr>
          <p:nvPr/>
        </p:nvSpPr>
        <p:spPr bwMode="auto">
          <a:xfrm rot="4166451">
            <a:off x="5208220" y="3612477"/>
            <a:ext cx="162422" cy="162422"/>
          </a:xfrm>
          <a:custGeom>
            <a:avLst/>
            <a:gdLst/>
            <a:ahLst/>
            <a:cxnLst>
              <a:cxn ang="0">
                <a:pos x="0" y="64"/>
              </a:cxn>
              <a:cxn ang="0">
                <a:pos x="0" y="301"/>
              </a:cxn>
              <a:cxn ang="0">
                <a:pos x="55" y="373"/>
              </a:cxn>
              <a:cxn ang="0">
                <a:pos x="322" y="373"/>
              </a:cxn>
              <a:cxn ang="0">
                <a:pos x="377" y="309"/>
              </a:cxn>
              <a:cxn ang="0">
                <a:pos x="377" y="55"/>
              </a:cxn>
              <a:cxn ang="0">
                <a:pos x="335" y="0"/>
              </a:cxn>
              <a:cxn ang="0">
                <a:pos x="42" y="0"/>
              </a:cxn>
              <a:cxn ang="0">
                <a:pos x="0" y="64"/>
              </a:cxn>
            </a:cxnLst>
            <a:rect l="0" t="0" r="r" b="b"/>
            <a:pathLst>
              <a:path w="377" h="373">
                <a:moveTo>
                  <a:pt x="0" y="64"/>
                </a:moveTo>
                <a:lnTo>
                  <a:pt x="0" y="301"/>
                </a:lnTo>
                <a:cubicBezTo>
                  <a:pt x="0" y="345"/>
                  <a:pt x="11" y="373"/>
                  <a:pt x="55" y="373"/>
                </a:cubicBezTo>
                <a:lnTo>
                  <a:pt x="322" y="373"/>
                </a:lnTo>
                <a:cubicBezTo>
                  <a:pt x="362" y="373"/>
                  <a:pt x="377" y="349"/>
                  <a:pt x="377" y="309"/>
                </a:cubicBezTo>
                <a:lnTo>
                  <a:pt x="377" y="55"/>
                </a:lnTo>
                <a:cubicBezTo>
                  <a:pt x="377" y="27"/>
                  <a:pt x="362" y="0"/>
                  <a:pt x="335" y="0"/>
                </a:cubicBezTo>
                <a:lnTo>
                  <a:pt x="42" y="0"/>
                </a:lnTo>
                <a:cubicBezTo>
                  <a:pt x="11" y="0"/>
                  <a:pt x="0" y="31"/>
                  <a:pt x="0" y="64"/>
                </a:cubicBezTo>
                <a:close/>
              </a:path>
            </a:pathLst>
          </a:custGeom>
          <a:solidFill>
            <a:srgbClr val="2E75B6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HN" sz="1350"/>
          </a:p>
        </p:txBody>
      </p:sp>
      <p:sp>
        <p:nvSpPr>
          <p:cNvPr id="266" name="Freeform 9"/>
          <p:cNvSpPr>
            <a:spLocks/>
          </p:cNvSpPr>
          <p:nvPr/>
        </p:nvSpPr>
        <p:spPr bwMode="auto">
          <a:xfrm rot="1850727">
            <a:off x="1173588" y="3258634"/>
            <a:ext cx="162422" cy="162422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309"/>
              </a:cxn>
              <a:cxn ang="0">
                <a:pos x="42" y="372"/>
              </a:cxn>
              <a:cxn ang="0">
                <a:pos x="335" y="372"/>
              </a:cxn>
              <a:cxn ang="0">
                <a:pos x="377" y="317"/>
              </a:cxn>
              <a:cxn ang="0">
                <a:pos x="377" y="63"/>
              </a:cxn>
              <a:cxn ang="0">
                <a:pos x="322" y="0"/>
              </a:cxn>
              <a:cxn ang="0">
                <a:pos x="55" y="0"/>
              </a:cxn>
              <a:cxn ang="0">
                <a:pos x="0" y="72"/>
              </a:cxn>
            </a:cxnLst>
            <a:rect l="0" t="0" r="r" b="b"/>
            <a:pathLst>
              <a:path w="377" h="372">
                <a:moveTo>
                  <a:pt x="0" y="72"/>
                </a:moveTo>
                <a:lnTo>
                  <a:pt x="0" y="309"/>
                </a:lnTo>
                <a:cubicBezTo>
                  <a:pt x="0" y="341"/>
                  <a:pt x="11" y="372"/>
                  <a:pt x="42" y="372"/>
                </a:cubicBezTo>
                <a:lnTo>
                  <a:pt x="335" y="372"/>
                </a:lnTo>
                <a:cubicBezTo>
                  <a:pt x="362" y="372"/>
                  <a:pt x="377" y="345"/>
                  <a:pt x="377" y="317"/>
                </a:cubicBezTo>
                <a:lnTo>
                  <a:pt x="377" y="63"/>
                </a:lnTo>
                <a:cubicBezTo>
                  <a:pt x="377" y="23"/>
                  <a:pt x="361" y="0"/>
                  <a:pt x="322" y="0"/>
                </a:cubicBezTo>
                <a:lnTo>
                  <a:pt x="55" y="0"/>
                </a:lnTo>
                <a:cubicBezTo>
                  <a:pt x="9" y="0"/>
                  <a:pt x="0" y="33"/>
                  <a:pt x="0" y="72"/>
                </a:cubicBezTo>
                <a:close/>
              </a:path>
            </a:pathLst>
          </a:custGeom>
          <a:solidFill>
            <a:srgbClr val="2E75B6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HN" sz="1350"/>
          </a:p>
        </p:txBody>
      </p:sp>
      <p:sp>
        <p:nvSpPr>
          <p:cNvPr id="267" name="Freeform 9"/>
          <p:cNvSpPr>
            <a:spLocks/>
          </p:cNvSpPr>
          <p:nvPr/>
        </p:nvSpPr>
        <p:spPr bwMode="auto">
          <a:xfrm rot="1493508">
            <a:off x="1006076" y="3634975"/>
            <a:ext cx="162422" cy="162422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309"/>
              </a:cxn>
              <a:cxn ang="0">
                <a:pos x="42" y="372"/>
              </a:cxn>
              <a:cxn ang="0">
                <a:pos x="335" y="372"/>
              </a:cxn>
              <a:cxn ang="0">
                <a:pos x="377" y="317"/>
              </a:cxn>
              <a:cxn ang="0">
                <a:pos x="377" y="63"/>
              </a:cxn>
              <a:cxn ang="0">
                <a:pos x="322" y="0"/>
              </a:cxn>
              <a:cxn ang="0">
                <a:pos x="55" y="0"/>
              </a:cxn>
              <a:cxn ang="0">
                <a:pos x="0" y="72"/>
              </a:cxn>
            </a:cxnLst>
            <a:rect l="0" t="0" r="r" b="b"/>
            <a:pathLst>
              <a:path w="377" h="372">
                <a:moveTo>
                  <a:pt x="0" y="72"/>
                </a:moveTo>
                <a:lnTo>
                  <a:pt x="0" y="309"/>
                </a:lnTo>
                <a:cubicBezTo>
                  <a:pt x="0" y="341"/>
                  <a:pt x="11" y="372"/>
                  <a:pt x="42" y="372"/>
                </a:cubicBezTo>
                <a:lnTo>
                  <a:pt x="335" y="372"/>
                </a:lnTo>
                <a:cubicBezTo>
                  <a:pt x="362" y="372"/>
                  <a:pt x="377" y="345"/>
                  <a:pt x="377" y="317"/>
                </a:cubicBezTo>
                <a:lnTo>
                  <a:pt x="377" y="63"/>
                </a:lnTo>
                <a:cubicBezTo>
                  <a:pt x="377" y="23"/>
                  <a:pt x="361" y="0"/>
                  <a:pt x="322" y="0"/>
                </a:cubicBezTo>
                <a:lnTo>
                  <a:pt x="55" y="0"/>
                </a:lnTo>
                <a:cubicBezTo>
                  <a:pt x="9" y="0"/>
                  <a:pt x="0" y="33"/>
                  <a:pt x="0" y="7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HN" sz="1350"/>
          </a:p>
        </p:txBody>
      </p:sp>
      <p:grpSp>
        <p:nvGrpSpPr>
          <p:cNvPr id="278" name="Grupo 277"/>
          <p:cNvGrpSpPr/>
          <p:nvPr/>
        </p:nvGrpSpPr>
        <p:grpSpPr>
          <a:xfrm>
            <a:off x="703048" y="5206067"/>
            <a:ext cx="210378" cy="334143"/>
            <a:chOff x="283613" y="484793"/>
            <a:chExt cx="174625" cy="279400"/>
          </a:xfrm>
        </p:grpSpPr>
        <p:sp>
          <p:nvSpPr>
            <p:cNvPr id="279" name="Freeform 5"/>
            <p:cNvSpPr>
              <a:spLocks/>
            </p:cNvSpPr>
            <p:nvPr/>
          </p:nvSpPr>
          <p:spPr bwMode="auto">
            <a:xfrm>
              <a:off x="289963" y="600681"/>
              <a:ext cx="161925" cy="139700"/>
            </a:xfrm>
            <a:custGeom>
              <a:avLst/>
              <a:gdLst>
                <a:gd name="T0" fmla="*/ 317 w 1023"/>
                <a:gd name="T1" fmla="*/ 8 h 886"/>
                <a:gd name="T2" fmla="*/ 255 w 1023"/>
                <a:gd name="T3" fmla="*/ 44 h 886"/>
                <a:gd name="T4" fmla="*/ 268 w 1023"/>
                <a:gd name="T5" fmla="*/ 47 h 886"/>
                <a:gd name="T6" fmla="*/ 183 w 1023"/>
                <a:gd name="T7" fmla="*/ 123 h 886"/>
                <a:gd name="T8" fmla="*/ 192 w 1023"/>
                <a:gd name="T9" fmla="*/ 156 h 886"/>
                <a:gd name="T10" fmla="*/ 148 w 1023"/>
                <a:gd name="T11" fmla="*/ 204 h 886"/>
                <a:gd name="T12" fmla="*/ 0 w 1023"/>
                <a:gd name="T13" fmla="*/ 613 h 886"/>
                <a:gd name="T14" fmla="*/ 2 w 1023"/>
                <a:gd name="T15" fmla="*/ 692 h 886"/>
                <a:gd name="T16" fmla="*/ 212 w 1023"/>
                <a:gd name="T17" fmla="*/ 836 h 886"/>
                <a:gd name="T18" fmla="*/ 844 w 1023"/>
                <a:gd name="T19" fmla="*/ 827 h 886"/>
                <a:gd name="T20" fmla="*/ 964 w 1023"/>
                <a:gd name="T21" fmla="*/ 769 h 886"/>
                <a:gd name="T22" fmla="*/ 1004 w 1023"/>
                <a:gd name="T23" fmla="*/ 720 h 886"/>
                <a:gd name="T24" fmla="*/ 1023 w 1023"/>
                <a:gd name="T25" fmla="*/ 650 h 886"/>
                <a:gd name="T26" fmla="*/ 1019 w 1023"/>
                <a:gd name="T27" fmla="*/ 632 h 886"/>
                <a:gd name="T28" fmla="*/ 1020 w 1023"/>
                <a:gd name="T29" fmla="*/ 610 h 886"/>
                <a:gd name="T30" fmla="*/ 966 w 1023"/>
                <a:gd name="T31" fmla="*/ 355 h 886"/>
                <a:gd name="T32" fmla="*/ 849 w 1023"/>
                <a:gd name="T33" fmla="*/ 165 h 886"/>
                <a:gd name="T34" fmla="*/ 831 w 1023"/>
                <a:gd name="T35" fmla="*/ 143 h 886"/>
                <a:gd name="T36" fmla="*/ 837 w 1023"/>
                <a:gd name="T37" fmla="*/ 112 h 886"/>
                <a:gd name="T38" fmla="*/ 807 w 1023"/>
                <a:gd name="T39" fmla="*/ 85 h 886"/>
                <a:gd name="T40" fmla="*/ 778 w 1023"/>
                <a:gd name="T41" fmla="*/ 51 h 886"/>
                <a:gd name="T42" fmla="*/ 820 w 1023"/>
                <a:gd name="T43" fmla="*/ 77 h 886"/>
                <a:gd name="T44" fmla="*/ 769 w 1023"/>
                <a:gd name="T45" fmla="*/ 35 h 886"/>
                <a:gd name="T46" fmla="*/ 713 w 1023"/>
                <a:gd name="T47" fmla="*/ 0 h 886"/>
                <a:gd name="T48" fmla="*/ 638 w 1023"/>
                <a:gd name="T49" fmla="*/ 31 h 886"/>
                <a:gd name="T50" fmla="*/ 747 w 1023"/>
                <a:gd name="T51" fmla="*/ 74 h 886"/>
                <a:gd name="T52" fmla="*/ 792 w 1023"/>
                <a:gd name="T53" fmla="*/ 107 h 886"/>
                <a:gd name="T54" fmla="*/ 817 w 1023"/>
                <a:gd name="T55" fmla="*/ 152 h 886"/>
                <a:gd name="T56" fmla="*/ 738 w 1023"/>
                <a:gd name="T57" fmla="*/ 225 h 886"/>
                <a:gd name="T58" fmla="*/ 374 w 1023"/>
                <a:gd name="T59" fmla="*/ 270 h 886"/>
                <a:gd name="T60" fmla="*/ 197 w 1023"/>
                <a:gd name="T61" fmla="*/ 151 h 886"/>
                <a:gd name="T62" fmla="*/ 381 w 1023"/>
                <a:gd name="T63" fmla="*/ 30 h 886"/>
                <a:gd name="T64" fmla="*/ 341 w 1023"/>
                <a:gd name="T65" fmla="*/ 12 h 886"/>
                <a:gd name="T66" fmla="*/ 299 w 1023"/>
                <a:gd name="T67" fmla="*/ 27 h 886"/>
                <a:gd name="T68" fmla="*/ 324 w 1023"/>
                <a:gd name="T69" fmla="*/ 6 h 886"/>
                <a:gd name="T70" fmla="*/ 317 w 1023"/>
                <a:gd name="T71" fmla="*/ 8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23" h="886">
                  <a:moveTo>
                    <a:pt x="317" y="8"/>
                  </a:moveTo>
                  <a:cubicBezTo>
                    <a:pt x="296" y="10"/>
                    <a:pt x="270" y="32"/>
                    <a:pt x="255" y="44"/>
                  </a:cubicBezTo>
                  <a:cubicBezTo>
                    <a:pt x="260" y="48"/>
                    <a:pt x="262" y="43"/>
                    <a:pt x="268" y="47"/>
                  </a:cubicBezTo>
                  <a:cubicBezTo>
                    <a:pt x="253" y="56"/>
                    <a:pt x="194" y="103"/>
                    <a:pt x="183" y="123"/>
                  </a:cubicBezTo>
                  <a:lnTo>
                    <a:pt x="192" y="156"/>
                  </a:lnTo>
                  <a:cubicBezTo>
                    <a:pt x="179" y="164"/>
                    <a:pt x="158" y="191"/>
                    <a:pt x="148" y="204"/>
                  </a:cubicBezTo>
                  <a:cubicBezTo>
                    <a:pt x="65" y="314"/>
                    <a:pt x="1" y="474"/>
                    <a:pt x="0" y="613"/>
                  </a:cubicBezTo>
                  <a:cubicBezTo>
                    <a:pt x="0" y="628"/>
                    <a:pt x="4" y="687"/>
                    <a:pt x="2" y="692"/>
                  </a:cubicBezTo>
                  <a:cubicBezTo>
                    <a:pt x="8" y="769"/>
                    <a:pt x="149" y="818"/>
                    <a:pt x="212" y="836"/>
                  </a:cubicBezTo>
                  <a:cubicBezTo>
                    <a:pt x="384" y="886"/>
                    <a:pt x="675" y="885"/>
                    <a:pt x="844" y="827"/>
                  </a:cubicBezTo>
                  <a:cubicBezTo>
                    <a:pt x="889" y="812"/>
                    <a:pt x="928" y="793"/>
                    <a:pt x="964" y="769"/>
                  </a:cubicBezTo>
                  <a:cubicBezTo>
                    <a:pt x="988" y="753"/>
                    <a:pt x="993" y="753"/>
                    <a:pt x="1004" y="720"/>
                  </a:cubicBezTo>
                  <a:cubicBezTo>
                    <a:pt x="1011" y="697"/>
                    <a:pt x="1020" y="676"/>
                    <a:pt x="1023" y="650"/>
                  </a:cubicBezTo>
                  <a:cubicBezTo>
                    <a:pt x="1016" y="640"/>
                    <a:pt x="1019" y="647"/>
                    <a:pt x="1019" y="632"/>
                  </a:cubicBezTo>
                  <a:cubicBezTo>
                    <a:pt x="1019" y="625"/>
                    <a:pt x="1020" y="617"/>
                    <a:pt x="1020" y="610"/>
                  </a:cubicBezTo>
                  <a:cubicBezTo>
                    <a:pt x="1019" y="524"/>
                    <a:pt x="999" y="433"/>
                    <a:pt x="966" y="355"/>
                  </a:cubicBezTo>
                  <a:cubicBezTo>
                    <a:pt x="923" y="255"/>
                    <a:pt x="906" y="237"/>
                    <a:pt x="849" y="165"/>
                  </a:cubicBezTo>
                  <a:cubicBezTo>
                    <a:pt x="842" y="156"/>
                    <a:pt x="840" y="152"/>
                    <a:pt x="831" y="143"/>
                  </a:cubicBezTo>
                  <a:cubicBezTo>
                    <a:pt x="834" y="133"/>
                    <a:pt x="839" y="125"/>
                    <a:pt x="837" y="112"/>
                  </a:cubicBezTo>
                  <a:cubicBezTo>
                    <a:pt x="826" y="103"/>
                    <a:pt x="818" y="94"/>
                    <a:pt x="807" y="85"/>
                  </a:cubicBezTo>
                  <a:cubicBezTo>
                    <a:pt x="775" y="55"/>
                    <a:pt x="786" y="76"/>
                    <a:pt x="778" y="51"/>
                  </a:cubicBezTo>
                  <a:cubicBezTo>
                    <a:pt x="798" y="57"/>
                    <a:pt x="808" y="65"/>
                    <a:pt x="820" y="77"/>
                  </a:cubicBezTo>
                  <a:cubicBezTo>
                    <a:pt x="809" y="60"/>
                    <a:pt x="787" y="49"/>
                    <a:pt x="769" y="35"/>
                  </a:cubicBezTo>
                  <a:cubicBezTo>
                    <a:pt x="755" y="25"/>
                    <a:pt x="723" y="10"/>
                    <a:pt x="713" y="0"/>
                  </a:cubicBezTo>
                  <a:cubicBezTo>
                    <a:pt x="687" y="17"/>
                    <a:pt x="670" y="19"/>
                    <a:pt x="638" y="31"/>
                  </a:cubicBezTo>
                  <a:cubicBezTo>
                    <a:pt x="676" y="42"/>
                    <a:pt x="720" y="59"/>
                    <a:pt x="747" y="74"/>
                  </a:cubicBezTo>
                  <a:cubicBezTo>
                    <a:pt x="764" y="84"/>
                    <a:pt x="779" y="96"/>
                    <a:pt x="792" y="107"/>
                  </a:cubicBezTo>
                  <a:cubicBezTo>
                    <a:pt x="805" y="117"/>
                    <a:pt x="825" y="130"/>
                    <a:pt x="817" y="152"/>
                  </a:cubicBezTo>
                  <a:cubicBezTo>
                    <a:pt x="811" y="170"/>
                    <a:pt x="757" y="212"/>
                    <a:pt x="738" y="225"/>
                  </a:cubicBezTo>
                  <a:cubicBezTo>
                    <a:pt x="632" y="292"/>
                    <a:pt x="495" y="310"/>
                    <a:pt x="374" y="270"/>
                  </a:cubicBezTo>
                  <a:cubicBezTo>
                    <a:pt x="320" y="252"/>
                    <a:pt x="215" y="193"/>
                    <a:pt x="197" y="151"/>
                  </a:cubicBezTo>
                  <a:cubicBezTo>
                    <a:pt x="214" y="121"/>
                    <a:pt x="331" y="39"/>
                    <a:pt x="381" y="30"/>
                  </a:cubicBezTo>
                  <a:cubicBezTo>
                    <a:pt x="367" y="24"/>
                    <a:pt x="352" y="23"/>
                    <a:pt x="341" y="12"/>
                  </a:cubicBezTo>
                  <a:cubicBezTo>
                    <a:pt x="327" y="17"/>
                    <a:pt x="318" y="26"/>
                    <a:pt x="299" y="27"/>
                  </a:cubicBezTo>
                  <a:cubicBezTo>
                    <a:pt x="309" y="9"/>
                    <a:pt x="317" y="13"/>
                    <a:pt x="324" y="6"/>
                  </a:cubicBezTo>
                  <a:lnTo>
                    <a:pt x="317" y="8"/>
                  </a:lnTo>
                  <a:close/>
                </a:path>
              </a:pathLst>
            </a:custGeom>
            <a:solidFill>
              <a:srgbClr val="9AD2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HN" sz="1350"/>
            </a:p>
          </p:txBody>
        </p:sp>
        <p:sp>
          <p:nvSpPr>
            <p:cNvPr id="280" name="Freeform 6"/>
            <p:cNvSpPr>
              <a:spLocks noEditPoints="1"/>
            </p:cNvSpPr>
            <p:nvPr/>
          </p:nvSpPr>
          <p:spPr bwMode="auto">
            <a:xfrm>
              <a:off x="313775" y="484793"/>
              <a:ext cx="114300" cy="103188"/>
            </a:xfrm>
            <a:custGeom>
              <a:avLst/>
              <a:gdLst>
                <a:gd name="T0" fmla="*/ 47 w 731"/>
                <a:gd name="T1" fmla="*/ 473 h 655"/>
                <a:gd name="T2" fmla="*/ 132 w 731"/>
                <a:gd name="T3" fmla="*/ 223 h 655"/>
                <a:gd name="T4" fmla="*/ 177 w 731"/>
                <a:gd name="T5" fmla="*/ 182 h 655"/>
                <a:gd name="T6" fmla="*/ 369 w 731"/>
                <a:gd name="T7" fmla="*/ 120 h 655"/>
                <a:gd name="T8" fmla="*/ 609 w 731"/>
                <a:gd name="T9" fmla="*/ 222 h 655"/>
                <a:gd name="T10" fmla="*/ 693 w 731"/>
                <a:gd name="T11" fmla="*/ 474 h 655"/>
                <a:gd name="T12" fmla="*/ 655 w 731"/>
                <a:gd name="T13" fmla="*/ 361 h 655"/>
                <a:gd name="T14" fmla="*/ 372 w 731"/>
                <a:gd name="T15" fmla="*/ 194 h 655"/>
                <a:gd name="T16" fmla="*/ 64 w 731"/>
                <a:gd name="T17" fmla="*/ 413 h 655"/>
                <a:gd name="T18" fmla="*/ 50 w 731"/>
                <a:gd name="T19" fmla="*/ 466 h 655"/>
                <a:gd name="T20" fmla="*/ 47 w 731"/>
                <a:gd name="T21" fmla="*/ 473 h 655"/>
                <a:gd name="T22" fmla="*/ 728 w 731"/>
                <a:gd name="T23" fmla="*/ 407 h 655"/>
                <a:gd name="T24" fmla="*/ 661 w 731"/>
                <a:gd name="T25" fmla="*/ 230 h 655"/>
                <a:gd name="T26" fmla="*/ 624 w 731"/>
                <a:gd name="T27" fmla="*/ 189 h 655"/>
                <a:gd name="T28" fmla="*/ 26 w 731"/>
                <a:gd name="T29" fmla="*/ 346 h 655"/>
                <a:gd name="T30" fmla="*/ 99 w 731"/>
                <a:gd name="T31" fmla="*/ 574 h 655"/>
                <a:gd name="T32" fmla="*/ 347 w 731"/>
                <a:gd name="T33" fmla="*/ 587 h 655"/>
                <a:gd name="T34" fmla="*/ 488 w 731"/>
                <a:gd name="T35" fmla="*/ 603 h 655"/>
                <a:gd name="T36" fmla="*/ 608 w 731"/>
                <a:gd name="T37" fmla="*/ 603 h 655"/>
                <a:gd name="T38" fmla="*/ 723 w 731"/>
                <a:gd name="T39" fmla="*/ 398 h 655"/>
                <a:gd name="T40" fmla="*/ 724 w 731"/>
                <a:gd name="T41" fmla="*/ 406 h 655"/>
                <a:gd name="T42" fmla="*/ 728 w 731"/>
                <a:gd name="T43" fmla="*/ 407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1" h="655">
                  <a:moveTo>
                    <a:pt x="47" y="473"/>
                  </a:moveTo>
                  <a:cubicBezTo>
                    <a:pt x="37" y="368"/>
                    <a:pt x="76" y="273"/>
                    <a:pt x="132" y="223"/>
                  </a:cubicBezTo>
                  <a:cubicBezTo>
                    <a:pt x="148" y="208"/>
                    <a:pt x="157" y="196"/>
                    <a:pt x="177" y="182"/>
                  </a:cubicBezTo>
                  <a:cubicBezTo>
                    <a:pt x="232" y="144"/>
                    <a:pt x="296" y="120"/>
                    <a:pt x="369" y="120"/>
                  </a:cubicBezTo>
                  <a:cubicBezTo>
                    <a:pt x="460" y="119"/>
                    <a:pt x="552" y="161"/>
                    <a:pt x="609" y="222"/>
                  </a:cubicBezTo>
                  <a:cubicBezTo>
                    <a:pt x="662" y="278"/>
                    <a:pt x="702" y="364"/>
                    <a:pt x="693" y="474"/>
                  </a:cubicBezTo>
                  <a:cubicBezTo>
                    <a:pt x="684" y="456"/>
                    <a:pt x="678" y="406"/>
                    <a:pt x="655" y="361"/>
                  </a:cubicBezTo>
                  <a:cubicBezTo>
                    <a:pt x="600" y="252"/>
                    <a:pt x="509" y="195"/>
                    <a:pt x="372" y="194"/>
                  </a:cubicBezTo>
                  <a:cubicBezTo>
                    <a:pt x="209" y="193"/>
                    <a:pt x="111" y="272"/>
                    <a:pt x="64" y="413"/>
                  </a:cubicBezTo>
                  <a:cubicBezTo>
                    <a:pt x="56" y="437"/>
                    <a:pt x="56" y="450"/>
                    <a:pt x="50" y="466"/>
                  </a:cubicBezTo>
                  <a:lnTo>
                    <a:pt x="47" y="473"/>
                  </a:lnTo>
                  <a:close/>
                  <a:moveTo>
                    <a:pt x="728" y="407"/>
                  </a:moveTo>
                  <a:cubicBezTo>
                    <a:pt x="725" y="332"/>
                    <a:pt x="703" y="284"/>
                    <a:pt x="661" y="230"/>
                  </a:cubicBezTo>
                  <a:cubicBezTo>
                    <a:pt x="641" y="204"/>
                    <a:pt x="646" y="211"/>
                    <a:pt x="624" y="189"/>
                  </a:cubicBezTo>
                  <a:cubicBezTo>
                    <a:pt x="443" y="0"/>
                    <a:pt x="114" y="92"/>
                    <a:pt x="26" y="346"/>
                  </a:cubicBezTo>
                  <a:cubicBezTo>
                    <a:pt x="0" y="422"/>
                    <a:pt x="48" y="523"/>
                    <a:pt x="99" y="574"/>
                  </a:cubicBezTo>
                  <a:cubicBezTo>
                    <a:pt x="180" y="655"/>
                    <a:pt x="238" y="598"/>
                    <a:pt x="347" y="587"/>
                  </a:cubicBezTo>
                  <a:cubicBezTo>
                    <a:pt x="396" y="583"/>
                    <a:pt x="448" y="590"/>
                    <a:pt x="488" y="603"/>
                  </a:cubicBezTo>
                  <a:cubicBezTo>
                    <a:pt x="537" y="619"/>
                    <a:pt x="565" y="639"/>
                    <a:pt x="608" y="603"/>
                  </a:cubicBezTo>
                  <a:cubicBezTo>
                    <a:pt x="655" y="563"/>
                    <a:pt x="714" y="486"/>
                    <a:pt x="723" y="398"/>
                  </a:cubicBezTo>
                  <a:cubicBezTo>
                    <a:pt x="723" y="401"/>
                    <a:pt x="720" y="399"/>
                    <a:pt x="724" y="406"/>
                  </a:cubicBezTo>
                  <a:cubicBezTo>
                    <a:pt x="731" y="418"/>
                    <a:pt x="723" y="410"/>
                    <a:pt x="728" y="407"/>
                  </a:cubicBezTo>
                  <a:close/>
                </a:path>
              </a:pathLst>
            </a:custGeom>
            <a:solidFill>
              <a:srgbClr val="9AD2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HN" sz="1350"/>
            </a:p>
          </p:txBody>
        </p:sp>
        <p:sp>
          <p:nvSpPr>
            <p:cNvPr id="281" name="Freeform 7"/>
            <p:cNvSpPr>
              <a:spLocks noEditPoints="1"/>
            </p:cNvSpPr>
            <p:nvPr/>
          </p:nvSpPr>
          <p:spPr bwMode="auto">
            <a:xfrm>
              <a:off x="310600" y="484793"/>
              <a:ext cx="122237" cy="165100"/>
            </a:xfrm>
            <a:custGeom>
              <a:avLst/>
              <a:gdLst>
                <a:gd name="T0" fmla="*/ 747 w 776"/>
                <a:gd name="T1" fmla="*/ 407 h 1044"/>
                <a:gd name="T2" fmla="*/ 743 w 776"/>
                <a:gd name="T3" fmla="*/ 406 h 1044"/>
                <a:gd name="T4" fmla="*/ 742 w 776"/>
                <a:gd name="T5" fmla="*/ 398 h 1044"/>
                <a:gd name="T6" fmla="*/ 627 w 776"/>
                <a:gd name="T7" fmla="*/ 603 h 1044"/>
                <a:gd name="T8" fmla="*/ 507 w 776"/>
                <a:gd name="T9" fmla="*/ 603 h 1044"/>
                <a:gd name="T10" fmla="*/ 366 w 776"/>
                <a:gd name="T11" fmla="*/ 587 h 1044"/>
                <a:gd name="T12" fmla="*/ 118 w 776"/>
                <a:gd name="T13" fmla="*/ 574 h 1044"/>
                <a:gd name="T14" fmla="*/ 45 w 776"/>
                <a:gd name="T15" fmla="*/ 346 h 1044"/>
                <a:gd name="T16" fmla="*/ 643 w 776"/>
                <a:gd name="T17" fmla="*/ 189 h 1044"/>
                <a:gd name="T18" fmla="*/ 680 w 776"/>
                <a:gd name="T19" fmla="*/ 230 h 1044"/>
                <a:gd name="T20" fmla="*/ 747 w 776"/>
                <a:gd name="T21" fmla="*/ 407 h 1044"/>
                <a:gd name="T22" fmla="*/ 189 w 776"/>
                <a:gd name="T23" fmla="*/ 742 h 1044"/>
                <a:gd name="T24" fmla="*/ 196 w 776"/>
                <a:gd name="T25" fmla="*/ 740 h 1044"/>
                <a:gd name="T26" fmla="*/ 171 w 776"/>
                <a:gd name="T27" fmla="*/ 761 h 1044"/>
                <a:gd name="T28" fmla="*/ 213 w 776"/>
                <a:gd name="T29" fmla="*/ 746 h 1044"/>
                <a:gd name="T30" fmla="*/ 253 w 776"/>
                <a:gd name="T31" fmla="*/ 764 h 1044"/>
                <a:gd name="T32" fmla="*/ 69 w 776"/>
                <a:gd name="T33" fmla="*/ 885 h 1044"/>
                <a:gd name="T34" fmla="*/ 246 w 776"/>
                <a:gd name="T35" fmla="*/ 1004 h 1044"/>
                <a:gd name="T36" fmla="*/ 610 w 776"/>
                <a:gd name="T37" fmla="*/ 959 h 1044"/>
                <a:gd name="T38" fmla="*/ 689 w 776"/>
                <a:gd name="T39" fmla="*/ 886 h 1044"/>
                <a:gd name="T40" fmla="*/ 664 w 776"/>
                <a:gd name="T41" fmla="*/ 841 h 1044"/>
                <a:gd name="T42" fmla="*/ 619 w 776"/>
                <a:gd name="T43" fmla="*/ 808 h 1044"/>
                <a:gd name="T44" fmla="*/ 510 w 776"/>
                <a:gd name="T45" fmla="*/ 765 h 1044"/>
                <a:gd name="T46" fmla="*/ 585 w 776"/>
                <a:gd name="T47" fmla="*/ 734 h 1044"/>
                <a:gd name="T48" fmla="*/ 619 w 776"/>
                <a:gd name="T49" fmla="*/ 713 h 1044"/>
                <a:gd name="T50" fmla="*/ 705 w 776"/>
                <a:gd name="T51" fmla="*/ 632 h 1044"/>
                <a:gd name="T52" fmla="*/ 757 w 776"/>
                <a:gd name="T53" fmla="*/ 521 h 1044"/>
                <a:gd name="T54" fmla="*/ 760 w 776"/>
                <a:gd name="T55" fmla="*/ 509 h 1044"/>
                <a:gd name="T56" fmla="*/ 710 w 776"/>
                <a:gd name="T57" fmla="*/ 233 h 1044"/>
                <a:gd name="T58" fmla="*/ 513 w 776"/>
                <a:gd name="T59" fmla="*/ 93 h 1044"/>
                <a:gd name="T60" fmla="*/ 491 w 776"/>
                <a:gd name="T61" fmla="*/ 84 h 1044"/>
                <a:gd name="T62" fmla="*/ 340 w 776"/>
                <a:gd name="T63" fmla="*/ 78 h 1044"/>
                <a:gd name="T64" fmla="*/ 42 w 776"/>
                <a:gd name="T65" fmla="*/ 280 h 1044"/>
                <a:gd name="T66" fmla="*/ 35 w 776"/>
                <a:gd name="T67" fmla="*/ 564 h 1044"/>
                <a:gd name="T68" fmla="*/ 119 w 776"/>
                <a:gd name="T69" fmla="*/ 687 h 1044"/>
                <a:gd name="T70" fmla="*/ 189 w 776"/>
                <a:gd name="T71" fmla="*/ 742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76" h="1044">
                  <a:moveTo>
                    <a:pt x="747" y="407"/>
                  </a:moveTo>
                  <a:cubicBezTo>
                    <a:pt x="742" y="410"/>
                    <a:pt x="750" y="418"/>
                    <a:pt x="743" y="406"/>
                  </a:cubicBezTo>
                  <a:cubicBezTo>
                    <a:pt x="739" y="399"/>
                    <a:pt x="742" y="401"/>
                    <a:pt x="742" y="398"/>
                  </a:cubicBezTo>
                  <a:cubicBezTo>
                    <a:pt x="733" y="486"/>
                    <a:pt x="674" y="563"/>
                    <a:pt x="627" y="603"/>
                  </a:cubicBezTo>
                  <a:cubicBezTo>
                    <a:pt x="584" y="639"/>
                    <a:pt x="556" y="619"/>
                    <a:pt x="507" y="603"/>
                  </a:cubicBezTo>
                  <a:cubicBezTo>
                    <a:pt x="467" y="590"/>
                    <a:pt x="415" y="583"/>
                    <a:pt x="366" y="587"/>
                  </a:cubicBezTo>
                  <a:cubicBezTo>
                    <a:pt x="257" y="598"/>
                    <a:pt x="199" y="655"/>
                    <a:pt x="118" y="574"/>
                  </a:cubicBezTo>
                  <a:cubicBezTo>
                    <a:pt x="67" y="523"/>
                    <a:pt x="19" y="422"/>
                    <a:pt x="45" y="346"/>
                  </a:cubicBezTo>
                  <a:cubicBezTo>
                    <a:pt x="133" y="92"/>
                    <a:pt x="462" y="0"/>
                    <a:pt x="643" y="189"/>
                  </a:cubicBezTo>
                  <a:cubicBezTo>
                    <a:pt x="665" y="211"/>
                    <a:pt x="660" y="204"/>
                    <a:pt x="680" y="230"/>
                  </a:cubicBezTo>
                  <a:cubicBezTo>
                    <a:pt x="722" y="284"/>
                    <a:pt x="744" y="332"/>
                    <a:pt x="747" y="407"/>
                  </a:cubicBezTo>
                  <a:close/>
                  <a:moveTo>
                    <a:pt x="189" y="742"/>
                  </a:moveTo>
                  <a:lnTo>
                    <a:pt x="196" y="740"/>
                  </a:lnTo>
                  <a:cubicBezTo>
                    <a:pt x="189" y="747"/>
                    <a:pt x="181" y="743"/>
                    <a:pt x="171" y="761"/>
                  </a:cubicBezTo>
                  <a:cubicBezTo>
                    <a:pt x="190" y="760"/>
                    <a:pt x="199" y="751"/>
                    <a:pt x="213" y="746"/>
                  </a:cubicBezTo>
                  <a:cubicBezTo>
                    <a:pt x="224" y="757"/>
                    <a:pt x="239" y="758"/>
                    <a:pt x="253" y="764"/>
                  </a:cubicBezTo>
                  <a:cubicBezTo>
                    <a:pt x="203" y="773"/>
                    <a:pt x="86" y="855"/>
                    <a:pt x="69" y="885"/>
                  </a:cubicBezTo>
                  <a:cubicBezTo>
                    <a:pt x="87" y="927"/>
                    <a:pt x="192" y="986"/>
                    <a:pt x="246" y="1004"/>
                  </a:cubicBezTo>
                  <a:cubicBezTo>
                    <a:pt x="367" y="1044"/>
                    <a:pt x="504" y="1026"/>
                    <a:pt x="610" y="959"/>
                  </a:cubicBezTo>
                  <a:cubicBezTo>
                    <a:pt x="629" y="946"/>
                    <a:pt x="683" y="904"/>
                    <a:pt x="689" y="886"/>
                  </a:cubicBezTo>
                  <a:cubicBezTo>
                    <a:pt x="697" y="864"/>
                    <a:pt x="677" y="851"/>
                    <a:pt x="664" y="841"/>
                  </a:cubicBezTo>
                  <a:cubicBezTo>
                    <a:pt x="651" y="830"/>
                    <a:pt x="636" y="818"/>
                    <a:pt x="619" y="808"/>
                  </a:cubicBezTo>
                  <a:cubicBezTo>
                    <a:pt x="592" y="793"/>
                    <a:pt x="548" y="776"/>
                    <a:pt x="510" y="765"/>
                  </a:cubicBezTo>
                  <a:cubicBezTo>
                    <a:pt x="542" y="753"/>
                    <a:pt x="559" y="751"/>
                    <a:pt x="585" y="734"/>
                  </a:cubicBezTo>
                  <a:cubicBezTo>
                    <a:pt x="597" y="728"/>
                    <a:pt x="609" y="722"/>
                    <a:pt x="619" y="713"/>
                  </a:cubicBezTo>
                  <a:cubicBezTo>
                    <a:pt x="657" y="689"/>
                    <a:pt x="679" y="667"/>
                    <a:pt x="705" y="632"/>
                  </a:cubicBezTo>
                  <a:cubicBezTo>
                    <a:pt x="734" y="595"/>
                    <a:pt x="739" y="568"/>
                    <a:pt x="757" y="521"/>
                  </a:cubicBezTo>
                  <a:lnTo>
                    <a:pt x="760" y="509"/>
                  </a:lnTo>
                  <a:cubicBezTo>
                    <a:pt x="766" y="404"/>
                    <a:pt x="776" y="339"/>
                    <a:pt x="710" y="233"/>
                  </a:cubicBezTo>
                  <a:cubicBezTo>
                    <a:pt x="665" y="163"/>
                    <a:pt x="593" y="119"/>
                    <a:pt x="513" y="93"/>
                  </a:cubicBezTo>
                  <a:lnTo>
                    <a:pt x="491" y="84"/>
                  </a:lnTo>
                  <a:cubicBezTo>
                    <a:pt x="454" y="86"/>
                    <a:pt x="425" y="68"/>
                    <a:pt x="340" y="78"/>
                  </a:cubicBezTo>
                  <a:cubicBezTo>
                    <a:pt x="214" y="93"/>
                    <a:pt x="92" y="164"/>
                    <a:pt x="42" y="280"/>
                  </a:cubicBezTo>
                  <a:cubicBezTo>
                    <a:pt x="7" y="362"/>
                    <a:pt x="0" y="476"/>
                    <a:pt x="35" y="564"/>
                  </a:cubicBezTo>
                  <a:cubicBezTo>
                    <a:pt x="57" y="618"/>
                    <a:pt x="83" y="654"/>
                    <a:pt x="119" y="687"/>
                  </a:cubicBezTo>
                  <a:cubicBezTo>
                    <a:pt x="151" y="717"/>
                    <a:pt x="184" y="725"/>
                    <a:pt x="189" y="742"/>
                  </a:cubicBezTo>
                  <a:close/>
                </a:path>
              </a:pathLst>
            </a:custGeom>
            <a:solidFill>
              <a:srgbClr val="73AD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HN" sz="1350"/>
            </a:p>
          </p:txBody>
        </p:sp>
        <p:sp>
          <p:nvSpPr>
            <p:cNvPr id="282" name="Freeform 8"/>
            <p:cNvSpPr>
              <a:spLocks noEditPoints="1"/>
            </p:cNvSpPr>
            <p:nvPr/>
          </p:nvSpPr>
          <p:spPr bwMode="auto">
            <a:xfrm>
              <a:off x="283613" y="608618"/>
              <a:ext cx="174625" cy="155575"/>
            </a:xfrm>
            <a:custGeom>
              <a:avLst/>
              <a:gdLst>
                <a:gd name="T0" fmla="*/ 178 w 1109"/>
                <a:gd name="T1" fmla="*/ 104 h 988"/>
                <a:gd name="T2" fmla="*/ 166 w 1109"/>
                <a:gd name="T3" fmla="*/ 119 h 988"/>
                <a:gd name="T4" fmla="*/ 178 w 1109"/>
                <a:gd name="T5" fmla="*/ 104 h 988"/>
                <a:gd name="T6" fmla="*/ 178 w 1109"/>
                <a:gd name="T7" fmla="*/ 104 h 988"/>
                <a:gd name="T8" fmla="*/ 185 w 1109"/>
                <a:gd name="T9" fmla="*/ 89 h 988"/>
                <a:gd name="T10" fmla="*/ 198 w 1109"/>
                <a:gd name="T11" fmla="*/ 79 h 988"/>
                <a:gd name="T12" fmla="*/ 178 w 1109"/>
                <a:gd name="T13" fmla="*/ 104 h 988"/>
                <a:gd name="T14" fmla="*/ 880 w 1109"/>
                <a:gd name="T15" fmla="*/ 61 h 988"/>
                <a:gd name="T16" fmla="*/ 1023 w 1109"/>
                <a:gd name="T17" fmla="*/ 283 h 988"/>
                <a:gd name="T18" fmla="*/ 1066 w 1109"/>
                <a:gd name="T19" fmla="*/ 599 h 988"/>
                <a:gd name="T20" fmla="*/ 1047 w 1109"/>
                <a:gd name="T21" fmla="*/ 669 h 988"/>
                <a:gd name="T22" fmla="*/ 1007 w 1109"/>
                <a:gd name="T23" fmla="*/ 718 h 988"/>
                <a:gd name="T24" fmla="*/ 887 w 1109"/>
                <a:gd name="T25" fmla="*/ 776 h 988"/>
                <a:gd name="T26" fmla="*/ 255 w 1109"/>
                <a:gd name="T27" fmla="*/ 785 h 988"/>
                <a:gd name="T28" fmla="*/ 45 w 1109"/>
                <a:gd name="T29" fmla="*/ 641 h 988"/>
                <a:gd name="T30" fmla="*/ 35 w 1109"/>
                <a:gd name="T31" fmla="*/ 555 h 988"/>
                <a:gd name="T32" fmla="*/ 178 w 1109"/>
                <a:gd name="T33" fmla="*/ 123 h 988"/>
                <a:gd name="T34" fmla="*/ 222 w 1109"/>
                <a:gd name="T35" fmla="*/ 70 h 988"/>
                <a:gd name="T36" fmla="*/ 216 w 1109"/>
                <a:gd name="T37" fmla="*/ 67 h 988"/>
                <a:gd name="T38" fmla="*/ 207 w 1109"/>
                <a:gd name="T39" fmla="*/ 74 h 988"/>
                <a:gd name="T40" fmla="*/ 197 w 1109"/>
                <a:gd name="T41" fmla="*/ 78 h 988"/>
                <a:gd name="T42" fmla="*/ 214 w 1109"/>
                <a:gd name="T43" fmla="*/ 58 h 988"/>
                <a:gd name="T44" fmla="*/ 212 w 1109"/>
                <a:gd name="T45" fmla="*/ 54 h 988"/>
                <a:gd name="T46" fmla="*/ 136 w 1109"/>
                <a:gd name="T47" fmla="*/ 143 h 988"/>
                <a:gd name="T48" fmla="*/ 0 w 1109"/>
                <a:gd name="T49" fmla="*/ 505 h 988"/>
                <a:gd name="T50" fmla="*/ 0 w 1109"/>
                <a:gd name="T51" fmla="*/ 609 h 988"/>
                <a:gd name="T52" fmla="*/ 20 w 1109"/>
                <a:gd name="T53" fmla="*/ 697 h 988"/>
                <a:gd name="T54" fmla="*/ 494 w 1109"/>
                <a:gd name="T55" fmla="*/ 988 h 988"/>
                <a:gd name="T56" fmla="*/ 614 w 1109"/>
                <a:gd name="T57" fmla="*/ 988 h 988"/>
                <a:gd name="T58" fmla="*/ 696 w 1109"/>
                <a:gd name="T59" fmla="*/ 977 h 988"/>
                <a:gd name="T60" fmla="*/ 769 w 1109"/>
                <a:gd name="T61" fmla="*/ 961 h 988"/>
                <a:gd name="T62" fmla="*/ 995 w 1109"/>
                <a:gd name="T63" fmla="*/ 832 h 988"/>
                <a:gd name="T64" fmla="*/ 1067 w 1109"/>
                <a:gd name="T65" fmla="*/ 727 h 988"/>
                <a:gd name="T66" fmla="*/ 1083 w 1109"/>
                <a:gd name="T67" fmla="*/ 682 h 988"/>
                <a:gd name="T68" fmla="*/ 1099 w 1109"/>
                <a:gd name="T69" fmla="*/ 466 h 988"/>
                <a:gd name="T70" fmla="*/ 967 w 1109"/>
                <a:gd name="T71" fmla="*/ 125 h 988"/>
                <a:gd name="T72" fmla="*/ 885 w 1109"/>
                <a:gd name="T73" fmla="*/ 29 h 988"/>
                <a:gd name="T74" fmla="*/ 850 w 1109"/>
                <a:gd name="T75" fmla="*/ 2 h 988"/>
                <a:gd name="T76" fmla="*/ 865 w 1109"/>
                <a:gd name="T77" fmla="*/ 19 h 988"/>
                <a:gd name="T78" fmla="*/ 877 w 1109"/>
                <a:gd name="T79" fmla="*/ 36 h 988"/>
                <a:gd name="T80" fmla="*/ 863 w 1109"/>
                <a:gd name="T81" fmla="*/ 26 h 988"/>
                <a:gd name="T82" fmla="*/ 821 w 1109"/>
                <a:gd name="T83" fmla="*/ 0 h 988"/>
                <a:gd name="T84" fmla="*/ 850 w 1109"/>
                <a:gd name="T85" fmla="*/ 34 h 988"/>
                <a:gd name="T86" fmla="*/ 880 w 1109"/>
                <a:gd name="T87" fmla="*/ 61 h 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09" h="988">
                  <a:moveTo>
                    <a:pt x="178" y="104"/>
                  </a:moveTo>
                  <a:lnTo>
                    <a:pt x="166" y="119"/>
                  </a:lnTo>
                  <a:cubicBezTo>
                    <a:pt x="174" y="104"/>
                    <a:pt x="171" y="108"/>
                    <a:pt x="178" y="104"/>
                  </a:cubicBezTo>
                  <a:close/>
                  <a:moveTo>
                    <a:pt x="178" y="104"/>
                  </a:moveTo>
                  <a:cubicBezTo>
                    <a:pt x="180" y="98"/>
                    <a:pt x="182" y="94"/>
                    <a:pt x="185" y="89"/>
                  </a:cubicBezTo>
                  <a:lnTo>
                    <a:pt x="198" y="79"/>
                  </a:lnTo>
                  <a:cubicBezTo>
                    <a:pt x="179" y="103"/>
                    <a:pt x="194" y="96"/>
                    <a:pt x="178" y="104"/>
                  </a:cubicBezTo>
                  <a:close/>
                  <a:moveTo>
                    <a:pt x="880" y="61"/>
                  </a:moveTo>
                  <a:cubicBezTo>
                    <a:pt x="938" y="105"/>
                    <a:pt x="997" y="217"/>
                    <a:pt x="1023" y="283"/>
                  </a:cubicBezTo>
                  <a:cubicBezTo>
                    <a:pt x="1065" y="393"/>
                    <a:pt x="1074" y="473"/>
                    <a:pt x="1066" y="599"/>
                  </a:cubicBezTo>
                  <a:cubicBezTo>
                    <a:pt x="1063" y="625"/>
                    <a:pt x="1054" y="646"/>
                    <a:pt x="1047" y="669"/>
                  </a:cubicBezTo>
                  <a:cubicBezTo>
                    <a:pt x="1036" y="702"/>
                    <a:pt x="1031" y="702"/>
                    <a:pt x="1007" y="718"/>
                  </a:cubicBezTo>
                  <a:cubicBezTo>
                    <a:pt x="971" y="742"/>
                    <a:pt x="932" y="761"/>
                    <a:pt x="887" y="776"/>
                  </a:cubicBezTo>
                  <a:cubicBezTo>
                    <a:pt x="718" y="834"/>
                    <a:pt x="427" y="835"/>
                    <a:pt x="255" y="785"/>
                  </a:cubicBezTo>
                  <a:cubicBezTo>
                    <a:pt x="192" y="767"/>
                    <a:pt x="51" y="718"/>
                    <a:pt x="45" y="641"/>
                  </a:cubicBezTo>
                  <a:cubicBezTo>
                    <a:pt x="43" y="612"/>
                    <a:pt x="36" y="590"/>
                    <a:pt x="35" y="555"/>
                  </a:cubicBezTo>
                  <a:cubicBezTo>
                    <a:pt x="31" y="412"/>
                    <a:pt x="92" y="234"/>
                    <a:pt x="178" y="123"/>
                  </a:cubicBezTo>
                  <a:lnTo>
                    <a:pt x="222" y="70"/>
                  </a:lnTo>
                  <a:lnTo>
                    <a:pt x="216" y="67"/>
                  </a:lnTo>
                  <a:cubicBezTo>
                    <a:pt x="210" y="70"/>
                    <a:pt x="212" y="70"/>
                    <a:pt x="207" y="74"/>
                  </a:cubicBezTo>
                  <a:cubicBezTo>
                    <a:pt x="200" y="78"/>
                    <a:pt x="208" y="74"/>
                    <a:pt x="197" y="78"/>
                  </a:cubicBezTo>
                  <a:lnTo>
                    <a:pt x="214" y="58"/>
                  </a:lnTo>
                  <a:lnTo>
                    <a:pt x="212" y="54"/>
                  </a:lnTo>
                  <a:cubicBezTo>
                    <a:pt x="191" y="65"/>
                    <a:pt x="154" y="118"/>
                    <a:pt x="136" y="143"/>
                  </a:cubicBezTo>
                  <a:cubicBezTo>
                    <a:pt x="21" y="297"/>
                    <a:pt x="10" y="484"/>
                    <a:pt x="0" y="505"/>
                  </a:cubicBezTo>
                  <a:lnTo>
                    <a:pt x="0" y="609"/>
                  </a:lnTo>
                  <a:cubicBezTo>
                    <a:pt x="10" y="632"/>
                    <a:pt x="11" y="671"/>
                    <a:pt x="20" y="697"/>
                  </a:cubicBezTo>
                  <a:cubicBezTo>
                    <a:pt x="115" y="976"/>
                    <a:pt x="460" y="972"/>
                    <a:pt x="494" y="988"/>
                  </a:cubicBezTo>
                  <a:lnTo>
                    <a:pt x="614" y="988"/>
                  </a:lnTo>
                  <a:cubicBezTo>
                    <a:pt x="630" y="982"/>
                    <a:pt x="674" y="980"/>
                    <a:pt x="696" y="977"/>
                  </a:cubicBezTo>
                  <a:cubicBezTo>
                    <a:pt x="720" y="973"/>
                    <a:pt x="746" y="968"/>
                    <a:pt x="769" y="961"/>
                  </a:cubicBezTo>
                  <a:cubicBezTo>
                    <a:pt x="850" y="938"/>
                    <a:pt x="941" y="893"/>
                    <a:pt x="995" y="832"/>
                  </a:cubicBezTo>
                  <a:cubicBezTo>
                    <a:pt x="1058" y="759"/>
                    <a:pt x="1034" y="772"/>
                    <a:pt x="1067" y="727"/>
                  </a:cubicBezTo>
                  <a:lnTo>
                    <a:pt x="1083" y="682"/>
                  </a:lnTo>
                  <a:cubicBezTo>
                    <a:pt x="1102" y="602"/>
                    <a:pt x="1109" y="554"/>
                    <a:pt x="1099" y="466"/>
                  </a:cubicBezTo>
                  <a:cubicBezTo>
                    <a:pt x="1084" y="345"/>
                    <a:pt x="1034" y="220"/>
                    <a:pt x="967" y="125"/>
                  </a:cubicBezTo>
                  <a:cubicBezTo>
                    <a:pt x="920" y="60"/>
                    <a:pt x="920" y="70"/>
                    <a:pt x="885" y="29"/>
                  </a:cubicBezTo>
                  <a:cubicBezTo>
                    <a:pt x="875" y="18"/>
                    <a:pt x="865" y="11"/>
                    <a:pt x="850" y="2"/>
                  </a:cubicBezTo>
                  <a:cubicBezTo>
                    <a:pt x="857" y="14"/>
                    <a:pt x="855" y="10"/>
                    <a:pt x="865" y="19"/>
                  </a:cubicBezTo>
                  <a:cubicBezTo>
                    <a:pt x="876" y="29"/>
                    <a:pt x="872" y="22"/>
                    <a:pt x="877" y="36"/>
                  </a:cubicBezTo>
                  <a:lnTo>
                    <a:pt x="863" y="26"/>
                  </a:lnTo>
                  <a:cubicBezTo>
                    <a:pt x="851" y="14"/>
                    <a:pt x="841" y="6"/>
                    <a:pt x="821" y="0"/>
                  </a:cubicBezTo>
                  <a:cubicBezTo>
                    <a:pt x="829" y="25"/>
                    <a:pt x="818" y="4"/>
                    <a:pt x="850" y="34"/>
                  </a:cubicBezTo>
                  <a:cubicBezTo>
                    <a:pt x="861" y="43"/>
                    <a:pt x="869" y="52"/>
                    <a:pt x="880" y="61"/>
                  </a:cubicBezTo>
                  <a:close/>
                </a:path>
              </a:pathLst>
            </a:custGeom>
            <a:solidFill>
              <a:srgbClr val="73AD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HN" sz="1350"/>
            </a:p>
          </p:txBody>
        </p:sp>
        <p:sp>
          <p:nvSpPr>
            <p:cNvPr id="283" name="Freeform 9"/>
            <p:cNvSpPr>
              <a:spLocks/>
            </p:cNvSpPr>
            <p:nvPr/>
          </p:nvSpPr>
          <p:spPr bwMode="auto">
            <a:xfrm>
              <a:off x="318538" y="503843"/>
              <a:ext cx="104775" cy="55563"/>
            </a:xfrm>
            <a:custGeom>
              <a:avLst/>
              <a:gdLst>
                <a:gd name="T0" fmla="*/ 10 w 665"/>
                <a:gd name="T1" fmla="*/ 354 h 355"/>
                <a:gd name="T2" fmla="*/ 13 w 665"/>
                <a:gd name="T3" fmla="*/ 347 h 355"/>
                <a:gd name="T4" fmla="*/ 27 w 665"/>
                <a:gd name="T5" fmla="*/ 294 h 355"/>
                <a:gd name="T6" fmla="*/ 335 w 665"/>
                <a:gd name="T7" fmla="*/ 75 h 355"/>
                <a:gd name="T8" fmla="*/ 618 w 665"/>
                <a:gd name="T9" fmla="*/ 242 h 355"/>
                <a:gd name="T10" fmla="*/ 656 w 665"/>
                <a:gd name="T11" fmla="*/ 355 h 355"/>
                <a:gd name="T12" fmla="*/ 572 w 665"/>
                <a:gd name="T13" fmla="*/ 103 h 355"/>
                <a:gd name="T14" fmla="*/ 332 w 665"/>
                <a:gd name="T15" fmla="*/ 1 h 355"/>
                <a:gd name="T16" fmla="*/ 140 w 665"/>
                <a:gd name="T17" fmla="*/ 63 h 355"/>
                <a:gd name="T18" fmla="*/ 95 w 665"/>
                <a:gd name="T19" fmla="*/ 104 h 355"/>
                <a:gd name="T20" fmla="*/ 10 w 665"/>
                <a:gd name="T21" fmla="*/ 354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5" h="355">
                  <a:moveTo>
                    <a:pt x="10" y="354"/>
                  </a:moveTo>
                  <a:lnTo>
                    <a:pt x="13" y="347"/>
                  </a:lnTo>
                  <a:cubicBezTo>
                    <a:pt x="19" y="331"/>
                    <a:pt x="19" y="318"/>
                    <a:pt x="27" y="294"/>
                  </a:cubicBezTo>
                  <a:cubicBezTo>
                    <a:pt x="74" y="153"/>
                    <a:pt x="172" y="74"/>
                    <a:pt x="335" y="75"/>
                  </a:cubicBezTo>
                  <a:cubicBezTo>
                    <a:pt x="472" y="76"/>
                    <a:pt x="563" y="133"/>
                    <a:pt x="618" y="242"/>
                  </a:cubicBezTo>
                  <a:cubicBezTo>
                    <a:pt x="641" y="287"/>
                    <a:pt x="647" y="337"/>
                    <a:pt x="656" y="355"/>
                  </a:cubicBezTo>
                  <a:cubicBezTo>
                    <a:pt x="665" y="245"/>
                    <a:pt x="625" y="159"/>
                    <a:pt x="572" y="103"/>
                  </a:cubicBezTo>
                  <a:cubicBezTo>
                    <a:pt x="515" y="42"/>
                    <a:pt x="423" y="0"/>
                    <a:pt x="332" y="1"/>
                  </a:cubicBezTo>
                  <a:cubicBezTo>
                    <a:pt x="259" y="1"/>
                    <a:pt x="195" y="25"/>
                    <a:pt x="140" y="63"/>
                  </a:cubicBezTo>
                  <a:cubicBezTo>
                    <a:pt x="120" y="77"/>
                    <a:pt x="111" y="89"/>
                    <a:pt x="95" y="104"/>
                  </a:cubicBezTo>
                  <a:cubicBezTo>
                    <a:pt x="39" y="154"/>
                    <a:pt x="0" y="249"/>
                    <a:pt x="10" y="354"/>
                  </a:cubicBezTo>
                  <a:close/>
                </a:path>
              </a:pathLst>
            </a:custGeom>
            <a:solidFill>
              <a:srgbClr val="C1ED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HN" sz="1350"/>
            </a:p>
          </p:txBody>
        </p:sp>
        <p:sp>
          <p:nvSpPr>
            <p:cNvPr id="284" name="Freeform 10"/>
            <p:cNvSpPr>
              <a:spLocks/>
            </p:cNvSpPr>
            <p:nvPr/>
          </p:nvSpPr>
          <p:spPr bwMode="auto">
            <a:xfrm>
              <a:off x="288375" y="619731"/>
              <a:ext cx="31750" cy="90488"/>
            </a:xfrm>
            <a:custGeom>
              <a:avLst/>
              <a:gdLst>
                <a:gd name="T0" fmla="*/ 14 w 204"/>
                <a:gd name="T1" fmla="*/ 571 h 571"/>
                <a:gd name="T2" fmla="*/ 12 w 204"/>
                <a:gd name="T3" fmla="*/ 492 h 571"/>
                <a:gd name="T4" fmla="*/ 160 w 204"/>
                <a:gd name="T5" fmla="*/ 83 h 571"/>
                <a:gd name="T6" fmla="*/ 204 w 204"/>
                <a:gd name="T7" fmla="*/ 35 h 571"/>
                <a:gd name="T8" fmla="*/ 195 w 204"/>
                <a:gd name="T9" fmla="*/ 2 h 571"/>
                <a:gd name="T10" fmla="*/ 191 w 204"/>
                <a:gd name="T11" fmla="*/ 0 h 571"/>
                <a:gd name="T12" fmla="*/ 147 w 204"/>
                <a:gd name="T13" fmla="*/ 53 h 571"/>
                <a:gd name="T14" fmla="*/ 4 w 204"/>
                <a:gd name="T15" fmla="*/ 485 h 571"/>
                <a:gd name="T16" fmla="*/ 14 w 204"/>
                <a:gd name="T17" fmla="*/ 571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4" h="571">
                  <a:moveTo>
                    <a:pt x="14" y="571"/>
                  </a:moveTo>
                  <a:cubicBezTo>
                    <a:pt x="16" y="566"/>
                    <a:pt x="12" y="507"/>
                    <a:pt x="12" y="492"/>
                  </a:cubicBezTo>
                  <a:cubicBezTo>
                    <a:pt x="13" y="353"/>
                    <a:pt x="77" y="193"/>
                    <a:pt x="160" y="83"/>
                  </a:cubicBezTo>
                  <a:cubicBezTo>
                    <a:pt x="170" y="70"/>
                    <a:pt x="191" y="43"/>
                    <a:pt x="204" y="35"/>
                  </a:cubicBezTo>
                  <a:lnTo>
                    <a:pt x="195" y="2"/>
                  </a:lnTo>
                  <a:lnTo>
                    <a:pt x="191" y="0"/>
                  </a:lnTo>
                  <a:lnTo>
                    <a:pt x="147" y="53"/>
                  </a:lnTo>
                  <a:cubicBezTo>
                    <a:pt x="61" y="164"/>
                    <a:pt x="0" y="342"/>
                    <a:pt x="4" y="485"/>
                  </a:cubicBezTo>
                  <a:cubicBezTo>
                    <a:pt x="5" y="520"/>
                    <a:pt x="12" y="542"/>
                    <a:pt x="14" y="571"/>
                  </a:cubicBezTo>
                  <a:close/>
                </a:path>
              </a:pathLst>
            </a:custGeom>
            <a:solidFill>
              <a:srgbClr val="C1ED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HN" sz="1350"/>
            </a:p>
          </p:txBody>
        </p:sp>
        <p:sp>
          <p:nvSpPr>
            <p:cNvPr id="285" name="Freeform 11"/>
            <p:cNvSpPr>
              <a:spLocks/>
            </p:cNvSpPr>
            <p:nvPr/>
          </p:nvSpPr>
          <p:spPr bwMode="auto">
            <a:xfrm>
              <a:off x="421725" y="618143"/>
              <a:ext cx="30162" cy="85725"/>
            </a:xfrm>
            <a:custGeom>
              <a:avLst/>
              <a:gdLst>
                <a:gd name="T0" fmla="*/ 192 w 200"/>
                <a:gd name="T1" fmla="*/ 538 h 538"/>
                <a:gd name="T2" fmla="*/ 149 w 200"/>
                <a:gd name="T3" fmla="*/ 222 h 538"/>
                <a:gd name="T4" fmla="*/ 6 w 200"/>
                <a:gd name="T5" fmla="*/ 0 h 538"/>
                <a:gd name="T6" fmla="*/ 0 w 200"/>
                <a:gd name="T7" fmla="*/ 31 h 538"/>
                <a:gd name="T8" fmla="*/ 18 w 200"/>
                <a:gd name="T9" fmla="*/ 53 h 538"/>
                <a:gd name="T10" fmla="*/ 135 w 200"/>
                <a:gd name="T11" fmla="*/ 243 h 538"/>
                <a:gd name="T12" fmla="*/ 189 w 200"/>
                <a:gd name="T13" fmla="*/ 498 h 538"/>
                <a:gd name="T14" fmla="*/ 188 w 200"/>
                <a:gd name="T15" fmla="*/ 520 h 538"/>
                <a:gd name="T16" fmla="*/ 192 w 200"/>
                <a:gd name="T17" fmla="*/ 538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0" h="538">
                  <a:moveTo>
                    <a:pt x="192" y="538"/>
                  </a:moveTo>
                  <a:cubicBezTo>
                    <a:pt x="200" y="412"/>
                    <a:pt x="191" y="332"/>
                    <a:pt x="149" y="222"/>
                  </a:cubicBezTo>
                  <a:cubicBezTo>
                    <a:pt x="123" y="156"/>
                    <a:pt x="64" y="44"/>
                    <a:pt x="6" y="0"/>
                  </a:cubicBezTo>
                  <a:cubicBezTo>
                    <a:pt x="8" y="13"/>
                    <a:pt x="3" y="21"/>
                    <a:pt x="0" y="31"/>
                  </a:cubicBezTo>
                  <a:cubicBezTo>
                    <a:pt x="9" y="40"/>
                    <a:pt x="11" y="44"/>
                    <a:pt x="18" y="53"/>
                  </a:cubicBezTo>
                  <a:cubicBezTo>
                    <a:pt x="75" y="125"/>
                    <a:pt x="92" y="143"/>
                    <a:pt x="135" y="243"/>
                  </a:cubicBezTo>
                  <a:cubicBezTo>
                    <a:pt x="168" y="321"/>
                    <a:pt x="188" y="412"/>
                    <a:pt x="189" y="498"/>
                  </a:cubicBezTo>
                  <a:cubicBezTo>
                    <a:pt x="189" y="505"/>
                    <a:pt x="188" y="513"/>
                    <a:pt x="188" y="520"/>
                  </a:cubicBezTo>
                  <a:cubicBezTo>
                    <a:pt x="188" y="535"/>
                    <a:pt x="185" y="528"/>
                    <a:pt x="192" y="538"/>
                  </a:cubicBezTo>
                  <a:close/>
                </a:path>
              </a:pathLst>
            </a:custGeom>
            <a:solidFill>
              <a:srgbClr val="C1ED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HN" sz="1350"/>
            </a:p>
          </p:txBody>
        </p:sp>
        <p:sp>
          <p:nvSpPr>
            <p:cNvPr id="286" name="Freeform 12"/>
            <p:cNvSpPr>
              <a:spLocks/>
            </p:cNvSpPr>
            <p:nvPr/>
          </p:nvSpPr>
          <p:spPr bwMode="auto">
            <a:xfrm>
              <a:off x="316950" y="607031"/>
              <a:ext cx="15875" cy="12700"/>
            </a:xfrm>
            <a:custGeom>
              <a:avLst/>
              <a:gdLst>
                <a:gd name="T0" fmla="*/ 47 w 99"/>
                <a:gd name="T1" fmla="*/ 19 h 80"/>
                <a:gd name="T2" fmla="*/ 0 w 99"/>
                <a:gd name="T3" fmla="*/ 62 h 80"/>
                <a:gd name="T4" fmla="*/ 2 w 99"/>
                <a:gd name="T5" fmla="*/ 66 h 80"/>
                <a:gd name="T6" fmla="*/ 4 w 99"/>
                <a:gd name="T7" fmla="*/ 75 h 80"/>
                <a:gd name="T8" fmla="*/ 10 w 99"/>
                <a:gd name="T9" fmla="*/ 78 h 80"/>
                <a:gd name="T10" fmla="*/ 14 w 99"/>
                <a:gd name="T11" fmla="*/ 80 h 80"/>
                <a:gd name="T12" fmla="*/ 99 w 99"/>
                <a:gd name="T13" fmla="*/ 4 h 80"/>
                <a:gd name="T14" fmla="*/ 86 w 99"/>
                <a:gd name="T15" fmla="*/ 1 h 80"/>
                <a:gd name="T16" fmla="*/ 62 w 99"/>
                <a:gd name="T17" fmla="*/ 16 h 80"/>
                <a:gd name="T18" fmla="*/ 41 w 99"/>
                <a:gd name="T19" fmla="*/ 30 h 80"/>
                <a:gd name="T20" fmla="*/ 47 w 99"/>
                <a:gd name="T21" fmla="*/ 1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80">
                  <a:moveTo>
                    <a:pt x="47" y="19"/>
                  </a:moveTo>
                  <a:cubicBezTo>
                    <a:pt x="25" y="25"/>
                    <a:pt x="11" y="42"/>
                    <a:pt x="0" y="62"/>
                  </a:cubicBezTo>
                  <a:lnTo>
                    <a:pt x="2" y="66"/>
                  </a:lnTo>
                  <a:lnTo>
                    <a:pt x="4" y="75"/>
                  </a:lnTo>
                  <a:lnTo>
                    <a:pt x="10" y="78"/>
                  </a:lnTo>
                  <a:lnTo>
                    <a:pt x="14" y="80"/>
                  </a:lnTo>
                  <a:cubicBezTo>
                    <a:pt x="25" y="60"/>
                    <a:pt x="84" y="13"/>
                    <a:pt x="99" y="4"/>
                  </a:cubicBezTo>
                  <a:cubicBezTo>
                    <a:pt x="93" y="0"/>
                    <a:pt x="91" y="5"/>
                    <a:pt x="86" y="1"/>
                  </a:cubicBezTo>
                  <a:cubicBezTo>
                    <a:pt x="69" y="7"/>
                    <a:pt x="75" y="5"/>
                    <a:pt x="62" y="16"/>
                  </a:cubicBezTo>
                  <a:cubicBezTo>
                    <a:pt x="55" y="22"/>
                    <a:pt x="50" y="25"/>
                    <a:pt x="41" y="30"/>
                  </a:cubicBezTo>
                  <a:cubicBezTo>
                    <a:pt x="54" y="18"/>
                    <a:pt x="44" y="29"/>
                    <a:pt x="47" y="19"/>
                  </a:cubicBezTo>
                  <a:close/>
                </a:path>
              </a:pathLst>
            </a:custGeom>
            <a:solidFill>
              <a:srgbClr val="5888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HN" sz="1350"/>
            </a:p>
          </p:txBody>
        </p:sp>
        <p:sp>
          <p:nvSpPr>
            <p:cNvPr id="287" name="Freeform 13"/>
            <p:cNvSpPr>
              <a:spLocks/>
            </p:cNvSpPr>
            <p:nvPr/>
          </p:nvSpPr>
          <p:spPr bwMode="auto">
            <a:xfrm>
              <a:off x="313775" y="618143"/>
              <a:ext cx="3175" cy="3175"/>
            </a:xfrm>
            <a:custGeom>
              <a:avLst/>
              <a:gdLst>
                <a:gd name="T0" fmla="*/ 19 w 19"/>
                <a:gd name="T1" fmla="*/ 9 h 20"/>
                <a:gd name="T2" fmla="*/ 17 w 19"/>
                <a:gd name="T3" fmla="*/ 0 h 20"/>
                <a:gd name="T4" fmla="*/ 0 w 19"/>
                <a:gd name="T5" fmla="*/ 20 h 20"/>
                <a:gd name="T6" fmla="*/ 10 w 19"/>
                <a:gd name="T7" fmla="*/ 16 h 20"/>
                <a:gd name="T8" fmla="*/ 19 w 19"/>
                <a:gd name="T9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0">
                  <a:moveTo>
                    <a:pt x="19" y="9"/>
                  </a:moveTo>
                  <a:lnTo>
                    <a:pt x="17" y="0"/>
                  </a:lnTo>
                  <a:lnTo>
                    <a:pt x="0" y="20"/>
                  </a:lnTo>
                  <a:cubicBezTo>
                    <a:pt x="11" y="16"/>
                    <a:pt x="3" y="20"/>
                    <a:pt x="10" y="16"/>
                  </a:cubicBezTo>
                  <a:cubicBezTo>
                    <a:pt x="15" y="12"/>
                    <a:pt x="13" y="12"/>
                    <a:pt x="19" y="9"/>
                  </a:cubicBezTo>
                  <a:close/>
                </a:path>
              </a:pathLst>
            </a:custGeom>
            <a:solidFill>
              <a:srgbClr val="1A2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HN" sz="1350"/>
            </a:p>
          </p:txBody>
        </p:sp>
        <p:sp>
          <p:nvSpPr>
            <p:cNvPr id="288" name="Freeform 14"/>
            <p:cNvSpPr>
              <a:spLocks/>
            </p:cNvSpPr>
            <p:nvPr/>
          </p:nvSpPr>
          <p:spPr bwMode="auto">
            <a:xfrm>
              <a:off x="323300" y="608618"/>
              <a:ext cx="3175" cy="1588"/>
            </a:xfrm>
            <a:custGeom>
              <a:avLst/>
              <a:gdLst>
                <a:gd name="T0" fmla="*/ 1 w 20"/>
                <a:gd name="T1" fmla="*/ 15 h 15"/>
                <a:gd name="T2" fmla="*/ 14 w 20"/>
                <a:gd name="T3" fmla="*/ 9 h 15"/>
                <a:gd name="T4" fmla="*/ 17 w 20"/>
                <a:gd name="T5" fmla="*/ 5 h 15"/>
                <a:gd name="T6" fmla="*/ 19 w 20"/>
                <a:gd name="T7" fmla="*/ 3 h 15"/>
                <a:gd name="T8" fmla="*/ 20 w 20"/>
                <a:gd name="T9" fmla="*/ 0 h 15"/>
                <a:gd name="T10" fmla="*/ 7 w 20"/>
                <a:gd name="T11" fmla="*/ 6 h 15"/>
                <a:gd name="T12" fmla="*/ 1 w 20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5">
                  <a:moveTo>
                    <a:pt x="1" y="15"/>
                  </a:moveTo>
                  <a:cubicBezTo>
                    <a:pt x="6" y="13"/>
                    <a:pt x="9" y="13"/>
                    <a:pt x="14" y="9"/>
                  </a:cubicBezTo>
                  <a:lnTo>
                    <a:pt x="17" y="5"/>
                  </a:lnTo>
                  <a:cubicBezTo>
                    <a:pt x="18" y="5"/>
                    <a:pt x="18" y="4"/>
                    <a:pt x="19" y="3"/>
                  </a:cubicBezTo>
                  <a:cubicBezTo>
                    <a:pt x="19" y="2"/>
                    <a:pt x="19" y="1"/>
                    <a:pt x="20" y="0"/>
                  </a:cubicBezTo>
                  <a:cubicBezTo>
                    <a:pt x="15" y="2"/>
                    <a:pt x="11" y="3"/>
                    <a:pt x="7" y="6"/>
                  </a:cubicBezTo>
                  <a:cubicBezTo>
                    <a:pt x="0" y="11"/>
                    <a:pt x="4" y="8"/>
                    <a:pt x="1" y="15"/>
                  </a:cubicBezTo>
                  <a:close/>
                </a:path>
              </a:pathLst>
            </a:custGeom>
            <a:solidFill>
              <a:srgbClr val="5888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HN" sz="1350"/>
            </a:p>
          </p:txBody>
        </p:sp>
        <p:sp>
          <p:nvSpPr>
            <p:cNvPr id="289" name="Freeform 15"/>
            <p:cNvSpPr>
              <a:spLocks/>
            </p:cNvSpPr>
            <p:nvPr/>
          </p:nvSpPr>
          <p:spPr bwMode="auto">
            <a:xfrm>
              <a:off x="310600" y="621318"/>
              <a:ext cx="3175" cy="4763"/>
            </a:xfrm>
            <a:custGeom>
              <a:avLst/>
              <a:gdLst>
                <a:gd name="T0" fmla="*/ 0 w 20"/>
                <a:gd name="T1" fmla="*/ 25 h 25"/>
                <a:gd name="T2" fmla="*/ 20 w 20"/>
                <a:gd name="T3" fmla="*/ 0 h 25"/>
                <a:gd name="T4" fmla="*/ 7 w 20"/>
                <a:gd name="T5" fmla="*/ 10 h 25"/>
                <a:gd name="T6" fmla="*/ 0 w 20"/>
                <a:gd name="T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5">
                  <a:moveTo>
                    <a:pt x="0" y="25"/>
                  </a:moveTo>
                  <a:cubicBezTo>
                    <a:pt x="16" y="17"/>
                    <a:pt x="1" y="24"/>
                    <a:pt x="20" y="0"/>
                  </a:cubicBezTo>
                  <a:lnTo>
                    <a:pt x="7" y="10"/>
                  </a:lnTo>
                  <a:cubicBezTo>
                    <a:pt x="4" y="15"/>
                    <a:pt x="2" y="19"/>
                    <a:pt x="0" y="25"/>
                  </a:cubicBezTo>
                  <a:close/>
                </a:path>
              </a:pathLst>
            </a:custGeom>
            <a:solidFill>
              <a:srgbClr val="1A2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HN" sz="1350"/>
            </a:p>
          </p:txBody>
        </p:sp>
        <p:sp>
          <p:nvSpPr>
            <p:cNvPr id="290" name="Freeform 16"/>
            <p:cNvSpPr>
              <a:spLocks/>
            </p:cNvSpPr>
            <p:nvPr/>
          </p:nvSpPr>
          <p:spPr bwMode="auto">
            <a:xfrm>
              <a:off x="326475" y="607031"/>
              <a:ext cx="3175" cy="1588"/>
            </a:xfrm>
            <a:custGeom>
              <a:avLst/>
              <a:gdLst>
                <a:gd name="T0" fmla="*/ 3 w 19"/>
                <a:gd name="T1" fmla="*/ 11 h 11"/>
                <a:gd name="T2" fmla="*/ 13 w 19"/>
                <a:gd name="T3" fmla="*/ 7 h 11"/>
                <a:gd name="T4" fmla="*/ 17 w 19"/>
                <a:gd name="T5" fmla="*/ 0 h 11"/>
                <a:gd name="T6" fmla="*/ 7 w 19"/>
                <a:gd name="T7" fmla="*/ 4 h 11"/>
                <a:gd name="T8" fmla="*/ 3 w 19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1">
                  <a:moveTo>
                    <a:pt x="3" y="11"/>
                  </a:moveTo>
                  <a:cubicBezTo>
                    <a:pt x="7" y="10"/>
                    <a:pt x="9" y="10"/>
                    <a:pt x="13" y="7"/>
                  </a:cubicBezTo>
                  <a:cubicBezTo>
                    <a:pt x="19" y="1"/>
                    <a:pt x="14" y="6"/>
                    <a:pt x="17" y="0"/>
                  </a:cubicBezTo>
                  <a:cubicBezTo>
                    <a:pt x="13" y="1"/>
                    <a:pt x="11" y="1"/>
                    <a:pt x="7" y="4"/>
                  </a:cubicBezTo>
                  <a:cubicBezTo>
                    <a:pt x="0" y="10"/>
                    <a:pt x="6" y="4"/>
                    <a:pt x="3" y="11"/>
                  </a:cubicBezTo>
                  <a:close/>
                </a:path>
              </a:pathLst>
            </a:custGeom>
            <a:solidFill>
              <a:srgbClr val="5888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HN" sz="1350"/>
            </a:p>
          </p:txBody>
        </p:sp>
        <p:sp>
          <p:nvSpPr>
            <p:cNvPr id="291" name="Freeform 17"/>
            <p:cNvSpPr>
              <a:spLocks/>
            </p:cNvSpPr>
            <p:nvPr/>
          </p:nvSpPr>
          <p:spPr bwMode="auto">
            <a:xfrm>
              <a:off x="328063" y="605443"/>
              <a:ext cx="3175" cy="1588"/>
            </a:xfrm>
            <a:custGeom>
              <a:avLst/>
              <a:gdLst>
                <a:gd name="T0" fmla="*/ 3 w 19"/>
                <a:gd name="T1" fmla="*/ 11 h 11"/>
                <a:gd name="T2" fmla="*/ 19 w 19"/>
                <a:gd name="T3" fmla="*/ 0 h 11"/>
                <a:gd name="T4" fmla="*/ 8 w 19"/>
                <a:gd name="T5" fmla="*/ 5 h 11"/>
                <a:gd name="T6" fmla="*/ 3 w 19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1">
                  <a:moveTo>
                    <a:pt x="3" y="11"/>
                  </a:moveTo>
                  <a:lnTo>
                    <a:pt x="19" y="0"/>
                  </a:lnTo>
                  <a:cubicBezTo>
                    <a:pt x="18" y="0"/>
                    <a:pt x="8" y="4"/>
                    <a:pt x="8" y="5"/>
                  </a:cubicBezTo>
                  <a:cubicBezTo>
                    <a:pt x="0" y="10"/>
                    <a:pt x="7" y="5"/>
                    <a:pt x="3" y="11"/>
                  </a:cubicBezTo>
                  <a:close/>
                </a:path>
              </a:pathLst>
            </a:custGeom>
            <a:solidFill>
              <a:srgbClr val="5888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HN" sz="1350"/>
            </a:p>
          </p:txBody>
        </p:sp>
        <p:sp>
          <p:nvSpPr>
            <p:cNvPr id="292" name="Freeform 18"/>
            <p:cNvSpPr>
              <a:spLocks/>
            </p:cNvSpPr>
            <p:nvPr/>
          </p:nvSpPr>
          <p:spPr bwMode="auto">
            <a:xfrm>
              <a:off x="309013" y="626081"/>
              <a:ext cx="1587" cy="1588"/>
            </a:xfrm>
            <a:custGeom>
              <a:avLst/>
              <a:gdLst>
                <a:gd name="T0" fmla="*/ 12 w 12"/>
                <a:gd name="T1" fmla="*/ 0 h 15"/>
                <a:gd name="T2" fmla="*/ 0 w 12"/>
                <a:gd name="T3" fmla="*/ 15 h 15"/>
                <a:gd name="T4" fmla="*/ 12 w 12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12" y="0"/>
                  </a:moveTo>
                  <a:cubicBezTo>
                    <a:pt x="5" y="4"/>
                    <a:pt x="8" y="0"/>
                    <a:pt x="0" y="15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1A2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HN" sz="1350"/>
            </a:p>
          </p:txBody>
        </p:sp>
      </p:grpSp>
      <p:sp>
        <p:nvSpPr>
          <p:cNvPr id="297" name="49 CuadroTexto"/>
          <p:cNvSpPr txBox="1"/>
          <p:nvPr/>
        </p:nvSpPr>
        <p:spPr>
          <a:xfrm>
            <a:off x="5089377" y="1975281"/>
            <a:ext cx="1387701" cy="694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HN"/>
            </a:defPPr>
            <a:lvl1pPr algn="ctr">
              <a:defRPr sz="280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r>
              <a:rPr lang="es-HN" sz="2100" dirty="0">
                <a:solidFill>
                  <a:schemeClr val="accent1">
                    <a:lumMod val="50000"/>
                  </a:schemeClr>
                </a:solidFill>
              </a:rPr>
              <a:t>Desarrollo</a:t>
            </a:r>
          </a:p>
          <a:p>
            <a:r>
              <a:rPr lang="es-HN" sz="2100" dirty="0">
                <a:solidFill>
                  <a:schemeClr val="accent1">
                    <a:lumMod val="50000"/>
                  </a:schemeClr>
                </a:solidFill>
              </a:rPr>
              <a:t>Económico</a:t>
            </a:r>
          </a:p>
        </p:txBody>
      </p:sp>
      <p:sp>
        <p:nvSpPr>
          <p:cNvPr id="298" name="49 CuadroTexto"/>
          <p:cNvSpPr txBox="1"/>
          <p:nvPr/>
        </p:nvSpPr>
        <p:spPr>
          <a:xfrm>
            <a:off x="5184873" y="6110981"/>
            <a:ext cx="1387701" cy="694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HN"/>
            </a:defPPr>
            <a:lvl1pPr algn="ctr">
              <a:defRPr sz="280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r>
              <a:rPr lang="es-HN" sz="2100" dirty="0">
                <a:solidFill>
                  <a:srgbClr val="900000"/>
                </a:solidFill>
              </a:rPr>
              <a:t>Desarrollo</a:t>
            </a:r>
          </a:p>
          <a:p>
            <a:r>
              <a:rPr lang="es-HN" sz="2100" dirty="0">
                <a:solidFill>
                  <a:srgbClr val="900000"/>
                </a:solidFill>
              </a:rPr>
              <a:t>Sostenible</a:t>
            </a:r>
          </a:p>
        </p:txBody>
      </p:sp>
      <p:sp>
        <p:nvSpPr>
          <p:cNvPr id="299" name="49 CuadroTexto"/>
          <p:cNvSpPr txBox="1"/>
          <p:nvPr/>
        </p:nvSpPr>
        <p:spPr>
          <a:xfrm>
            <a:off x="218469" y="6136562"/>
            <a:ext cx="1247876" cy="6943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HN" sz="2100" dirty="0">
                <a:solidFill>
                  <a:schemeClr val="bg2">
                    <a:lumMod val="50000"/>
                  </a:schemeClr>
                </a:solidFill>
                <a:latin typeface="Impact" panose="020B0806030902050204" pitchFamily="34" charset="0"/>
              </a:rPr>
              <a:t>Seguridad</a:t>
            </a:r>
          </a:p>
          <a:p>
            <a:pPr algn="ctr"/>
            <a:r>
              <a:rPr lang="es-HN" sz="2100" dirty="0">
                <a:solidFill>
                  <a:schemeClr val="bg2">
                    <a:lumMod val="50000"/>
                  </a:schemeClr>
                </a:solidFill>
                <a:latin typeface="Impact" panose="020B0806030902050204" pitchFamily="34" charset="0"/>
              </a:rPr>
              <a:t>Jurídica</a:t>
            </a:r>
          </a:p>
        </p:txBody>
      </p:sp>
      <p:grpSp>
        <p:nvGrpSpPr>
          <p:cNvPr id="300" name="Grupo 299"/>
          <p:cNvGrpSpPr/>
          <p:nvPr/>
        </p:nvGrpSpPr>
        <p:grpSpPr>
          <a:xfrm>
            <a:off x="1782273" y="6431236"/>
            <a:ext cx="210378" cy="334143"/>
            <a:chOff x="283613" y="484793"/>
            <a:chExt cx="174625" cy="279400"/>
          </a:xfrm>
        </p:grpSpPr>
        <p:sp>
          <p:nvSpPr>
            <p:cNvPr id="301" name="Freeform 5"/>
            <p:cNvSpPr>
              <a:spLocks/>
            </p:cNvSpPr>
            <p:nvPr/>
          </p:nvSpPr>
          <p:spPr bwMode="auto">
            <a:xfrm>
              <a:off x="289963" y="600681"/>
              <a:ext cx="161925" cy="139700"/>
            </a:xfrm>
            <a:custGeom>
              <a:avLst/>
              <a:gdLst>
                <a:gd name="T0" fmla="*/ 317 w 1023"/>
                <a:gd name="T1" fmla="*/ 8 h 886"/>
                <a:gd name="T2" fmla="*/ 255 w 1023"/>
                <a:gd name="T3" fmla="*/ 44 h 886"/>
                <a:gd name="T4" fmla="*/ 268 w 1023"/>
                <a:gd name="T5" fmla="*/ 47 h 886"/>
                <a:gd name="T6" fmla="*/ 183 w 1023"/>
                <a:gd name="T7" fmla="*/ 123 h 886"/>
                <a:gd name="T8" fmla="*/ 192 w 1023"/>
                <a:gd name="T9" fmla="*/ 156 h 886"/>
                <a:gd name="T10" fmla="*/ 148 w 1023"/>
                <a:gd name="T11" fmla="*/ 204 h 886"/>
                <a:gd name="T12" fmla="*/ 0 w 1023"/>
                <a:gd name="T13" fmla="*/ 613 h 886"/>
                <a:gd name="T14" fmla="*/ 2 w 1023"/>
                <a:gd name="T15" fmla="*/ 692 h 886"/>
                <a:gd name="T16" fmla="*/ 212 w 1023"/>
                <a:gd name="T17" fmla="*/ 836 h 886"/>
                <a:gd name="T18" fmla="*/ 844 w 1023"/>
                <a:gd name="T19" fmla="*/ 827 h 886"/>
                <a:gd name="T20" fmla="*/ 964 w 1023"/>
                <a:gd name="T21" fmla="*/ 769 h 886"/>
                <a:gd name="T22" fmla="*/ 1004 w 1023"/>
                <a:gd name="T23" fmla="*/ 720 h 886"/>
                <a:gd name="T24" fmla="*/ 1023 w 1023"/>
                <a:gd name="T25" fmla="*/ 650 h 886"/>
                <a:gd name="T26" fmla="*/ 1019 w 1023"/>
                <a:gd name="T27" fmla="*/ 632 h 886"/>
                <a:gd name="T28" fmla="*/ 1020 w 1023"/>
                <a:gd name="T29" fmla="*/ 610 h 886"/>
                <a:gd name="T30" fmla="*/ 966 w 1023"/>
                <a:gd name="T31" fmla="*/ 355 h 886"/>
                <a:gd name="T32" fmla="*/ 849 w 1023"/>
                <a:gd name="T33" fmla="*/ 165 h 886"/>
                <a:gd name="T34" fmla="*/ 831 w 1023"/>
                <a:gd name="T35" fmla="*/ 143 h 886"/>
                <a:gd name="T36" fmla="*/ 837 w 1023"/>
                <a:gd name="T37" fmla="*/ 112 h 886"/>
                <a:gd name="T38" fmla="*/ 807 w 1023"/>
                <a:gd name="T39" fmla="*/ 85 h 886"/>
                <a:gd name="T40" fmla="*/ 778 w 1023"/>
                <a:gd name="T41" fmla="*/ 51 h 886"/>
                <a:gd name="T42" fmla="*/ 820 w 1023"/>
                <a:gd name="T43" fmla="*/ 77 h 886"/>
                <a:gd name="T44" fmla="*/ 769 w 1023"/>
                <a:gd name="T45" fmla="*/ 35 h 886"/>
                <a:gd name="T46" fmla="*/ 713 w 1023"/>
                <a:gd name="T47" fmla="*/ 0 h 886"/>
                <a:gd name="T48" fmla="*/ 638 w 1023"/>
                <a:gd name="T49" fmla="*/ 31 h 886"/>
                <a:gd name="T50" fmla="*/ 747 w 1023"/>
                <a:gd name="T51" fmla="*/ 74 h 886"/>
                <a:gd name="T52" fmla="*/ 792 w 1023"/>
                <a:gd name="T53" fmla="*/ 107 h 886"/>
                <a:gd name="T54" fmla="*/ 817 w 1023"/>
                <a:gd name="T55" fmla="*/ 152 h 886"/>
                <a:gd name="T56" fmla="*/ 738 w 1023"/>
                <a:gd name="T57" fmla="*/ 225 h 886"/>
                <a:gd name="T58" fmla="*/ 374 w 1023"/>
                <a:gd name="T59" fmla="*/ 270 h 886"/>
                <a:gd name="T60" fmla="*/ 197 w 1023"/>
                <a:gd name="T61" fmla="*/ 151 h 886"/>
                <a:gd name="T62" fmla="*/ 381 w 1023"/>
                <a:gd name="T63" fmla="*/ 30 h 886"/>
                <a:gd name="T64" fmla="*/ 341 w 1023"/>
                <a:gd name="T65" fmla="*/ 12 h 886"/>
                <a:gd name="T66" fmla="*/ 299 w 1023"/>
                <a:gd name="T67" fmla="*/ 27 h 886"/>
                <a:gd name="T68" fmla="*/ 324 w 1023"/>
                <a:gd name="T69" fmla="*/ 6 h 886"/>
                <a:gd name="T70" fmla="*/ 317 w 1023"/>
                <a:gd name="T71" fmla="*/ 8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23" h="886">
                  <a:moveTo>
                    <a:pt x="317" y="8"/>
                  </a:moveTo>
                  <a:cubicBezTo>
                    <a:pt x="296" y="10"/>
                    <a:pt x="270" y="32"/>
                    <a:pt x="255" y="44"/>
                  </a:cubicBezTo>
                  <a:cubicBezTo>
                    <a:pt x="260" y="48"/>
                    <a:pt x="262" y="43"/>
                    <a:pt x="268" y="47"/>
                  </a:cubicBezTo>
                  <a:cubicBezTo>
                    <a:pt x="253" y="56"/>
                    <a:pt x="194" y="103"/>
                    <a:pt x="183" y="123"/>
                  </a:cubicBezTo>
                  <a:lnTo>
                    <a:pt x="192" y="156"/>
                  </a:lnTo>
                  <a:cubicBezTo>
                    <a:pt x="179" y="164"/>
                    <a:pt x="158" y="191"/>
                    <a:pt x="148" y="204"/>
                  </a:cubicBezTo>
                  <a:cubicBezTo>
                    <a:pt x="65" y="314"/>
                    <a:pt x="1" y="474"/>
                    <a:pt x="0" y="613"/>
                  </a:cubicBezTo>
                  <a:cubicBezTo>
                    <a:pt x="0" y="628"/>
                    <a:pt x="4" y="687"/>
                    <a:pt x="2" y="692"/>
                  </a:cubicBezTo>
                  <a:cubicBezTo>
                    <a:pt x="8" y="769"/>
                    <a:pt x="149" y="818"/>
                    <a:pt x="212" y="836"/>
                  </a:cubicBezTo>
                  <a:cubicBezTo>
                    <a:pt x="384" y="886"/>
                    <a:pt x="675" y="885"/>
                    <a:pt x="844" y="827"/>
                  </a:cubicBezTo>
                  <a:cubicBezTo>
                    <a:pt x="889" y="812"/>
                    <a:pt x="928" y="793"/>
                    <a:pt x="964" y="769"/>
                  </a:cubicBezTo>
                  <a:cubicBezTo>
                    <a:pt x="988" y="753"/>
                    <a:pt x="993" y="753"/>
                    <a:pt x="1004" y="720"/>
                  </a:cubicBezTo>
                  <a:cubicBezTo>
                    <a:pt x="1011" y="697"/>
                    <a:pt x="1020" y="676"/>
                    <a:pt x="1023" y="650"/>
                  </a:cubicBezTo>
                  <a:cubicBezTo>
                    <a:pt x="1016" y="640"/>
                    <a:pt x="1019" y="647"/>
                    <a:pt x="1019" y="632"/>
                  </a:cubicBezTo>
                  <a:cubicBezTo>
                    <a:pt x="1019" y="625"/>
                    <a:pt x="1020" y="617"/>
                    <a:pt x="1020" y="610"/>
                  </a:cubicBezTo>
                  <a:cubicBezTo>
                    <a:pt x="1019" y="524"/>
                    <a:pt x="999" y="433"/>
                    <a:pt x="966" y="355"/>
                  </a:cubicBezTo>
                  <a:cubicBezTo>
                    <a:pt x="923" y="255"/>
                    <a:pt x="906" y="237"/>
                    <a:pt x="849" y="165"/>
                  </a:cubicBezTo>
                  <a:cubicBezTo>
                    <a:pt x="842" y="156"/>
                    <a:pt x="840" y="152"/>
                    <a:pt x="831" y="143"/>
                  </a:cubicBezTo>
                  <a:cubicBezTo>
                    <a:pt x="834" y="133"/>
                    <a:pt x="839" y="125"/>
                    <a:pt x="837" y="112"/>
                  </a:cubicBezTo>
                  <a:cubicBezTo>
                    <a:pt x="826" y="103"/>
                    <a:pt x="818" y="94"/>
                    <a:pt x="807" y="85"/>
                  </a:cubicBezTo>
                  <a:cubicBezTo>
                    <a:pt x="775" y="55"/>
                    <a:pt x="786" y="76"/>
                    <a:pt x="778" y="51"/>
                  </a:cubicBezTo>
                  <a:cubicBezTo>
                    <a:pt x="798" y="57"/>
                    <a:pt x="808" y="65"/>
                    <a:pt x="820" y="77"/>
                  </a:cubicBezTo>
                  <a:cubicBezTo>
                    <a:pt x="809" y="60"/>
                    <a:pt x="787" y="49"/>
                    <a:pt x="769" y="35"/>
                  </a:cubicBezTo>
                  <a:cubicBezTo>
                    <a:pt x="755" y="25"/>
                    <a:pt x="723" y="10"/>
                    <a:pt x="713" y="0"/>
                  </a:cubicBezTo>
                  <a:cubicBezTo>
                    <a:pt x="687" y="17"/>
                    <a:pt x="670" y="19"/>
                    <a:pt x="638" y="31"/>
                  </a:cubicBezTo>
                  <a:cubicBezTo>
                    <a:pt x="676" y="42"/>
                    <a:pt x="720" y="59"/>
                    <a:pt x="747" y="74"/>
                  </a:cubicBezTo>
                  <a:cubicBezTo>
                    <a:pt x="764" y="84"/>
                    <a:pt x="779" y="96"/>
                    <a:pt x="792" y="107"/>
                  </a:cubicBezTo>
                  <a:cubicBezTo>
                    <a:pt x="805" y="117"/>
                    <a:pt x="825" y="130"/>
                    <a:pt x="817" y="152"/>
                  </a:cubicBezTo>
                  <a:cubicBezTo>
                    <a:pt x="811" y="170"/>
                    <a:pt x="757" y="212"/>
                    <a:pt x="738" y="225"/>
                  </a:cubicBezTo>
                  <a:cubicBezTo>
                    <a:pt x="632" y="292"/>
                    <a:pt x="495" y="310"/>
                    <a:pt x="374" y="270"/>
                  </a:cubicBezTo>
                  <a:cubicBezTo>
                    <a:pt x="320" y="252"/>
                    <a:pt x="215" y="193"/>
                    <a:pt x="197" y="151"/>
                  </a:cubicBezTo>
                  <a:cubicBezTo>
                    <a:pt x="214" y="121"/>
                    <a:pt x="331" y="39"/>
                    <a:pt x="381" y="30"/>
                  </a:cubicBezTo>
                  <a:cubicBezTo>
                    <a:pt x="367" y="24"/>
                    <a:pt x="352" y="23"/>
                    <a:pt x="341" y="12"/>
                  </a:cubicBezTo>
                  <a:cubicBezTo>
                    <a:pt x="327" y="17"/>
                    <a:pt x="318" y="26"/>
                    <a:pt x="299" y="27"/>
                  </a:cubicBezTo>
                  <a:cubicBezTo>
                    <a:pt x="309" y="9"/>
                    <a:pt x="317" y="13"/>
                    <a:pt x="324" y="6"/>
                  </a:cubicBezTo>
                  <a:lnTo>
                    <a:pt x="317" y="8"/>
                  </a:lnTo>
                  <a:close/>
                </a:path>
              </a:pathLst>
            </a:custGeom>
            <a:solidFill>
              <a:srgbClr val="9AD2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HN" sz="1350"/>
            </a:p>
          </p:txBody>
        </p:sp>
        <p:sp>
          <p:nvSpPr>
            <p:cNvPr id="302" name="Freeform 6"/>
            <p:cNvSpPr>
              <a:spLocks noEditPoints="1"/>
            </p:cNvSpPr>
            <p:nvPr/>
          </p:nvSpPr>
          <p:spPr bwMode="auto">
            <a:xfrm>
              <a:off x="313775" y="484793"/>
              <a:ext cx="114300" cy="103188"/>
            </a:xfrm>
            <a:custGeom>
              <a:avLst/>
              <a:gdLst>
                <a:gd name="T0" fmla="*/ 47 w 731"/>
                <a:gd name="T1" fmla="*/ 473 h 655"/>
                <a:gd name="T2" fmla="*/ 132 w 731"/>
                <a:gd name="T3" fmla="*/ 223 h 655"/>
                <a:gd name="T4" fmla="*/ 177 w 731"/>
                <a:gd name="T5" fmla="*/ 182 h 655"/>
                <a:gd name="T6" fmla="*/ 369 w 731"/>
                <a:gd name="T7" fmla="*/ 120 h 655"/>
                <a:gd name="T8" fmla="*/ 609 w 731"/>
                <a:gd name="T9" fmla="*/ 222 h 655"/>
                <a:gd name="T10" fmla="*/ 693 w 731"/>
                <a:gd name="T11" fmla="*/ 474 h 655"/>
                <a:gd name="T12" fmla="*/ 655 w 731"/>
                <a:gd name="T13" fmla="*/ 361 h 655"/>
                <a:gd name="T14" fmla="*/ 372 w 731"/>
                <a:gd name="T15" fmla="*/ 194 h 655"/>
                <a:gd name="T16" fmla="*/ 64 w 731"/>
                <a:gd name="T17" fmla="*/ 413 h 655"/>
                <a:gd name="T18" fmla="*/ 50 w 731"/>
                <a:gd name="T19" fmla="*/ 466 h 655"/>
                <a:gd name="T20" fmla="*/ 47 w 731"/>
                <a:gd name="T21" fmla="*/ 473 h 655"/>
                <a:gd name="T22" fmla="*/ 728 w 731"/>
                <a:gd name="T23" fmla="*/ 407 h 655"/>
                <a:gd name="T24" fmla="*/ 661 w 731"/>
                <a:gd name="T25" fmla="*/ 230 h 655"/>
                <a:gd name="T26" fmla="*/ 624 w 731"/>
                <a:gd name="T27" fmla="*/ 189 h 655"/>
                <a:gd name="T28" fmla="*/ 26 w 731"/>
                <a:gd name="T29" fmla="*/ 346 h 655"/>
                <a:gd name="T30" fmla="*/ 99 w 731"/>
                <a:gd name="T31" fmla="*/ 574 h 655"/>
                <a:gd name="T32" fmla="*/ 347 w 731"/>
                <a:gd name="T33" fmla="*/ 587 h 655"/>
                <a:gd name="T34" fmla="*/ 488 w 731"/>
                <a:gd name="T35" fmla="*/ 603 h 655"/>
                <a:gd name="T36" fmla="*/ 608 w 731"/>
                <a:gd name="T37" fmla="*/ 603 h 655"/>
                <a:gd name="T38" fmla="*/ 723 w 731"/>
                <a:gd name="T39" fmla="*/ 398 h 655"/>
                <a:gd name="T40" fmla="*/ 724 w 731"/>
                <a:gd name="T41" fmla="*/ 406 h 655"/>
                <a:gd name="T42" fmla="*/ 728 w 731"/>
                <a:gd name="T43" fmla="*/ 407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1" h="655">
                  <a:moveTo>
                    <a:pt x="47" y="473"/>
                  </a:moveTo>
                  <a:cubicBezTo>
                    <a:pt x="37" y="368"/>
                    <a:pt x="76" y="273"/>
                    <a:pt x="132" y="223"/>
                  </a:cubicBezTo>
                  <a:cubicBezTo>
                    <a:pt x="148" y="208"/>
                    <a:pt x="157" y="196"/>
                    <a:pt x="177" y="182"/>
                  </a:cubicBezTo>
                  <a:cubicBezTo>
                    <a:pt x="232" y="144"/>
                    <a:pt x="296" y="120"/>
                    <a:pt x="369" y="120"/>
                  </a:cubicBezTo>
                  <a:cubicBezTo>
                    <a:pt x="460" y="119"/>
                    <a:pt x="552" y="161"/>
                    <a:pt x="609" y="222"/>
                  </a:cubicBezTo>
                  <a:cubicBezTo>
                    <a:pt x="662" y="278"/>
                    <a:pt x="702" y="364"/>
                    <a:pt x="693" y="474"/>
                  </a:cubicBezTo>
                  <a:cubicBezTo>
                    <a:pt x="684" y="456"/>
                    <a:pt x="678" y="406"/>
                    <a:pt x="655" y="361"/>
                  </a:cubicBezTo>
                  <a:cubicBezTo>
                    <a:pt x="600" y="252"/>
                    <a:pt x="509" y="195"/>
                    <a:pt x="372" y="194"/>
                  </a:cubicBezTo>
                  <a:cubicBezTo>
                    <a:pt x="209" y="193"/>
                    <a:pt x="111" y="272"/>
                    <a:pt x="64" y="413"/>
                  </a:cubicBezTo>
                  <a:cubicBezTo>
                    <a:pt x="56" y="437"/>
                    <a:pt x="56" y="450"/>
                    <a:pt x="50" y="466"/>
                  </a:cubicBezTo>
                  <a:lnTo>
                    <a:pt x="47" y="473"/>
                  </a:lnTo>
                  <a:close/>
                  <a:moveTo>
                    <a:pt x="728" y="407"/>
                  </a:moveTo>
                  <a:cubicBezTo>
                    <a:pt x="725" y="332"/>
                    <a:pt x="703" y="284"/>
                    <a:pt x="661" y="230"/>
                  </a:cubicBezTo>
                  <a:cubicBezTo>
                    <a:pt x="641" y="204"/>
                    <a:pt x="646" y="211"/>
                    <a:pt x="624" y="189"/>
                  </a:cubicBezTo>
                  <a:cubicBezTo>
                    <a:pt x="443" y="0"/>
                    <a:pt x="114" y="92"/>
                    <a:pt x="26" y="346"/>
                  </a:cubicBezTo>
                  <a:cubicBezTo>
                    <a:pt x="0" y="422"/>
                    <a:pt x="48" y="523"/>
                    <a:pt x="99" y="574"/>
                  </a:cubicBezTo>
                  <a:cubicBezTo>
                    <a:pt x="180" y="655"/>
                    <a:pt x="238" y="598"/>
                    <a:pt x="347" y="587"/>
                  </a:cubicBezTo>
                  <a:cubicBezTo>
                    <a:pt x="396" y="583"/>
                    <a:pt x="448" y="590"/>
                    <a:pt x="488" y="603"/>
                  </a:cubicBezTo>
                  <a:cubicBezTo>
                    <a:pt x="537" y="619"/>
                    <a:pt x="565" y="639"/>
                    <a:pt x="608" y="603"/>
                  </a:cubicBezTo>
                  <a:cubicBezTo>
                    <a:pt x="655" y="563"/>
                    <a:pt x="714" y="486"/>
                    <a:pt x="723" y="398"/>
                  </a:cubicBezTo>
                  <a:cubicBezTo>
                    <a:pt x="723" y="401"/>
                    <a:pt x="720" y="399"/>
                    <a:pt x="724" y="406"/>
                  </a:cubicBezTo>
                  <a:cubicBezTo>
                    <a:pt x="731" y="418"/>
                    <a:pt x="723" y="410"/>
                    <a:pt x="728" y="407"/>
                  </a:cubicBezTo>
                  <a:close/>
                </a:path>
              </a:pathLst>
            </a:custGeom>
            <a:solidFill>
              <a:srgbClr val="9AD2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HN" sz="1350"/>
            </a:p>
          </p:txBody>
        </p:sp>
        <p:sp>
          <p:nvSpPr>
            <p:cNvPr id="303" name="Freeform 7"/>
            <p:cNvSpPr>
              <a:spLocks noEditPoints="1"/>
            </p:cNvSpPr>
            <p:nvPr/>
          </p:nvSpPr>
          <p:spPr bwMode="auto">
            <a:xfrm>
              <a:off x="310600" y="484793"/>
              <a:ext cx="122237" cy="165100"/>
            </a:xfrm>
            <a:custGeom>
              <a:avLst/>
              <a:gdLst>
                <a:gd name="T0" fmla="*/ 747 w 776"/>
                <a:gd name="T1" fmla="*/ 407 h 1044"/>
                <a:gd name="T2" fmla="*/ 743 w 776"/>
                <a:gd name="T3" fmla="*/ 406 h 1044"/>
                <a:gd name="T4" fmla="*/ 742 w 776"/>
                <a:gd name="T5" fmla="*/ 398 h 1044"/>
                <a:gd name="T6" fmla="*/ 627 w 776"/>
                <a:gd name="T7" fmla="*/ 603 h 1044"/>
                <a:gd name="T8" fmla="*/ 507 w 776"/>
                <a:gd name="T9" fmla="*/ 603 h 1044"/>
                <a:gd name="T10" fmla="*/ 366 w 776"/>
                <a:gd name="T11" fmla="*/ 587 h 1044"/>
                <a:gd name="T12" fmla="*/ 118 w 776"/>
                <a:gd name="T13" fmla="*/ 574 h 1044"/>
                <a:gd name="T14" fmla="*/ 45 w 776"/>
                <a:gd name="T15" fmla="*/ 346 h 1044"/>
                <a:gd name="T16" fmla="*/ 643 w 776"/>
                <a:gd name="T17" fmla="*/ 189 h 1044"/>
                <a:gd name="T18" fmla="*/ 680 w 776"/>
                <a:gd name="T19" fmla="*/ 230 h 1044"/>
                <a:gd name="T20" fmla="*/ 747 w 776"/>
                <a:gd name="T21" fmla="*/ 407 h 1044"/>
                <a:gd name="T22" fmla="*/ 189 w 776"/>
                <a:gd name="T23" fmla="*/ 742 h 1044"/>
                <a:gd name="T24" fmla="*/ 196 w 776"/>
                <a:gd name="T25" fmla="*/ 740 h 1044"/>
                <a:gd name="T26" fmla="*/ 171 w 776"/>
                <a:gd name="T27" fmla="*/ 761 h 1044"/>
                <a:gd name="T28" fmla="*/ 213 w 776"/>
                <a:gd name="T29" fmla="*/ 746 h 1044"/>
                <a:gd name="T30" fmla="*/ 253 w 776"/>
                <a:gd name="T31" fmla="*/ 764 h 1044"/>
                <a:gd name="T32" fmla="*/ 69 w 776"/>
                <a:gd name="T33" fmla="*/ 885 h 1044"/>
                <a:gd name="T34" fmla="*/ 246 w 776"/>
                <a:gd name="T35" fmla="*/ 1004 h 1044"/>
                <a:gd name="T36" fmla="*/ 610 w 776"/>
                <a:gd name="T37" fmla="*/ 959 h 1044"/>
                <a:gd name="T38" fmla="*/ 689 w 776"/>
                <a:gd name="T39" fmla="*/ 886 h 1044"/>
                <a:gd name="T40" fmla="*/ 664 w 776"/>
                <a:gd name="T41" fmla="*/ 841 h 1044"/>
                <a:gd name="T42" fmla="*/ 619 w 776"/>
                <a:gd name="T43" fmla="*/ 808 h 1044"/>
                <a:gd name="T44" fmla="*/ 510 w 776"/>
                <a:gd name="T45" fmla="*/ 765 h 1044"/>
                <a:gd name="T46" fmla="*/ 585 w 776"/>
                <a:gd name="T47" fmla="*/ 734 h 1044"/>
                <a:gd name="T48" fmla="*/ 619 w 776"/>
                <a:gd name="T49" fmla="*/ 713 h 1044"/>
                <a:gd name="T50" fmla="*/ 705 w 776"/>
                <a:gd name="T51" fmla="*/ 632 h 1044"/>
                <a:gd name="T52" fmla="*/ 757 w 776"/>
                <a:gd name="T53" fmla="*/ 521 h 1044"/>
                <a:gd name="T54" fmla="*/ 760 w 776"/>
                <a:gd name="T55" fmla="*/ 509 h 1044"/>
                <a:gd name="T56" fmla="*/ 710 w 776"/>
                <a:gd name="T57" fmla="*/ 233 h 1044"/>
                <a:gd name="T58" fmla="*/ 513 w 776"/>
                <a:gd name="T59" fmla="*/ 93 h 1044"/>
                <a:gd name="T60" fmla="*/ 491 w 776"/>
                <a:gd name="T61" fmla="*/ 84 h 1044"/>
                <a:gd name="T62" fmla="*/ 340 w 776"/>
                <a:gd name="T63" fmla="*/ 78 h 1044"/>
                <a:gd name="T64" fmla="*/ 42 w 776"/>
                <a:gd name="T65" fmla="*/ 280 h 1044"/>
                <a:gd name="T66" fmla="*/ 35 w 776"/>
                <a:gd name="T67" fmla="*/ 564 h 1044"/>
                <a:gd name="T68" fmla="*/ 119 w 776"/>
                <a:gd name="T69" fmla="*/ 687 h 1044"/>
                <a:gd name="T70" fmla="*/ 189 w 776"/>
                <a:gd name="T71" fmla="*/ 742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76" h="1044">
                  <a:moveTo>
                    <a:pt x="747" y="407"/>
                  </a:moveTo>
                  <a:cubicBezTo>
                    <a:pt x="742" y="410"/>
                    <a:pt x="750" y="418"/>
                    <a:pt x="743" y="406"/>
                  </a:cubicBezTo>
                  <a:cubicBezTo>
                    <a:pt x="739" y="399"/>
                    <a:pt x="742" y="401"/>
                    <a:pt x="742" y="398"/>
                  </a:cubicBezTo>
                  <a:cubicBezTo>
                    <a:pt x="733" y="486"/>
                    <a:pt x="674" y="563"/>
                    <a:pt x="627" y="603"/>
                  </a:cubicBezTo>
                  <a:cubicBezTo>
                    <a:pt x="584" y="639"/>
                    <a:pt x="556" y="619"/>
                    <a:pt x="507" y="603"/>
                  </a:cubicBezTo>
                  <a:cubicBezTo>
                    <a:pt x="467" y="590"/>
                    <a:pt x="415" y="583"/>
                    <a:pt x="366" y="587"/>
                  </a:cubicBezTo>
                  <a:cubicBezTo>
                    <a:pt x="257" y="598"/>
                    <a:pt x="199" y="655"/>
                    <a:pt x="118" y="574"/>
                  </a:cubicBezTo>
                  <a:cubicBezTo>
                    <a:pt x="67" y="523"/>
                    <a:pt x="19" y="422"/>
                    <a:pt x="45" y="346"/>
                  </a:cubicBezTo>
                  <a:cubicBezTo>
                    <a:pt x="133" y="92"/>
                    <a:pt x="462" y="0"/>
                    <a:pt x="643" y="189"/>
                  </a:cubicBezTo>
                  <a:cubicBezTo>
                    <a:pt x="665" y="211"/>
                    <a:pt x="660" y="204"/>
                    <a:pt x="680" y="230"/>
                  </a:cubicBezTo>
                  <a:cubicBezTo>
                    <a:pt x="722" y="284"/>
                    <a:pt x="744" y="332"/>
                    <a:pt x="747" y="407"/>
                  </a:cubicBezTo>
                  <a:close/>
                  <a:moveTo>
                    <a:pt x="189" y="742"/>
                  </a:moveTo>
                  <a:lnTo>
                    <a:pt x="196" y="740"/>
                  </a:lnTo>
                  <a:cubicBezTo>
                    <a:pt x="189" y="747"/>
                    <a:pt x="181" y="743"/>
                    <a:pt x="171" y="761"/>
                  </a:cubicBezTo>
                  <a:cubicBezTo>
                    <a:pt x="190" y="760"/>
                    <a:pt x="199" y="751"/>
                    <a:pt x="213" y="746"/>
                  </a:cubicBezTo>
                  <a:cubicBezTo>
                    <a:pt x="224" y="757"/>
                    <a:pt x="239" y="758"/>
                    <a:pt x="253" y="764"/>
                  </a:cubicBezTo>
                  <a:cubicBezTo>
                    <a:pt x="203" y="773"/>
                    <a:pt x="86" y="855"/>
                    <a:pt x="69" y="885"/>
                  </a:cubicBezTo>
                  <a:cubicBezTo>
                    <a:pt x="87" y="927"/>
                    <a:pt x="192" y="986"/>
                    <a:pt x="246" y="1004"/>
                  </a:cubicBezTo>
                  <a:cubicBezTo>
                    <a:pt x="367" y="1044"/>
                    <a:pt x="504" y="1026"/>
                    <a:pt x="610" y="959"/>
                  </a:cubicBezTo>
                  <a:cubicBezTo>
                    <a:pt x="629" y="946"/>
                    <a:pt x="683" y="904"/>
                    <a:pt x="689" y="886"/>
                  </a:cubicBezTo>
                  <a:cubicBezTo>
                    <a:pt x="697" y="864"/>
                    <a:pt x="677" y="851"/>
                    <a:pt x="664" y="841"/>
                  </a:cubicBezTo>
                  <a:cubicBezTo>
                    <a:pt x="651" y="830"/>
                    <a:pt x="636" y="818"/>
                    <a:pt x="619" y="808"/>
                  </a:cubicBezTo>
                  <a:cubicBezTo>
                    <a:pt x="592" y="793"/>
                    <a:pt x="548" y="776"/>
                    <a:pt x="510" y="765"/>
                  </a:cubicBezTo>
                  <a:cubicBezTo>
                    <a:pt x="542" y="753"/>
                    <a:pt x="559" y="751"/>
                    <a:pt x="585" y="734"/>
                  </a:cubicBezTo>
                  <a:cubicBezTo>
                    <a:pt x="597" y="728"/>
                    <a:pt x="609" y="722"/>
                    <a:pt x="619" y="713"/>
                  </a:cubicBezTo>
                  <a:cubicBezTo>
                    <a:pt x="657" y="689"/>
                    <a:pt x="679" y="667"/>
                    <a:pt x="705" y="632"/>
                  </a:cubicBezTo>
                  <a:cubicBezTo>
                    <a:pt x="734" y="595"/>
                    <a:pt x="739" y="568"/>
                    <a:pt x="757" y="521"/>
                  </a:cubicBezTo>
                  <a:lnTo>
                    <a:pt x="760" y="509"/>
                  </a:lnTo>
                  <a:cubicBezTo>
                    <a:pt x="766" y="404"/>
                    <a:pt x="776" y="339"/>
                    <a:pt x="710" y="233"/>
                  </a:cubicBezTo>
                  <a:cubicBezTo>
                    <a:pt x="665" y="163"/>
                    <a:pt x="593" y="119"/>
                    <a:pt x="513" y="93"/>
                  </a:cubicBezTo>
                  <a:lnTo>
                    <a:pt x="491" y="84"/>
                  </a:lnTo>
                  <a:cubicBezTo>
                    <a:pt x="454" y="86"/>
                    <a:pt x="425" y="68"/>
                    <a:pt x="340" y="78"/>
                  </a:cubicBezTo>
                  <a:cubicBezTo>
                    <a:pt x="214" y="93"/>
                    <a:pt x="92" y="164"/>
                    <a:pt x="42" y="280"/>
                  </a:cubicBezTo>
                  <a:cubicBezTo>
                    <a:pt x="7" y="362"/>
                    <a:pt x="0" y="476"/>
                    <a:pt x="35" y="564"/>
                  </a:cubicBezTo>
                  <a:cubicBezTo>
                    <a:pt x="57" y="618"/>
                    <a:pt x="83" y="654"/>
                    <a:pt x="119" y="687"/>
                  </a:cubicBezTo>
                  <a:cubicBezTo>
                    <a:pt x="151" y="717"/>
                    <a:pt x="184" y="725"/>
                    <a:pt x="189" y="742"/>
                  </a:cubicBezTo>
                  <a:close/>
                </a:path>
              </a:pathLst>
            </a:custGeom>
            <a:solidFill>
              <a:srgbClr val="73AD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HN" sz="1350"/>
            </a:p>
          </p:txBody>
        </p:sp>
        <p:sp>
          <p:nvSpPr>
            <p:cNvPr id="304" name="Freeform 8"/>
            <p:cNvSpPr>
              <a:spLocks noEditPoints="1"/>
            </p:cNvSpPr>
            <p:nvPr/>
          </p:nvSpPr>
          <p:spPr bwMode="auto">
            <a:xfrm>
              <a:off x="283613" y="608618"/>
              <a:ext cx="174625" cy="155575"/>
            </a:xfrm>
            <a:custGeom>
              <a:avLst/>
              <a:gdLst>
                <a:gd name="T0" fmla="*/ 178 w 1109"/>
                <a:gd name="T1" fmla="*/ 104 h 988"/>
                <a:gd name="T2" fmla="*/ 166 w 1109"/>
                <a:gd name="T3" fmla="*/ 119 h 988"/>
                <a:gd name="T4" fmla="*/ 178 w 1109"/>
                <a:gd name="T5" fmla="*/ 104 h 988"/>
                <a:gd name="T6" fmla="*/ 178 w 1109"/>
                <a:gd name="T7" fmla="*/ 104 h 988"/>
                <a:gd name="T8" fmla="*/ 185 w 1109"/>
                <a:gd name="T9" fmla="*/ 89 h 988"/>
                <a:gd name="T10" fmla="*/ 198 w 1109"/>
                <a:gd name="T11" fmla="*/ 79 h 988"/>
                <a:gd name="T12" fmla="*/ 178 w 1109"/>
                <a:gd name="T13" fmla="*/ 104 h 988"/>
                <a:gd name="T14" fmla="*/ 880 w 1109"/>
                <a:gd name="T15" fmla="*/ 61 h 988"/>
                <a:gd name="T16" fmla="*/ 1023 w 1109"/>
                <a:gd name="T17" fmla="*/ 283 h 988"/>
                <a:gd name="T18" fmla="*/ 1066 w 1109"/>
                <a:gd name="T19" fmla="*/ 599 h 988"/>
                <a:gd name="T20" fmla="*/ 1047 w 1109"/>
                <a:gd name="T21" fmla="*/ 669 h 988"/>
                <a:gd name="T22" fmla="*/ 1007 w 1109"/>
                <a:gd name="T23" fmla="*/ 718 h 988"/>
                <a:gd name="T24" fmla="*/ 887 w 1109"/>
                <a:gd name="T25" fmla="*/ 776 h 988"/>
                <a:gd name="T26" fmla="*/ 255 w 1109"/>
                <a:gd name="T27" fmla="*/ 785 h 988"/>
                <a:gd name="T28" fmla="*/ 45 w 1109"/>
                <a:gd name="T29" fmla="*/ 641 h 988"/>
                <a:gd name="T30" fmla="*/ 35 w 1109"/>
                <a:gd name="T31" fmla="*/ 555 h 988"/>
                <a:gd name="T32" fmla="*/ 178 w 1109"/>
                <a:gd name="T33" fmla="*/ 123 h 988"/>
                <a:gd name="T34" fmla="*/ 222 w 1109"/>
                <a:gd name="T35" fmla="*/ 70 h 988"/>
                <a:gd name="T36" fmla="*/ 216 w 1109"/>
                <a:gd name="T37" fmla="*/ 67 h 988"/>
                <a:gd name="T38" fmla="*/ 207 w 1109"/>
                <a:gd name="T39" fmla="*/ 74 h 988"/>
                <a:gd name="T40" fmla="*/ 197 w 1109"/>
                <a:gd name="T41" fmla="*/ 78 h 988"/>
                <a:gd name="T42" fmla="*/ 214 w 1109"/>
                <a:gd name="T43" fmla="*/ 58 h 988"/>
                <a:gd name="T44" fmla="*/ 212 w 1109"/>
                <a:gd name="T45" fmla="*/ 54 h 988"/>
                <a:gd name="T46" fmla="*/ 136 w 1109"/>
                <a:gd name="T47" fmla="*/ 143 h 988"/>
                <a:gd name="T48" fmla="*/ 0 w 1109"/>
                <a:gd name="T49" fmla="*/ 505 h 988"/>
                <a:gd name="T50" fmla="*/ 0 w 1109"/>
                <a:gd name="T51" fmla="*/ 609 h 988"/>
                <a:gd name="T52" fmla="*/ 20 w 1109"/>
                <a:gd name="T53" fmla="*/ 697 h 988"/>
                <a:gd name="T54" fmla="*/ 494 w 1109"/>
                <a:gd name="T55" fmla="*/ 988 h 988"/>
                <a:gd name="T56" fmla="*/ 614 w 1109"/>
                <a:gd name="T57" fmla="*/ 988 h 988"/>
                <a:gd name="T58" fmla="*/ 696 w 1109"/>
                <a:gd name="T59" fmla="*/ 977 h 988"/>
                <a:gd name="T60" fmla="*/ 769 w 1109"/>
                <a:gd name="T61" fmla="*/ 961 h 988"/>
                <a:gd name="T62" fmla="*/ 995 w 1109"/>
                <a:gd name="T63" fmla="*/ 832 h 988"/>
                <a:gd name="T64" fmla="*/ 1067 w 1109"/>
                <a:gd name="T65" fmla="*/ 727 h 988"/>
                <a:gd name="T66" fmla="*/ 1083 w 1109"/>
                <a:gd name="T67" fmla="*/ 682 h 988"/>
                <a:gd name="T68" fmla="*/ 1099 w 1109"/>
                <a:gd name="T69" fmla="*/ 466 h 988"/>
                <a:gd name="T70" fmla="*/ 967 w 1109"/>
                <a:gd name="T71" fmla="*/ 125 h 988"/>
                <a:gd name="T72" fmla="*/ 885 w 1109"/>
                <a:gd name="T73" fmla="*/ 29 h 988"/>
                <a:gd name="T74" fmla="*/ 850 w 1109"/>
                <a:gd name="T75" fmla="*/ 2 h 988"/>
                <a:gd name="T76" fmla="*/ 865 w 1109"/>
                <a:gd name="T77" fmla="*/ 19 h 988"/>
                <a:gd name="T78" fmla="*/ 877 w 1109"/>
                <a:gd name="T79" fmla="*/ 36 h 988"/>
                <a:gd name="T80" fmla="*/ 863 w 1109"/>
                <a:gd name="T81" fmla="*/ 26 h 988"/>
                <a:gd name="T82" fmla="*/ 821 w 1109"/>
                <a:gd name="T83" fmla="*/ 0 h 988"/>
                <a:gd name="T84" fmla="*/ 850 w 1109"/>
                <a:gd name="T85" fmla="*/ 34 h 988"/>
                <a:gd name="T86" fmla="*/ 880 w 1109"/>
                <a:gd name="T87" fmla="*/ 61 h 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09" h="988">
                  <a:moveTo>
                    <a:pt x="178" y="104"/>
                  </a:moveTo>
                  <a:lnTo>
                    <a:pt x="166" y="119"/>
                  </a:lnTo>
                  <a:cubicBezTo>
                    <a:pt x="174" y="104"/>
                    <a:pt x="171" y="108"/>
                    <a:pt x="178" y="104"/>
                  </a:cubicBezTo>
                  <a:close/>
                  <a:moveTo>
                    <a:pt x="178" y="104"/>
                  </a:moveTo>
                  <a:cubicBezTo>
                    <a:pt x="180" y="98"/>
                    <a:pt x="182" y="94"/>
                    <a:pt x="185" y="89"/>
                  </a:cubicBezTo>
                  <a:lnTo>
                    <a:pt x="198" y="79"/>
                  </a:lnTo>
                  <a:cubicBezTo>
                    <a:pt x="179" y="103"/>
                    <a:pt x="194" y="96"/>
                    <a:pt x="178" y="104"/>
                  </a:cubicBezTo>
                  <a:close/>
                  <a:moveTo>
                    <a:pt x="880" y="61"/>
                  </a:moveTo>
                  <a:cubicBezTo>
                    <a:pt x="938" y="105"/>
                    <a:pt x="997" y="217"/>
                    <a:pt x="1023" y="283"/>
                  </a:cubicBezTo>
                  <a:cubicBezTo>
                    <a:pt x="1065" y="393"/>
                    <a:pt x="1074" y="473"/>
                    <a:pt x="1066" y="599"/>
                  </a:cubicBezTo>
                  <a:cubicBezTo>
                    <a:pt x="1063" y="625"/>
                    <a:pt x="1054" y="646"/>
                    <a:pt x="1047" y="669"/>
                  </a:cubicBezTo>
                  <a:cubicBezTo>
                    <a:pt x="1036" y="702"/>
                    <a:pt x="1031" y="702"/>
                    <a:pt x="1007" y="718"/>
                  </a:cubicBezTo>
                  <a:cubicBezTo>
                    <a:pt x="971" y="742"/>
                    <a:pt x="932" y="761"/>
                    <a:pt x="887" y="776"/>
                  </a:cubicBezTo>
                  <a:cubicBezTo>
                    <a:pt x="718" y="834"/>
                    <a:pt x="427" y="835"/>
                    <a:pt x="255" y="785"/>
                  </a:cubicBezTo>
                  <a:cubicBezTo>
                    <a:pt x="192" y="767"/>
                    <a:pt x="51" y="718"/>
                    <a:pt x="45" y="641"/>
                  </a:cubicBezTo>
                  <a:cubicBezTo>
                    <a:pt x="43" y="612"/>
                    <a:pt x="36" y="590"/>
                    <a:pt x="35" y="555"/>
                  </a:cubicBezTo>
                  <a:cubicBezTo>
                    <a:pt x="31" y="412"/>
                    <a:pt x="92" y="234"/>
                    <a:pt x="178" y="123"/>
                  </a:cubicBezTo>
                  <a:lnTo>
                    <a:pt x="222" y="70"/>
                  </a:lnTo>
                  <a:lnTo>
                    <a:pt x="216" y="67"/>
                  </a:lnTo>
                  <a:cubicBezTo>
                    <a:pt x="210" y="70"/>
                    <a:pt x="212" y="70"/>
                    <a:pt x="207" y="74"/>
                  </a:cubicBezTo>
                  <a:cubicBezTo>
                    <a:pt x="200" y="78"/>
                    <a:pt x="208" y="74"/>
                    <a:pt x="197" y="78"/>
                  </a:cubicBezTo>
                  <a:lnTo>
                    <a:pt x="214" y="58"/>
                  </a:lnTo>
                  <a:lnTo>
                    <a:pt x="212" y="54"/>
                  </a:lnTo>
                  <a:cubicBezTo>
                    <a:pt x="191" y="65"/>
                    <a:pt x="154" y="118"/>
                    <a:pt x="136" y="143"/>
                  </a:cubicBezTo>
                  <a:cubicBezTo>
                    <a:pt x="21" y="297"/>
                    <a:pt x="10" y="484"/>
                    <a:pt x="0" y="505"/>
                  </a:cubicBezTo>
                  <a:lnTo>
                    <a:pt x="0" y="609"/>
                  </a:lnTo>
                  <a:cubicBezTo>
                    <a:pt x="10" y="632"/>
                    <a:pt x="11" y="671"/>
                    <a:pt x="20" y="697"/>
                  </a:cubicBezTo>
                  <a:cubicBezTo>
                    <a:pt x="115" y="976"/>
                    <a:pt x="460" y="972"/>
                    <a:pt x="494" y="988"/>
                  </a:cubicBezTo>
                  <a:lnTo>
                    <a:pt x="614" y="988"/>
                  </a:lnTo>
                  <a:cubicBezTo>
                    <a:pt x="630" y="982"/>
                    <a:pt x="674" y="980"/>
                    <a:pt x="696" y="977"/>
                  </a:cubicBezTo>
                  <a:cubicBezTo>
                    <a:pt x="720" y="973"/>
                    <a:pt x="746" y="968"/>
                    <a:pt x="769" y="961"/>
                  </a:cubicBezTo>
                  <a:cubicBezTo>
                    <a:pt x="850" y="938"/>
                    <a:pt x="941" y="893"/>
                    <a:pt x="995" y="832"/>
                  </a:cubicBezTo>
                  <a:cubicBezTo>
                    <a:pt x="1058" y="759"/>
                    <a:pt x="1034" y="772"/>
                    <a:pt x="1067" y="727"/>
                  </a:cubicBezTo>
                  <a:lnTo>
                    <a:pt x="1083" y="682"/>
                  </a:lnTo>
                  <a:cubicBezTo>
                    <a:pt x="1102" y="602"/>
                    <a:pt x="1109" y="554"/>
                    <a:pt x="1099" y="466"/>
                  </a:cubicBezTo>
                  <a:cubicBezTo>
                    <a:pt x="1084" y="345"/>
                    <a:pt x="1034" y="220"/>
                    <a:pt x="967" y="125"/>
                  </a:cubicBezTo>
                  <a:cubicBezTo>
                    <a:pt x="920" y="60"/>
                    <a:pt x="920" y="70"/>
                    <a:pt x="885" y="29"/>
                  </a:cubicBezTo>
                  <a:cubicBezTo>
                    <a:pt x="875" y="18"/>
                    <a:pt x="865" y="11"/>
                    <a:pt x="850" y="2"/>
                  </a:cubicBezTo>
                  <a:cubicBezTo>
                    <a:pt x="857" y="14"/>
                    <a:pt x="855" y="10"/>
                    <a:pt x="865" y="19"/>
                  </a:cubicBezTo>
                  <a:cubicBezTo>
                    <a:pt x="876" y="29"/>
                    <a:pt x="872" y="22"/>
                    <a:pt x="877" y="36"/>
                  </a:cubicBezTo>
                  <a:lnTo>
                    <a:pt x="863" y="26"/>
                  </a:lnTo>
                  <a:cubicBezTo>
                    <a:pt x="851" y="14"/>
                    <a:pt x="841" y="6"/>
                    <a:pt x="821" y="0"/>
                  </a:cubicBezTo>
                  <a:cubicBezTo>
                    <a:pt x="829" y="25"/>
                    <a:pt x="818" y="4"/>
                    <a:pt x="850" y="34"/>
                  </a:cubicBezTo>
                  <a:cubicBezTo>
                    <a:pt x="861" y="43"/>
                    <a:pt x="869" y="52"/>
                    <a:pt x="880" y="61"/>
                  </a:cubicBezTo>
                  <a:close/>
                </a:path>
              </a:pathLst>
            </a:custGeom>
            <a:solidFill>
              <a:srgbClr val="73AD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HN" sz="1350"/>
            </a:p>
          </p:txBody>
        </p:sp>
        <p:sp>
          <p:nvSpPr>
            <p:cNvPr id="305" name="Freeform 9"/>
            <p:cNvSpPr>
              <a:spLocks/>
            </p:cNvSpPr>
            <p:nvPr/>
          </p:nvSpPr>
          <p:spPr bwMode="auto">
            <a:xfrm>
              <a:off x="318538" y="503843"/>
              <a:ext cx="104775" cy="55563"/>
            </a:xfrm>
            <a:custGeom>
              <a:avLst/>
              <a:gdLst>
                <a:gd name="T0" fmla="*/ 10 w 665"/>
                <a:gd name="T1" fmla="*/ 354 h 355"/>
                <a:gd name="T2" fmla="*/ 13 w 665"/>
                <a:gd name="T3" fmla="*/ 347 h 355"/>
                <a:gd name="T4" fmla="*/ 27 w 665"/>
                <a:gd name="T5" fmla="*/ 294 h 355"/>
                <a:gd name="T6" fmla="*/ 335 w 665"/>
                <a:gd name="T7" fmla="*/ 75 h 355"/>
                <a:gd name="T8" fmla="*/ 618 w 665"/>
                <a:gd name="T9" fmla="*/ 242 h 355"/>
                <a:gd name="T10" fmla="*/ 656 w 665"/>
                <a:gd name="T11" fmla="*/ 355 h 355"/>
                <a:gd name="T12" fmla="*/ 572 w 665"/>
                <a:gd name="T13" fmla="*/ 103 h 355"/>
                <a:gd name="T14" fmla="*/ 332 w 665"/>
                <a:gd name="T15" fmla="*/ 1 h 355"/>
                <a:gd name="T16" fmla="*/ 140 w 665"/>
                <a:gd name="T17" fmla="*/ 63 h 355"/>
                <a:gd name="T18" fmla="*/ 95 w 665"/>
                <a:gd name="T19" fmla="*/ 104 h 355"/>
                <a:gd name="T20" fmla="*/ 10 w 665"/>
                <a:gd name="T21" fmla="*/ 354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5" h="355">
                  <a:moveTo>
                    <a:pt x="10" y="354"/>
                  </a:moveTo>
                  <a:lnTo>
                    <a:pt x="13" y="347"/>
                  </a:lnTo>
                  <a:cubicBezTo>
                    <a:pt x="19" y="331"/>
                    <a:pt x="19" y="318"/>
                    <a:pt x="27" y="294"/>
                  </a:cubicBezTo>
                  <a:cubicBezTo>
                    <a:pt x="74" y="153"/>
                    <a:pt x="172" y="74"/>
                    <a:pt x="335" y="75"/>
                  </a:cubicBezTo>
                  <a:cubicBezTo>
                    <a:pt x="472" y="76"/>
                    <a:pt x="563" y="133"/>
                    <a:pt x="618" y="242"/>
                  </a:cubicBezTo>
                  <a:cubicBezTo>
                    <a:pt x="641" y="287"/>
                    <a:pt x="647" y="337"/>
                    <a:pt x="656" y="355"/>
                  </a:cubicBezTo>
                  <a:cubicBezTo>
                    <a:pt x="665" y="245"/>
                    <a:pt x="625" y="159"/>
                    <a:pt x="572" y="103"/>
                  </a:cubicBezTo>
                  <a:cubicBezTo>
                    <a:pt x="515" y="42"/>
                    <a:pt x="423" y="0"/>
                    <a:pt x="332" y="1"/>
                  </a:cubicBezTo>
                  <a:cubicBezTo>
                    <a:pt x="259" y="1"/>
                    <a:pt x="195" y="25"/>
                    <a:pt x="140" y="63"/>
                  </a:cubicBezTo>
                  <a:cubicBezTo>
                    <a:pt x="120" y="77"/>
                    <a:pt x="111" y="89"/>
                    <a:pt x="95" y="104"/>
                  </a:cubicBezTo>
                  <a:cubicBezTo>
                    <a:pt x="39" y="154"/>
                    <a:pt x="0" y="249"/>
                    <a:pt x="10" y="354"/>
                  </a:cubicBezTo>
                  <a:close/>
                </a:path>
              </a:pathLst>
            </a:custGeom>
            <a:solidFill>
              <a:srgbClr val="C1ED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HN" sz="1350"/>
            </a:p>
          </p:txBody>
        </p:sp>
        <p:sp>
          <p:nvSpPr>
            <p:cNvPr id="306" name="Freeform 10"/>
            <p:cNvSpPr>
              <a:spLocks/>
            </p:cNvSpPr>
            <p:nvPr/>
          </p:nvSpPr>
          <p:spPr bwMode="auto">
            <a:xfrm>
              <a:off x="288375" y="619731"/>
              <a:ext cx="31750" cy="90488"/>
            </a:xfrm>
            <a:custGeom>
              <a:avLst/>
              <a:gdLst>
                <a:gd name="T0" fmla="*/ 14 w 204"/>
                <a:gd name="T1" fmla="*/ 571 h 571"/>
                <a:gd name="T2" fmla="*/ 12 w 204"/>
                <a:gd name="T3" fmla="*/ 492 h 571"/>
                <a:gd name="T4" fmla="*/ 160 w 204"/>
                <a:gd name="T5" fmla="*/ 83 h 571"/>
                <a:gd name="T6" fmla="*/ 204 w 204"/>
                <a:gd name="T7" fmla="*/ 35 h 571"/>
                <a:gd name="T8" fmla="*/ 195 w 204"/>
                <a:gd name="T9" fmla="*/ 2 h 571"/>
                <a:gd name="T10" fmla="*/ 191 w 204"/>
                <a:gd name="T11" fmla="*/ 0 h 571"/>
                <a:gd name="T12" fmla="*/ 147 w 204"/>
                <a:gd name="T13" fmla="*/ 53 h 571"/>
                <a:gd name="T14" fmla="*/ 4 w 204"/>
                <a:gd name="T15" fmla="*/ 485 h 571"/>
                <a:gd name="T16" fmla="*/ 14 w 204"/>
                <a:gd name="T17" fmla="*/ 571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4" h="571">
                  <a:moveTo>
                    <a:pt x="14" y="571"/>
                  </a:moveTo>
                  <a:cubicBezTo>
                    <a:pt x="16" y="566"/>
                    <a:pt x="12" y="507"/>
                    <a:pt x="12" y="492"/>
                  </a:cubicBezTo>
                  <a:cubicBezTo>
                    <a:pt x="13" y="353"/>
                    <a:pt x="77" y="193"/>
                    <a:pt x="160" y="83"/>
                  </a:cubicBezTo>
                  <a:cubicBezTo>
                    <a:pt x="170" y="70"/>
                    <a:pt x="191" y="43"/>
                    <a:pt x="204" y="35"/>
                  </a:cubicBezTo>
                  <a:lnTo>
                    <a:pt x="195" y="2"/>
                  </a:lnTo>
                  <a:lnTo>
                    <a:pt x="191" y="0"/>
                  </a:lnTo>
                  <a:lnTo>
                    <a:pt x="147" y="53"/>
                  </a:lnTo>
                  <a:cubicBezTo>
                    <a:pt x="61" y="164"/>
                    <a:pt x="0" y="342"/>
                    <a:pt x="4" y="485"/>
                  </a:cubicBezTo>
                  <a:cubicBezTo>
                    <a:pt x="5" y="520"/>
                    <a:pt x="12" y="542"/>
                    <a:pt x="14" y="571"/>
                  </a:cubicBezTo>
                  <a:close/>
                </a:path>
              </a:pathLst>
            </a:custGeom>
            <a:solidFill>
              <a:srgbClr val="C1ED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HN" sz="1350"/>
            </a:p>
          </p:txBody>
        </p:sp>
        <p:sp>
          <p:nvSpPr>
            <p:cNvPr id="307" name="Freeform 11"/>
            <p:cNvSpPr>
              <a:spLocks/>
            </p:cNvSpPr>
            <p:nvPr/>
          </p:nvSpPr>
          <p:spPr bwMode="auto">
            <a:xfrm>
              <a:off x="421725" y="618143"/>
              <a:ext cx="30162" cy="85725"/>
            </a:xfrm>
            <a:custGeom>
              <a:avLst/>
              <a:gdLst>
                <a:gd name="T0" fmla="*/ 192 w 200"/>
                <a:gd name="T1" fmla="*/ 538 h 538"/>
                <a:gd name="T2" fmla="*/ 149 w 200"/>
                <a:gd name="T3" fmla="*/ 222 h 538"/>
                <a:gd name="T4" fmla="*/ 6 w 200"/>
                <a:gd name="T5" fmla="*/ 0 h 538"/>
                <a:gd name="T6" fmla="*/ 0 w 200"/>
                <a:gd name="T7" fmla="*/ 31 h 538"/>
                <a:gd name="T8" fmla="*/ 18 w 200"/>
                <a:gd name="T9" fmla="*/ 53 h 538"/>
                <a:gd name="T10" fmla="*/ 135 w 200"/>
                <a:gd name="T11" fmla="*/ 243 h 538"/>
                <a:gd name="T12" fmla="*/ 189 w 200"/>
                <a:gd name="T13" fmla="*/ 498 h 538"/>
                <a:gd name="T14" fmla="*/ 188 w 200"/>
                <a:gd name="T15" fmla="*/ 520 h 538"/>
                <a:gd name="T16" fmla="*/ 192 w 200"/>
                <a:gd name="T17" fmla="*/ 538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0" h="538">
                  <a:moveTo>
                    <a:pt x="192" y="538"/>
                  </a:moveTo>
                  <a:cubicBezTo>
                    <a:pt x="200" y="412"/>
                    <a:pt x="191" y="332"/>
                    <a:pt x="149" y="222"/>
                  </a:cubicBezTo>
                  <a:cubicBezTo>
                    <a:pt x="123" y="156"/>
                    <a:pt x="64" y="44"/>
                    <a:pt x="6" y="0"/>
                  </a:cubicBezTo>
                  <a:cubicBezTo>
                    <a:pt x="8" y="13"/>
                    <a:pt x="3" y="21"/>
                    <a:pt x="0" y="31"/>
                  </a:cubicBezTo>
                  <a:cubicBezTo>
                    <a:pt x="9" y="40"/>
                    <a:pt x="11" y="44"/>
                    <a:pt x="18" y="53"/>
                  </a:cubicBezTo>
                  <a:cubicBezTo>
                    <a:pt x="75" y="125"/>
                    <a:pt x="92" y="143"/>
                    <a:pt x="135" y="243"/>
                  </a:cubicBezTo>
                  <a:cubicBezTo>
                    <a:pt x="168" y="321"/>
                    <a:pt x="188" y="412"/>
                    <a:pt x="189" y="498"/>
                  </a:cubicBezTo>
                  <a:cubicBezTo>
                    <a:pt x="189" y="505"/>
                    <a:pt x="188" y="513"/>
                    <a:pt x="188" y="520"/>
                  </a:cubicBezTo>
                  <a:cubicBezTo>
                    <a:pt x="188" y="535"/>
                    <a:pt x="185" y="528"/>
                    <a:pt x="192" y="538"/>
                  </a:cubicBezTo>
                  <a:close/>
                </a:path>
              </a:pathLst>
            </a:custGeom>
            <a:solidFill>
              <a:srgbClr val="C1ED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HN" sz="1350"/>
            </a:p>
          </p:txBody>
        </p:sp>
        <p:sp>
          <p:nvSpPr>
            <p:cNvPr id="308" name="Freeform 12"/>
            <p:cNvSpPr>
              <a:spLocks/>
            </p:cNvSpPr>
            <p:nvPr/>
          </p:nvSpPr>
          <p:spPr bwMode="auto">
            <a:xfrm>
              <a:off x="316950" y="607031"/>
              <a:ext cx="15875" cy="12700"/>
            </a:xfrm>
            <a:custGeom>
              <a:avLst/>
              <a:gdLst>
                <a:gd name="T0" fmla="*/ 47 w 99"/>
                <a:gd name="T1" fmla="*/ 19 h 80"/>
                <a:gd name="T2" fmla="*/ 0 w 99"/>
                <a:gd name="T3" fmla="*/ 62 h 80"/>
                <a:gd name="T4" fmla="*/ 2 w 99"/>
                <a:gd name="T5" fmla="*/ 66 h 80"/>
                <a:gd name="T6" fmla="*/ 4 w 99"/>
                <a:gd name="T7" fmla="*/ 75 h 80"/>
                <a:gd name="T8" fmla="*/ 10 w 99"/>
                <a:gd name="T9" fmla="*/ 78 h 80"/>
                <a:gd name="T10" fmla="*/ 14 w 99"/>
                <a:gd name="T11" fmla="*/ 80 h 80"/>
                <a:gd name="T12" fmla="*/ 99 w 99"/>
                <a:gd name="T13" fmla="*/ 4 h 80"/>
                <a:gd name="T14" fmla="*/ 86 w 99"/>
                <a:gd name="T15" fmla="*/ 1 h 80"/>
                <a:gd name="T16" fmla="*/ 62 w 99"/>
                <a:gd name="T17" fmla="*/ 16 h 80"/>
                <a:gd name="T18" fmla="*/ 41 w 99"/>
                <a:gd name="T19" fmla="*/ 30 h 80"/>
                <a:gd name="T20" fmla="*/ 47 w 99"/>
                <a:gd name="T21" fmla="*/ 1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80">
                  <a:moveTo>
                    <a:pt x="47" y="19"/>
                  </a:moveTo>
                  <a:cubicBezTo>
                    <a:pt x="25" y="25"/>
                    <a:pt x="11" y="42"/>
                    <a:pt x="0" y="62"/>
                  </a:cubicBezTo>
                  <a:lnTo>
                    <a:pt x="2" y="66"/>
                  </a:lnTo>
                  <a:lnTo>
                    <a:pt x="4" y="75"/>
                  </a:lnTo>
                  <a:lnTo>
                    <a:pt x="10" y="78"/>
                  </a:lnTo>
                  <a:lnTo>
                    <a:pt x="14" y="80"/>
                  </a:lnTo>
                  <a:cubicBezTo>
                    <a:pt x="25" y="60"/>
                    <a:pt x="84" y="13"/>
                    <a:pt x="99" y="4"/>
                  </a:cubicBezTo>
                  <a:cubicBezTo>
                    <a:pt x="93" y="0"/>
                    <a:pt x="91" y="5"/>
                    <a:pt x="86" y="1"/>
                  </a:cubicBezTo>
                  <a:cubicBezTo>
                    <a:pt x="69" y="7"/>
                    <a:pt x="75" y="5"/>
                    <a:pt x="62" y="16"/>
                  </a:cubicBezTo>
                  <a:cubicBezTo>
                    <a:pt x="55" y="22"/>
                    <a:pt x="50" y="25"/>
                    <a:pt x="41" y="30"/>
                  </a:cubicBezTo>
                  <a:cubicBezTo>
                    <a:pt x="54" y="18"/>
                    <a:pt x="44" y="29"/>
                    <a:pt x="47" y="19"/>
                  </a:cubicBezTo>
                  <a:close/>
                </a:path>
              </a:pathLst>
            </a:custGeom>
            <a:solidFill>
              <a:srgbClr val="5888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HN" sz="1350"/>
            </a:p>
          </p:txBody>
        </p:sp>
        <p:sp>
          <p:nvSpPr>
            <p:cNvPr id="309" name="Freeform 13"/>
            <p:cNvSpPr>
              <a:spLocks/>
            </p:cNvSpPr>
            <p:nvPr/>
          </p:nvSpPr>
          <p:spPr bwMode="auto">
            <a:xfrm>
              <a:off x="313775" y="618143"/>
              <a:ext cx="3175" cy="3175"/>
            </a:xfrm>
            <a:custGeom>
              <a:avLst/>
              <a:gdLst>
                <a:gd name="T0" fmla="*/ 19 w 19"/>
                <a:gd name="T1" fmla="*/ 9 h 20"/>
                <a:gd name="T2" fmla="*/ 17 w 19"/>
                <a:gd name="T3" fmla="*/ 0 h 20"/>
                <a:gd name="T4" fmla="*/ 0 w 19"/>
                <a:gd name="T5" fmla="*/ 20 h 20"/>
                <a:gd name="T6" fmla="*/ 10 w 19"/>
                <a:gd name="T7" fmla="*/ 16 h 20"/>
                <a:gd name="T8" fmla="*/ 19 w 19"/>
                <a:gd name="T9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0">
                  <a:moveTo>
                    <a:pt x="19" y="9"/>
                  </a:moveTo>
                  <a:lnTo>
                    <a:pt x="17" y="0"/>
                  </a:lnTo>
                  <a:lnTo>
                    <a:pt x="0" y="20"/>
                  </a:lnTo>
                  <a:cubicBezTo>
                    <a:pt x="11" y="16"/>
                    <a:pt x="3" y="20"/>
                    <a:pt x="10" y="16"/>
                  </a:cubicBezTo>
                  <a:cubicBezTo>
                    <a:pt x="15" y="12"/>
                    <a:pt x="13" y="12"/>
                    <a:pt x="19" y="9"/>
                  </a:cubicBezTo>
                  <a:close/>
                </a:path>
              </a:pathLst>
            </a:custGeom>
            <a:solidFill>
              <a:srgbClr val="1A2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HN" sz="1350"/>
            </a:p>
          </p:txBody>
        </p:sp>
        <p:sp>
          <p:nvSpPr>
            <p:cNvPr id="310" name="Freeform 14"/>
            <p:cNvSpPr>
              <a:spLocks/>
            </p:cNvSpPr>
            <p:nvPr/>
          </p:nvSpPr>
          <p:spPr bwMode="auto">
            <a:xfrm>
              <a:off x="323300" y="608618"/>
              <a:ext cx="3175" cy="1588"/>
            </a:xfrm>
            <a:custGeom>
              <a:avLst/>
              <a:gdLst>
                <a:gd name="T0" fmla="*/ 1 w 20"/>
                <a:gd name="T1" fmla="*/ 15 h 15"/>
                <a:gd name="T2" fmla="*/ 14 w 20"/>
                <a:gd name="T3" fmla="*/ 9 h 15"/>
                <a:gd name="T4" fmla="*/ 17 w 20"/>
                <a:gd name="T5" fmla="*/ 5 h 15"/>
                <a:gd name="T6" fmla="*/ 19 w 20"/>
                <a:gd name="T7" fmla="*/ 3 h 15"/>
                <a:gd name="T8" fmla="*/ 20 w 20"/>
                <a:gd name="T9" fmla="*/ 0 h 15"/>
                <a:gd name="T10" fmla="*/ 7 w 20"/>
                <a:gd name="T11" fmla="*/ 6 h 15"/>
                <a:gd name="T12" fmla="*/ 1 w 20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5">
                  <a:moveTo>
                    <a:pt x="1" y="15"/>
                  </a:moveTo>
                  <a:cubicBezTo>
                    <a:pt x="6" y="13"/>
                    <a:pt x="9" y="13"/>
                    <a:pt x="14" y="9"/>
                  </a:cubicBezTo>
                  <a:lnTo>
                    <a:pt x="17" y="5"/>
                  </a:lnTo>
                  <a:cubicBezTo>
                    <a:pt x="18" y="5"/>
                    <a:pt x="18" y="4"/>
                    <a:pt x="19" y="3"/>
                  </a:cubicBezTo>
                  <a:cubicBezTo>
                    <a:pt x="19" y="2"/>
                    <a:pt x="19" y="1"/>
                    <a:pt x="20" y="0"/>
                  </a:cubicBezTo>
                  <a:cubicBezTo>
                    <a:pt x="15" y="2"/>
                    <a:pt x="11" y="3"/>
                    <a:pt x="7" y="6"/>
                  </a:cubicBezTo>
                  <a:cubicBezTo>
                    <a:pt x="0" y="11"/>
                    <a:pt x="4" y="8"/>
                    <a:pt x="1" y="15"/>
                  </a:cubicBezTo>
                  <a:close/>
                </a:path>
              </a:pathLst>
            </a:custGeom>
            <a:solidFill>
              <a:srgbClr val="5888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HN" sz="1350"/>
            </a:p>
          </p:txBody>
        </p:sp>
        <p:sp>
          <p:nvSpPr>
            <p:cNvPr id="311" name="Freeform 15"/>
            <p:cNvSpPr>
              <a:spLocks/>
            </p:cNvSpPr>
            <p:nvPr/>
          </p:nvSpPr>
          <p:spPr bwMode="auto">
            <a:xfrm>
              <a:off x="310600" y="621318"/>
              <a:ext cx="3175" cy="4763"/>
            </a:xfrm>
            <a:custGeom>
              <a:avLst/>
              <a:gdLst>
                <a:gd name="T0" fmla="*/ 0 w 20"/>
                <a:gd name="T1" fmla="*/ 25 h 25"/>
                <a:gd name="T2" fmla="*/ 20 w 20"/>
                <a:gd name="T3" fmla="*/ 0 h 25"/>
                <a:gd name="T4" fmla="*/ 7 w 20"/>
                <a:gd name="T5" fmla="*/ 10 h 25"/>
                <a:gd name="T6" fmla="*/ 0 w 20"/>
                <a:gd name="T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5">
                  <a:moveTo>
                    <a:pt x="0" y="25"/>
                  </a:moveTo>
                  <a:cubicBezTo>
                    <a:pt x="16" y="17"/>
                    <a:pt x="1" y="24"/>
                    <a:pt x="20" y="0"/>
                  </a:cubicBezTo>
                  <a:lnTo>
                    <a:pt x="7" y="10"/>
                  </a:lnTo>
                  <a:cubicBezTo>
                    <a:pt x="4" y="15"/>
                    <a:pt x="2" y="19"/>
                    <a:pt x="0" y="25"/>
                  </a:cubicBezTo>
                  <a:close/>
                </a:path>
              </a:pathLst>
            </a:custGeom>
            <a:solidFill>
              <a:srgbClr val="1A2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HN" sz="1350"/>
            </a:p>
          </p:txBody>
        </p:sp>
        <p:sp>
          <p:nvSpPr>
            <p:cNvPr id="312" name="Freeform 16"/>
            <p:cNvSpPr>
              <a:spLocks/>
            </p:cNvSpPr>
            <p:nvPr/>
          </p:nvSpPr>
          <p:spPr bwMode="auto">
            <a:xfrm>
              <a:off x="326475" y="607031"/>
              <a:ext cx="3175" cy="1588"/>
            </a:xfrm>
            <a:custGeom>
              <a:avLst/>
              <a:gdLst>
                <a:gd name="T0" fmla="*/ 3 w 19"/>
                <a:gd name="T1" fmla="*/ 11 h 11"/>
                <a:gd name="T2" fmla="*/ 13 w 19"/>
                <a:gd name="T3" fmla="*/ 7 h 11"/>
                <a:gd name="T4" fmla="*/ 17 w 19"/>
                <a:gd name="T5" fmla="*/ 0 h 11"/>
                <a:gd name="T6" fmla="*/ 7 w 19"/>
                <a:gd name="T7" fmla="*/ 4 h 11"/>
                <a:gd name="T8" fmla="*/ 3 w 19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1">
                  <a:moveTo>
                    <a:pt x="3" y="11"/>
                  </a:moveTo>
                  <a:cubicBezTo>
                    <a:pt x="7" y="10"/>
                    <a:pt x="9" y="10"/>
                    <a:pt x="13" y="7"/>
                  </a:cubicBezTo>
                  <a:cubicBezTo>
                    <a:pt x="19" y="1"/>
                    <a:pt x="14" y="6"/>
                    <a:pt x="17" y="0"/>
                  </a:cubicBezTo>
                  <a:cubicBezTo>
                    <a:pt x="13" y="1"/>
                    <a:pt x="11" y="1"/>
                    <a:pt x="7" y="4"/>
                  </a:cubicBezTo>
                  <a:cubicBezTo>
                    <a:pt x="0" y="10"/>
                    <a:pt x="6" y="4"/>
                    <a:pt x="3" y="11"/>
                  </a:cubicBezTo>
                  <a:close/>
                </a:path>
              </a:pathLst>
            </a:custGeom>
            <a:solidFill>
              <a:srgbClr val="5888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HN" sz="1350"/>
            </a:p>
          </p:txBody>
        </p:sp>
        <p:sp>
          <p:nvSpPr>
            <p:cNvPr id="313" name="Freeform 17"/>
            <p:cNvSpPr>
              <a:spLocks/>
            </p:cNvSpPr>
            <p:nvPr/>
          </p:nvSpPr>
          <p:spPr bwMode="auto">
            <a:xfrm>
              <a:off x="328063" y="605443"/>
              <a:ext cx="3175" cy="1588"/>
            </a:xfrm>
            <a:custGeom>
              <a:avLst/>
              <a:gdLst>
                <a:gd name="T0" fmla="*/ 3 w 19"/>
                <a:gd name="T1" fmla="*/ 11 h 11"/>
                <a:gd name="T2" fmla="*/ 19 w 19"/>
                <a:gd name="T3" fmla="*/ 0 h 11"/>
                <a:gd name="T4" fmla="*/ 8 w 19"/>
                <a:gd name="T5" fmla="*/ 5 h 11"/>
                <a:gd name="T6" fmla="*/ 3 w 19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1">
                  <a:moveTo>
                    <a:pt x="3" y="11"/>
                  </a:moveTo>
                  <a:lnTo>
                    <a:pt x="19" y="0"/>
                  </a:lnTo>
                  <a:cubicBezTo>
                    <a:pt x="18" y="0"/>
                    <a:pt x="8" y="4"/>
                    <a:pt x="8" y="5"/>
                  </a:cubicBezTo>
                  <a:cubicBezTo>
                    <a:pt x="0" y="10"/>
                    <a:pt x="7" y="5"/>
                    <a:pt x="3" y="11"/>
                  </a:cubicBezTo>
                  <a:close/>
                </a:path>
              </a:pathLst>
            </a:custGeom>
            <a:solidFill>
              <a:srgbClr val="5888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HN" sz="1350"/>
            </a:p>
          </p:txBody>
        </p:sp>
        <p:sp>
          <p:nvSpPr>
            <p:cNvPr id="314" name="Freeform 18"/>
            <p:cNvSpPr>
              <a:spLocks/>
            </p:cNvSpPr>
            <p:nvPr/>
          </p:nvSpPr>
          <p:spPr bwMode="auto">
            <a:xfrm>
              <a:off x="309013" y="626081"/>
              <a:ext cx="1587" cy="1588"/>
            </a:xfrm>
            <a:custGeom>
              <a:avLst/>
              <a:gdLst>
                <a:gd name="T0" fmla="*/ 12 w 12"/>
                <a:gd name="T1" fmla="*/ 0 h 15"/>
                <a:gd name="T2" fmla="*/ 0 w 12"/>
                <a:gd name="T3" fmla="*/ 15 h 15"/>
                <a:gd name="T4" fmla="*/ 12 w 12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12" y="0"/>
                  </a:moveTo>
                  <a:cubicBezTo>
                    <a:pt x="5" y="4"/>
                    <a:pt x="8" y="0"/>
                    <a:pt x="0" y="15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1A2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HN" sz="1350"/>
            </a:p>
          </p:txBody>
        </p:sp>
      </p:grpSp>
      <p:sp>
        <p:nvSpPr>
          <p:cNvPr id="318" name="1028 Elipse"/>
          <p:cNvSpPr/>
          <p:nvPr/>
        </p:nvSpPr>
        <p:spPr>
          <a:xfrm>
            <a:off x="2322373" y="3602017"/>
            <a:ext cx="1707471" cy="1707136"/>
          </a:xfrm>
          <a:prstGeom prst="ellipse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 sz="1350"/>
          </a:p>
        </p:txBody>
      </p:sp>
      <p:sp>
        <p:nvSpPr>
          <p:cNvPr id="319" name="1028 Elipse"/>
          <p:cNvSpPr/>
          <p:nvPr/>
        </p:nvSpPr>
        <p:spPr>
          <a:xfrm>
            <a:off x="1551477" y="2836776"/>
            <a:ext cx="3251318" cy="3249175"/>
          </a:xfrm>
          <a:prstGeom prst="ellipse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 sz="1350"/>
          </a:p>
        </p:txBody>
      </p:sp>
      <p:pic>
        <p:nvPicPr>
          <p:cNvPr id="320" name="Imagen 319"/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4033352" y="1848678"/>
            <a:ext cx="210592" cy="322335"/>
          </a:xfrm>
          <a:prstGeom prst="rect">
            <a:avLst/>
          </a:prstGeom>
        </p:spPr>
      </p:pic>
      <p:sp>
        <p:nvSpPr>
          <p:cNvPr id="321" name="1027 CuadroTexto"/>
          <p:cNvSpPr txBox="1"/>
          <p:nvPr/>
        </p:nvSpPr>
        <p:spPr>
          <a:xfrm>
            <a:off x="5948982" y="4506201"/>
            <a:ext cx="623592" cy="238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sz="1050" b="1" dirty="0">
                <a:latin typeface="Arial Narrow" pitchFamily="34" charset="0"/>
              </a:rPr>
              <a:t>LADM</a:t>
            </a:r>
          </a:p>
        </p:txBody>
      </p:sp>
      <p:cxnSp>
        <p:nvCxnSpPr>
          <p:cNvPr id="322" name="Conector recto de flecha 321"/>
          <p:cNvCxnSpPr/>
          <p:nvPr/>
        </p:nvCxnSpPr>
        <p:spPr>
          <a:xfrm>
            <a:off x="3937494" y="4698562"/>
            <a:ext cx="2439915" cy="0"/>
          </a:xfrm>
          <a:prstGeom prst="straightConnector1">
            <a:avLst/>
          </a:prstGeom>
          <a:ln w="19050">
            <a:headEnd type="arrow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341" name="Grupo 340"/>
          <p:cNvGrpSpPr/>
          <p:nvPr/>
        </p:nvGrpSpPr>
        <p:grpSpPr>
          <a:xfrm>
            <a:off x="7994042" y="304755"/>
            <a:ext cx="494383" cy="488929"/>
            <a:chOff x="2307578" y="3348071"/>
            <a:chExt cx="1775803" cy="1756215"/>
          </a:xfrm>
        </p:grpSpPr>
        <p:sp>
          <p:nvSpPr>
            <p:cNvPr id="342" name="Freeform 8"/>
            <p:cNvSpPr>
              <a:spLocks/>
            </p:cNvSpPr>
            <p:nvPr/>
          </p:nvSpPr>
          <p:spPr bwMode="auto">
            <a:xfrm rot="2700000">
              <a:off x="2333287" y="4131527"/>
              <a:ext cx="1139415" cy="806104"/>
            </a:xfrm>
            <a:custGeom>
              <a:avLst/>
              <a:gdLst>
                <a:gd name="T0" fmla="*/ 764 w 3669"/>
                <a:gd name="T1" fmla="*/ 443 h 2595"/>
                <a:gd name="T2" fmla="*/ 582 w 3669"/>
                <a:gd name="T3" fmla="*/ 522 h 2595"/>
                <a:gd name="T4" fmla="*/ 498 w 3669"/>
                <a:gd name="T5" fmla="*/ 740 h 2595"/>
                <a:gd name="T6" fmla="*/ 740 w 3669"/>
                <a:gd name="T7" fmla="*/ 885 h 2595"/>
                <a:gd name="T8" fmla="*/ 521 w 3669"/>
                <a:gd name="T9" fmla="*/ 1356 h 2595"/>
                <a:gd name="T10" fmla="*/ 467 w 3669"/>
                <a:gd name="T11" fmla="*/ 1412 h 2595"/>
                <a:gd name="T12" fmla="*/ 410 w 3669"/>
                <a:gd name="T13" fmla="*/ 1491 h 2595"/>
                <a:gd name="T14" fmla="*/ 316 w 3669"/>
                <a:gd name="T15" fmla="*/ 1564 h 2595"/>
                <a:gd name="T16" fmla="*/ 121 w 3669"/>
                <a:gd name="T17" fmla="*/ 1744 h 2595"/>
                <a:gd name="T18" fmla="*/ 70 w 3669"/>
                <a:gd name="T19" fmla="*/ 1906 h 2595"/>
                <a:gd name="T20" fmla="*/ 264 w 3669"/>
                <a:gd name="T21" fmla="*/ 2048 h 2595"/>
                <a:gd name="T22" fmla="*/ 290 w 3669"/>
                <a:gd name="T23" fmla="*/ 2085 h 2595"/>
                <a:gd name="T24" fmla="*/ 325 w 3669"/>
                <a:gd name="T25" fmla="*/ 2112 h 2595"/>
                <a:gd name="T26" fmla="*/ 393 w 3669"/>
                <a:gd name="T27" fmla="*/ 2157 h 2595"/>
                <a:gd name="T28" fmla="*/ 810 w 3669"/>
                <a:gd name="T29" fmla="*/ 2386 h 2595"/>
                <a:gd name="T30" fmla="*/ 929 w 3669"/>
                <a:gd name="T31" fmla="*/ 2426 h 2595"/>
                <a:gd name="T32" fmla="*/ 1333 w 3669"/>
                <a:gd name="T33" fmla="*/ 2538 h 2595"/>
                <a:gd name="T34" fmla="*/ 1388 w 3669"/>
                <a:gd name="T35" fmla="*/ 2552 h 2595"/>
                <a:gd name="T36" fmla="*/ 1516 w 3669"/>
                <a:gd name="T37" fmla="*/ 2583 h 2595"/>
                <a:gd name="T38" fmla="*/ 1535 w 3669"/>
                <a:gd name="T39" fmla="*/ 2079 h 2595"/>
                <a:gd name="T40" fmla="*/ 1976 w 3669"/>
                <a:gd name="T41" fmla="*/ 1963 h 2595"/>
                <a:gd name="T42" fmla="*/ 2042 w 3669"/>
                <a:gd name="T43" fmla="*/ 1987 h 2595"/>
                <a:gd name="T44" fmla="*/ 2105 w 3669"/>
                <a:gd name="T45" fmla="*/ 2064 h 2595"/>
                <a:gd name="T46" fmla="*/ 2159 w 3669"/>
                <a:gd name="T47" fmla="*/ 2153 h 2595"/>
                <a:gd name="T48" fmla="*/ 2171 w 3669"/>
                <a:gd name="T49" fmla="*/ 2331 h 2595"/>
                <a:gd name="T50" fmla="*/ 2124 w 3669"/>
                <a:gd name="T51" fmla="*/ 2506 h 2595"/>
                <a:gd name="T52" fmla="*/ 2552 w 3669"/>
                <a:gd name="T53" fmla="*/ 2516 h 2595"/>
                <a:gd name="T54" fmla="*/ 2689 w 3669"/>
                <a:gd name="T55" fmla="*/ 2484 h 2595"/>
                <a:gd name="T56" fmla="*/ 2890 w 3669"/>
                <a:gd name="T57" fmla="*/ 2369 h 2595"/>
                <a:gd name="T58" fmla="*/ 2926 w 3669"/>
                <a:gd name="T59" fmla="*/ 2344 h 2595"/>
                <a:gd name="T60" fmla="*/ 3020 w 3669"/>
                <a:gd name="T61" fmla="*/ 2306 h 2595"/>
                <a:gd name="T62" fmla="*/ 3339 w 3669"/>
                <a:gd name="T63" fmla="*/ 2105 h 2595"/>
                <a:gd name="T64" fmla="*/ 3342 w 3669"/>
                <a:gd name="T65" fmla="*/ 2105 h 2595"/>
                <a:gd name="T66" fmla="*/ 3417 w 3669"/>
                <a:gd name="T67" fmla="*/ 2060 h 2595"/>
                <a:gd name="T68" fmla="*/ 3617 w 3669"/>
                <a:gd name="T69" fmla="*/ 1908 h 2595"/>
                <a:gd name="T70" fmla="*/ 3648 w 3669"/>
                <a:gd name="T71" fmla="*/ 1797 h 2595"/>
                <a:gd name="T72" fmla="*/ 3602 w 3669"/>
                <a:gd name="T73" fmla="*/ 1720 h 2595"/>
                <a:gd name="T74" fmla="*/ 3470 w 3669"/>
                <a:gd name="T75" fmla="*/ 1599 h 2595"/>
                <a:gd name="T76" fmla="*/ 3458 w 3669"/>
                <a:gd name="T77" fmla="*/ 1580 h 2595"/>
                <a:gd name="T78" fmla="*/ 3443 w 3669"/>
                <a:gd name="T79" fmla="*/ 1552 h 2595"/>
                <a:gd name="T80" fmla="*/ 3326 w 3669"/>
                <a:gd name="T81" fmla="*/ 1436 h 2595"/>
                <a:gd name="T82" fmla="*/ 3186 w 3669"/>
                <a:gd name="T83" fmla="*/ 1321 h 2595"/>
                <a:gd name="T84" fmla="*/ 2955 w 3669"/>
                <a:gd name="T85" fmla="*/ 1174 h 2595"/>
                <a:gd name="T86" fmla="*/ 2736 w 3669"/>
                <a:gd name="T87" fmla="*/ 1270 h 2595"/>
                <a:gd name="T88" fmla="*/ 2584 w 3669"/>
                <a:gd name="T89" fmla="*/ 1371 h 2595"/>
                <a:gd name="T90" fmla="*/ 2374 w 3669"/>
                <a:gd name="T91" fmla="*/ 1346 h 2595"/>
                <a:gd name="T92" fmla="*/ 2223 w 3669"/>
                <a:gd name="T93" fmla="*/ 1231 h 2595"/>
                <a:gd name="T94" fmla="*/ 2121 w 3669"/>
                <a:gd name="T95" fmla="*/ 1074 h 2595"/>
                <a:gd name="T96" fmla="*/ 2107 w 3669"/>
                <a:gd name="T97" fmla="*/ 862 h 2595"/>
                <a:gd name="T98" fmla="*/ 2462 w 3669"/>
                <a:gd name="T99" fmla="*/ 693 h 2595"/>
                <a:gd name="T100" fmla="*/ 2295 w 3669"/>
                <a:gd name="T101" fmla="*/ 420 h 2595"/>
                <a:gd name="T102" fmla="*/ 2216 w 3669"/>
                <a:gd name="T103" fmla="*/ 330 h 2595"/>
                <a:gd name="T104" fmla="*/ 1957 w 3669"/>
                <a:gd name="T105" fmla="*/ 92 h 2595"/>
                <a:gd name="T106" fmla="*/ 1812 w 3669"/>
                <a:gd name="T107" fmla="*/ 43 h 2595"/>
                <a:gd name="T108" fmla="*/ 1609 w 3669"/>
                <a:gd name="T109" fmla="*/ 276 h 2595"/>
                <a:gd name="T110" fmla="*/ 877 w 3669"/>
                <a:gd name="T111" fmla="*/ 628 h 2595"/>
                <a:gd name="T112" fmla="*/ 764 w 3669"/>
                <a:gd name="T113" fmla="*/ 443 h 2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669" h="2595">
                  <a:moveTo>
                    <a:pt x="764" y="443"/>
                  </a:moveTo>
                  <a:cubicBezTo>
                    <a:pt x="656" y="425"/>
                    <a:pt x="632" y="471"/>
                    <a:pt x="582" y="522"/>
                  </a:cubicBezTo>
                  <a:cubicBezTo>
                    <a:pt x="516" y="588"/>
                    <a:pt x="477" y="610"/>
                    <a:pt x="498" y="740"/>
                  </a:cubicBezTo>
                  <a:cubicBezTo>
                    <a:pt x="632" y="808"/>
                    <a:pt x="637" y="751"/>
                    <a:pt x="740" y="885"/>
                  </a:cubicBezTo>
                  <a:cubicBezTo>
                    <a:pt x="752" y="1067"/>
                    <a:pt x="632" y="1230"/>
                    <a:pt x="521" y="1356"/>
                  </a:cubicBezTo>
                  <a:cubicBezTo>
                    <a:pt x="501" y="1378"/>
                    <a:pt x="488" y="1392"/>
                    <a:pt x="467" y="1412"/>
                  </a:cubicBezTo>
                  <a:cubicBezTo>
                    <a:pt x="436" y="1442"/>
                    <a:pt x="425" y="1446"/>
                    <a:pt x="410" y="1491"/>
                  </a:cubicBezTo>
                  <a:cubicBezTo>
                    <a:pt x="367" y="1524"/>
                    <a:pt x="355" y="1520"/>
                    <a:pt x="316" y="1564"/>
                  </a:cubicBezTo>
                  <a:lnTo>
                    <a:pt x="121" y="1744"/>
                  </a:lnTo>
                  <a:cubicBezTo>
                    <a:pt x="10" y="1830"/>
                    <a:pt x="0" y="1854"/>
                    <a:pt x="70" y="1906"/>
                  </a:cubicBezTo>
                  <a:cubicBezTo>
                    <a:pt x="112" y="1937"/>
                    <a:pt x="218" y="2050"/>
                    <a:pt x="264" y="2048"/>
                  </a:cubicBezTo>
                  <a:cubicBezTo>
                    <a:pt x="285" y="2090"/>
                    <a:pt x="259" y="2053"/>
                    <a:pt x="290" y="2085"/>
                  </a:cubicBezTo>
                  <a:cubicBezTo>
                    <a:pt x="300" y="2097"/>
                    <a:pt x="311" y="2103"/>
                    <a:pt x="325" y="2112"/>
                  </a:cubicBezTo>
                  <a:cubicBezTo>
                    <a:pt x="349" y="2127"/>
                    <a:pt x="369" y="2138"/>
                    <a:pt x="393" y="2157"/>
                  </a:cubicBezTo>
                  <a:cubicBezTo>
                    <a:pt x="494" y="2189"/>
                    <a:pt x="697" y="2351"/>
                    <a:pt x="810" y="2386"/>
                  </a:cubicBezTo>
                  <a:cubicBezTo>
                    <a:pt x="864" y="2404"/>
                    <a:pt x="879" y="2406"/>
                    <a:pt x="929" y="2426"/>
                  </a:cubicBezTo>
                  <a:cubicBezTo>
                    <a:pt x="1018" y="2461"/>
                    <a:pt x="1248" y="2535"/>
                    <a:pt x="1333" y="2538"/>
                  </a:cubicBezTo>
                  <a:cubicBezTo>
                    <a:pt x="1345" y="2553"/>
                    <a:pt x="1352" y="2557"/>
                    <a:pt x="1388" y="2552"/>
                  </a:cubicBezTo>
                  <a:cubicBezTo>
                    <a:pt x="1412" y="2587"/>
                    <a:pt x="1450" y="2587"/>
                    <a:pt x="1516" y="2583"/>
                  </a:cubicBezTo>
                  <a:cubicBezTo>
                    <a:pt x="1805" y="2569"/>
                    <a:pt x="1444" y="2306"/>
                    <a:pt x="1535" y="2079"/>
                  </a:cubicBezTo>
                  <a:cubicBezTo>
                    <a:pt x="1603" y="1908"/>
                    <a:pt x="1839" y="1933"/>
                    <a:pt x="1976" y="1963"/>
                  </a:cubicBezTo>
                  <a:cubicBezTo>
                    <a:pt x="2008" y="1978"/>
                    <a:pt x="2015" y="1996"/>
                    <a:pt x="2042" y="1987"/>
                  </a:cubicBezTo>
                  <a:cubicBezTo>
                    <a:pt x="2060" y="2027"/>
                    <a:pt x="2075" y="2033"/>
                    <a:pt x="2105" y="2064"/>
                  </a:cubicBezTo>
                  <a:cubicBezTo>
                    <a:pt x="2132" y="2093"/>
                    <a:pt x="2144" y="2114"/>
                    <a:pt x="2159" y="2153"/>
                  </a:cubicBezTo>
                  <a:cubicBezTo>
                    <a:pt x="2186" y="2186"/>
                    <a:pt x="2184" y="2270"/>
                    <a:pt x="2171" y="2331"/>
                  </a:cubicBezTo>
                  <a:cubicBezTo>
                    <a:pt x="2150" y="2427"/>
                    <a:pt x="2118" y="2400"/>
                    <a:pt x="2124" y="2506"/>
                  </a:cubicBezTo>
                  <a:cubicBezTo>
                    <a:pt x="2239" y="2595"/>
                    <a:pt x="2363" y="2550"/>
                    <a:pt x="2552" y="2516"/>
                  </a:cubicBezTo>
                  <a:cubicBezTo>
                    <a:pt x="2594" y="2509"/>
                    <a:pt x="2665" y="2483"/>
                    <a:pt x="2689" y="2484"/>
                  </a:cubicBezTo>
                  <a:cubicBezTo>
                    <a:pt x="2719" y="2412"/>
                    <a:pt x="2825" y="2401"/>
                    <a:pt x="2890" y="2369"/>
                  </a:cubicBezTo>
                  <a:cubicBezTo>
                    <a:pt x="2931" y="2349"/>
                    <a:pt x="2895" y="2366"/>
                    <a:pt x="2926" y="2344"/>
                  </a:cubicBezTo>
                  <a:cubicBezTo>
                    <a:pt x="2964" y="2318"/>
                    <a:pt x="2977" y="2326"/>
                    <a:pt x="3020" y="2306"/>
                  </a:cubicBezTo>
                  <a:cubicBezTo>
                    <a:pt x="3099" y="2270"/>
                    <a:pt x="3301" y="2193"/>
                    <a:pt x="3339" y="2105"/>
                  </a:cubicBezTo>
                  <a:lnTo>
                    <a:pt x="3342" y="2105"/>
                  </a:lnTo>
                  <a:lnTo>
                    <a:pt x="3417" y="2060"/>
                  </a:lnTo>
                  <a:cubicBezTo>
                    <a:pt x="3458" y="2030"/>
                    <a:pt x="3592" y="1938"/>
                    <a:pt x="3617" y="1908"/>
                  </a:cubicBezTo>
                  <a:cubicBezTo>
                    <a:pt x="3641" y="1854"/>
                    <a:pt x="3669" y="1864"/>
                    <a:pt x="3648" y="1797"/>
                  </a:cubicBezTo>
                  <a:cubicBezTo>
                    <a:pt x="3645" y="1785"/>
                    <a:pt x="3613" y="1735"/>
                    <a:pt x="3602" y="1720"/>
                  </a:cubicBezTo>
                  <a:cubicBezTo>
                    <a:pt x="3565" y="1669"/>
                    <a:pt x="3518" y="1618"/>
                    <a:pt x="3470" y="1599"/>
                  </a:cubicBezTo>
                  <a:cubicBezTo>
                    <a:pt x="3463" y="1587"/>
                    <a:pt x="3469" y="1598"/>
                    <a:pt x="3458" y="1580"/>
                  </a:cubicBezTo>
                  <a:cubicBezTo>
                    <a:pt x="3447" y="1562"/>
                    <a:pt x="3457" y="1580"/>
                    <a:pt x="3443" y="1552"/>
                  </a:cubicBezTo>
                  <a:cubicBezTo>
                    <a:pt x="3401" y="1513"/>
                    <a:pt x="3365" y="1474"/>
                    <a:pt x="3326" y="1436"/>
                  </a:cubicBezTo>
                  <a:cubicBezTo>
                    <a:pt x="3193" y="1306"/>
                    <a:pt x="3252" y="1375"/>
                    <a:pt x="3186" y="1321"/>
                  </a:cubicBezTo>
                  <a:cubicBezTo>
                    <a:pt x="3069" y="1226"/>
                    <a:pt x="3100" y="1233"/>
                    <a:pt x="2955" y="1174"/>
                  </a:cubicBezTo>
                  <a:cubicBezTo>
                    <a:pt x="2806" y="1113"/>
                    <a:pt x="2845" y="1122"/>
                    <a:pt x="2736" y="1270"/>
                  </a:cubicBezTo>
                  <a:cubicBezTo>
                    <a:pt x="2706" y="1311"/>
                    <a:pt x="2637" y="1361"/>
                    <a:pt x="2584" y="1371"/>
                  </a:cubicBezTo>
                  <a:cubicBezTo>
                    <a:pt x="2468" y="1393"/>
                    <a:pt x="2462" y="1386"/>
                    <a:pt x="2374" y="1346"/>
                  </a:cubicBezTo>
                  <a:cubicBezTo>
                    <a:pt x="2318" y="1321"/>
                    <a:pt x="2266" y="1274"/>
                    <a:pt x="2223" y="1231"/>
                  </a:cubicBezTo>
                  <a:cubicBezTo>
                    <a:pt x="2161" y="1169"/>
                    <a:pt x="2147" y="1151"/>
                    <a:pt x="2121" y="1074"/>
                  </a:cubicBezTo>
                  <a:cubicBezTo>
                    <a:pt x="2097" y="1001"/>
                    <a:pt x="2065" y="957"/>
                    <a:pt x="2107" y="862"/>
                  </a:cubicBezTo>
                  <a:cubicBezTo>
                    <a:pt x="2190" y="675"/>
                    <a:pt x="2429" y="733"/>
                    <a:pt x="2462" y="693"/>
                  </a:cubicBezTo>
                  <a:cubicBezTo>
                    <a:pt x="2536" y="621"/>
                    <a:pt x="2307" y="432"/>
                    <a:pt x="2295" y="420"/>
                  </a:cubicBezTo>
                  <a:cubicBezTo>
                    <a:pt x="2265" y="389"/>
                    <a:pt x="2243" y="360"/>
                    <a:pt x="2216" y="330"/>
                  </a:cubicBezTo>
                  <a:lnTo>
                    <a:pt x="1957" y="92"/>
                  </a:lnTo>
                  <a:cubicBezTo>
                    <a:pt x="1860" y="11"/>
                    <a:pt x="1868" y="0"/>
                    <a:pt x="1812" y="43"/>
                  </a:cubicBezTo>
                  <a:cubicBezTo>
                    <a:pt x="1786" y="63"/>
                    <a:pt x="1651" y="233"/>
                    <a:pt x="1609" y="276"/>
                  </a:cubicBezTo>
                  <a:cubicBezTo>
                    <a:pt x="1459" y="430"/>
                    <a:pt x="1045" y="902"/>
                    <a:pt x="877" y="628"/>
                  </a:cubicBezTo>
                  <a:cubicBezTo>
                    <a:pt x="833" y="556"/>
                    <a:pt x="872" y="460"/>
                    <a:pt x="764" y="443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HN" sz="1350"/>
            </a:p>
          </p:txBody>
        </p:sp>
        <p:sp>
          <p:nvSpPr>
            <p:cNvPr id="343" name="Freeform 7"/>
            <p:cNvSpPr>
              <a:spLocks/>
            </p:cNvSpPr>
            <p:nvPr/>
          </p:nvSpPr>
          <p:spPr bwMode="auto">
            <a:xfrm rot="2700000">
              <a:off x="2476045" y="3355070"/>
              <a:ext cx="820596" cy="1157529"/>
            </a:xfrm>
            <a:custGeom>
              <a:avLst/>
              <a:gdLst>
                <a:gd name="T0" fmla="*/ 468 w 2640"/>
                <a:gd name="T1" fmla="*/ 416 h 3722"/>
                <a:gd name="T2" fmla="*/ 371 w 2640"/>
                <a:gd name="T3" fmla="*/ 556 h 3722"/>
                <a:gd name="T4" fmla="*/ 214 w 2640"/>
                <a:gd name="T5" fmla="*/ 898 h 3722"/>
                <a:gd name="T6" fmla="*/ 99 w 2640"/>
                <a:gd name="T7" fmla="*/ 1268 h 3722"/>
                <a:gd name="T8" fmla="*/ 54 w 2640"/>
                <a:gd name="T9" fmla="*/ 1679 h 3722"/>
                <a:gd name="T10" fmla="*/ 452 w 2640"/>
                <a:gd name="T11" fmla="*/ 1651 h 3722"/>
                <a:gd name="T12" fmla="*/ 636 w 2640"/>
                <a:gd name="T13" fmla="*/ 1966 h 3722"/>
                <a:gd name="T14" fmla="*/ 433 w 2640"/>
                <a:gd name="T15" fmla="*/ 2261 h 3722"/>
                <a:gd name="T16" fmla="*/ 238 w 2640"/>
                <a:gd name="T17" fmla="*/ 2211 h 3722"/>
                <a:gd name="T18" fmla="*/ 158 w 2640"/>
                <a:gd name="T19" fmla="*/ 2170 h 3722"/>
                <a:gd name="T20" fmla="*/ 93 w 2640"/>
                <a:gd name="T21" fmla="*/ 2196 h 3722"/>
                <a:gd name="T22" fmla="*/ 123 w 2640"/>
                <a:gd name="T23" fmla="*/ 2423 h 3722"/>
                <a:gd name="T24" fmla="*/ 177 w 2640"/>
                <a:gd name="T25" fmla="*/ 2636 h 3722"/>
                <a:gd name="T26" fmla="*/ 262 w 2640"/>
                <a:gd name="T27" fmla="*/ 2811 h 3722"/>
                <a:gd name="T28" fmla="*/ 503 w 2640"/>
                <a:gd name="T29" fmla="*/ 3251 h 3722"/>
                <a:gd name="T30" fmla="*/ 670 w 2640"/>
                <a:gd name="T31" fmla="*/ 3484 h 3722"/>
                <a:gd name="T32" fmla="*/ 1014 w 2640"/>
                <a:gd name="T33" fmla="*/ 3480 h 3722"/>
                <a:gd name="T34" fmla="*/ 1216 w 2640"/>
                <a:gd name="T35" fmla="*/ 3294 h 3722"/>
                <a:gd name="T36" fmla="*/ 1472 w 2640"/>
                <a:gd name="T37" fmla="*/ 2982 h 3722"/>
                <a:gd name="T38" fmla="*/ 1506 w 2640"/>
                <a:gd name="T39" fmla="*/ 2862 h 3722"/>
                <a:gd name="T40" fmla="*/ 1506 w 2640"/>
                <a:gd name="T41" fmla="*/ 2855 h 3722"/>
                <a:gd name="T42" fmla="*/ 1502 w 2640"/>
                <a:gd name="T43" fmla="*/ 2839 h 3722"/>
                <a:gd name="T44" fmla="*/ 1422 w 2640"/>
                <a:gd name="T45" fmla="*/ 2778 h 3722"/>
                <a:gd name="T46" fmla="*/ 1349 w 2640"/>
                <a:gd name="T47" fmla="*/ 2744 h 3722"/>
                <a:gd name="T48" fmla="*/ 1707 w 2640"/>
                <a:gd name="T49" fmla="*/ 2207 h 3722"/>
                <a:gd name="T50" fmla="*/ 2131 w 2640"/>
                <a:gd name="T51" fmla="*/ 2368 h 3722"/>
                <a:gd name="T52" fmla="*/ 2484 w 2640"/>
                <a:gd name="T53" fmla="*/ 2019 h 3722"/>
                <a:gd name="T54" fmla="*/ 2636 w 2640"/>
                <a:gd name="T55" fmla="*/ 1820 h 3722"/>
                <a:gd name="T56" fmla="*/ 2299 w 2640"/>
                <a:gd name="T57" fmla="*/ 1504 h 3722"/>
                <a:gd name="T58" fmla="*/ 2241 w 2640"/>
                <a:gd name="T59" fmla="*/ 1453 h 3722"/>
                <a:gd name="T60" fmla="*/ 2189 w 2640"/>
                <a:gd name="T61" fmla="*/ 1397 h 3722"/>
                <a:gd name="T62" fmla="*/ 2038 w 2640"/>
                <a:gd name="T63" fmla="*/ 1220 h 3722"/>
                <a:gd name="T64" fmla="*/ 1999 w 2640"/>
                <a:gd name="T65" fmla="*/ 1149 h 3722"/>
                <a:gd name="T66" fmla="*/ 1988 w 2640"/>
                <a:gd name="T67" fmla="*/ 831 h 3722"/>
                <a:gd name="T68" fmla="*/ 2253 w 2640"/>
                <a:gd name="T69" fmla="*/ 667 h 3722"/>
                <a:gd name="T70" fmla="*/ 1841 w 2640"/>
                <a:gd name="T71" fmla="*/ 416 h 3722"/>
                <a:gd name="T72" fmla="*/ 1620 w 2640"/>
                <a:gd name="T73" fmla="*/ 639 h 3722"/>
                <a:gd name="T74" fmla="*/ 1516 w 2640"/>
                <a:gd name="T75" fmla="*/ 626 h 3722"/>
                <a:gd name="T76" fmla="*/ 919 w 2640"/>
                <a:gd name="T77" fmla="*/ 123 h 3722"/>
                <a:gd name="T78" fmla="*/ 796 w 2640"/>
                <a:gd name="T79" fmla="*/ 0 h 3722"/>
                <a:gd name="T80" fmla="*/ 617 w 2640"/>
                <a:gd name="T81" fmla="*/ 188 h 3722"/>
                <a:gd name="T82" fmla="*/ 560 w 2640"/>
                <a:gd name="T83" fmla="*/ 264 h 3722"/>
                <a:gd name="T84" fmla="*/ 468 w 2640"/>
                <a:gd name="T85" fmla="*/ 416 h 3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40" h="3722">
                  <a:moveTo>
                    <a:pt x="468" y="416"/>
                  </a:moveTo>
                  <a:cubicBezTo>
                    <a:pt x="428" y="484"/>
                    <a:pt x="404" y="477"/>
                    <a:pt x="371" y="556"/>
                  </a:cubicBezTo>
                  <a:cubicBezTo>
                    <a:pt x="297" y="726"/>
                    <a:pt x="295" y="682"/>
                    <a:pt x="214" y="898"/>
                  </a:cubicBezTo>
                  <a:cubicBezTo>
                    <a:pt x="168" y="1021"/>
                    <a:pt x="140" y="1144"/>
                    <a:pt x="99" y="1268"/>
                  </a:cubicBezTo>
                  <a:cubicBezTo>
                    <a:pt x="70" y="1354"/>
                    <a:pt x="0" y="1577"/>
                    <a:pt x="54" y="1679"/>
                  </a:cubicBezTo>
                  <a:cubicBezTo>
                    <a:pt x="186" y="1715"/>
                    <a:pt x="268" y="1572"/>
                    <a:pt x="452" y="1651"/>
                  </a:cubicBezTo>
                  <a:cubicBezTo>
                    <a:pt x="567" y="1701"/>
                    <a:pt x="640" y="1795"/>
                    <a:pt x="636" y="1966"/>
                  </a:cubicBezTo>
                  <a:cubicBezTo>
                    <a:pt x="633" y="2106"/>
                    <a:pt x="563" y="2243"/>
                    <a:pt x="433" y="2261"/>
                  </a:cubicBezTo>
                  <a:cubicBezTo>
                    <a:pt x="342" y="2274"/>
                    <a:pt x="302" y="2242"/>
                    <a:pt x="238" y="2211"/>
                  </a:cubicBezTo>
                  <a:cubicBezTo>
                    <a:pt x="216" y="2201"/>
                    <a:pt x="168" y="2172"/>
                    <a:pt x="158" y="2170"/>
                  </a:cubicBezTo>
                  <a:cubicBezTo>
                    <a:pt x="107" y="2159"/>
                    <a:pt x="125" y="2177"/>
                    <a:pt x="93" y="2196"/>
                  </a:cubicBezTo>
                  <a:cubicBezTo>
                    <a:pt x="87" y="2323"/>
                    <a:pt x="104" y="2319"/>
                    <a:pt x="123" y="2423"/>
                  </a:cubicBezTo>
                  <a:cubicBezTo>
                    <a:pt x="134" y="2487"/>
                    <a:pt x="157" y="2574"/>
                    <a:pt x="177" y="2636"/>
                  </a:cubicBezTo>
                  <a:cubicBezTo>
                    <a:pt x="238" y="2820"/>
                    <a:pt x="228" y="2726"/>
                    <a:pt x="262" y="2811"/>
                  </a:cubicBezTo>
                  <a:cubicBezTo>
                    <a:pt x="315" y="2941"/>
                    <a:pt x="413" y="3152"/>
                    <a:pt x="503" y="3251"/>
                  </a:cubicBezTo>
                  <a:cubicBezTo>
                    <a:pt x="546" y="3299"/>
                    <a:pt x="658" y="3470"/>
                    <a:pt x="670" y="3484"/>
                  </a:cubicBezTo>
                  <a:cubicBezTo>
                    <a:pt x="815" y="3656"/>
                    <a:pt x="754" y="3722"/>
                    <a:pt x="1014" y="3480"/>
                  </a:cubicBezTo>
                  <a:cubicBezTo>
                    <a:pt x="1085" y="3414"/>
                    <a:pt x="1144" y="3369"/>
                    <a:pt x="1216" y="3294"/>
                  </a:cubicBezTo>
                  <a:cubicBezTo>
                    <a:pt x="1280" y="3228"/>
                    <a:pt x="1441" y="3063"/>
                    <a:pt x="1472" y="2982"/>
                  </a:cubicBezTo>
                  <a:cubicBezTo>
                    <a:pt x="1485" y="2950"/>
                    <a:pt x="1507" y="2896"/>
                    <a:pt x="1506" y="2862"/>
                  </a:cubicBezTo>
                  <a:cubicBezTo>
                    <a:pt x="1506" y="2859"/>
                    <a:pt x="1506" y="2857"/>
                    <a:pt x="1506" y="2855"/>
                  </a:cubicBezTo>
                  <a:cubicBezTo>
                    <a:pt x="1505" y="2851"/>
                    <a:pt x="1504" y="2846"/>
                    <a:pt x="1502" y="2839"/>
                  </a:cubicBezTo>
                  <a:cubicBezTo>
                    <a:pt x="1493" y="2787"/>
                    <a:pt x="1455" y="2789"/>
                    <a:pt x="1422" y="2778"/>
                  </a:cubicBezTo>
                  <a:cubicBezTo>
                    <a:pt x="1398" y="2770"/>
                    <a:pt x="1369" y="2758"/>
                    <a:pt x="1349" y="2744"/>
                  </a:cubicBezTo>
                  <a:cubicBezTo>
                    <a:pt x="1082" y="2563"/>
                    <a:pt x="1447" y="2131"/>
                    <a:pt x="1707" y="2207"/>
                  </a:cubicBezTo>
                  <a:cubicBezTo>
                    <a:pt x="1959" y="2281"/>
                    <a:pt x="1767" y="2672"/>
                    <a:pt x="2131" y="2368"/>
                  </a:cubicBezTo>
                  <a:cubicBezTo>
                    <a:pt x="2232" y="2284"/>
                    <a:pt x="2403" y="2128"/>
                    <a:pt x="2484" y="2019"/>
                  </a:cubicBezTo>
                  <a:cubicBezTo>
                    <a:pt x="2528" y="1959"/>
                    <a:pt x="2640" y="1858"/>
                    <a:pt x="2636" y="1820"/>
                  </a:cubicBezTo>
                  <a:cubicBezTo>
                    <a:pt x="2632" y="1787"/>
                    <a:pt x="2385" y="1599"/>
                    <a:pt x="2299" y="1504"/>
                  </a:cubicBezTo>
                  <a:cubicBezTo>
                    <a:pt x="2267" y="1467"/>
                    <a:pt x="2276" y="1483"/>
                    <a:pt x="2241" y="1453"/>
                  </a:cubicBezTo>
                  <a:cubicBezTo>
                    <a:pt x="2218" y="1433"/>
                    <a:pt x="2212" y="1420"/>
                    <a:pt x="2189" y="1397"/>
                  </a:cubicBezTo>
                  <a:cubicBezTo>
                    <a:pt x="2102" y="1311"/>
                    <a:pt x="2101" y="1291"/>
                    <a:pt x="2038" y="1220"/>
                  </a:cubicBezTo>
                  <a:cubicBezTo>
                    <a:pt x="2002" y="1178"/>
                    <a:pt x="2025" y="1205"/>
                    <a:pt x="1999" y="1149"/>
                  </a:cubicBezTo>
                  <a:cubicBezTo>
                    <a:pt x="1953" y="1049"/>
                    <a:pt x="1862" y="926"/>
                    <a:pt x="1988" y="831"/>
                  </a:cubicBezTo>
                  <a:cubicBezTo>
                    <a:pt x="2046" y="788"/>
                    <a:pt x="2237" y="790"/>
                    <a:pt x="2253" y="667"/>
                  </a:cubicBezTo>
                  <a:cubicBezTo>
                    <a:pt x="2269" y="541"/>
                    <a:pt x="2033" y="146"/>
                    <a:pt x="1841" y="416"/>
                  </a:cubicBezTo>
                  <a:cubicBezTo>
                    <a:pt x="1778" y="505"/>
                    <a:pt x="1759" y="639"/>
                    <a:pt x="1620" y="639"/>
                  </a:cubicBezTo>
                  <a:cubicBezTo>
                    <a:pt x="1578" y="639"/>
                    <a:pt x="1546" y="638"/>
                    <a:pt x="1516" y="626"/>
                  </a:cubicBezTo>
                  <a:cubicBezTo>
                    <a:pt x="1326" y="549"/>
                    <a:pt x="1052" y="277"/>
                    <a:pt x="919" y="123"/>
                  </a:cubicBezTo>
                  <a:cubicBezTo>
                    <a:pt x="885" y="84"/>
                    <a:pt x="849" y="1"/>
                    <a:pt x="796" y="0"/>
                  </a:cubicBezTo>
                  <a:cubicBezTo>
                    <a:pt x="756" y="0"/>
                    <a:pt x="666" y="127"/>
                    <a:pt x="617" y="188"/>
                  </a:cubicBezTo>
                  <a:cubicBezTo>
                    <a:pt x="597" y="214"/>
                    <a:pt x="577" y="238"/>
                    <a:pt x="560" y="264"/>
                  </a:cubicBezTo>
                  <a:cubicBezTo>
                    <a:pt x="524" y="316"/>
                    <a:pt x="501" y="361"/>
                    <a:pt x="468" y="416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HN" sz="1350"/>
            </a:p>
          </p:txBody>
        </p:sp>
        <p:sp>
          <p:nvSpPr>
            <p:cNvPr id="344" name="Freeform 9"/>
            <p:cNvSpPr>
              <a:spLocks/>
            </p:cNvSpPr>
            <p:nvPr/>
          </p:nvSpPr>
          <p:spPr bwMode="auto">
            <a:xfrm rot="2700000">
              <a:off x="3116056" y="3966464"/>
              <a:ext cx="806105" cy="1128545"/>
            </a:xfrm>
            <a:custGeom>
              <a:avLst/>
              <a:gdLst>
                <a:gd name="T0" fmla="*/ 173 w 2594"/>
                <a:gd name="T1" fmla="*/ 1998 h 3636"/>
                <a:gd name="T2" fmla="*/ 350 w 2594"/>
                <a:gd name="T3" fmla="*/ 2161 h 3636"/>
                <a:gd name="T4" fmla="*/ 474 w 2594"/>
                <a:gd name="T5" fmla="*/ 2740 h 3636"/>
                <a:gd name="T6" fmla="*/ 265 w 2594"/>
                <a:gd name="T7" fmla="*/ 2864 h 3636"/>
                <a:gd name="T8" fmla="*/ 375 w 2594"/>
                <a:gd name="T9" fmla="*/ 3093 h 3636"/>
                <a:gd name="T10" fmla="*/ 646 w 2594"/>
                <a:gd name="T11" fmla="*/ 3185 h 3636"/>
                <a:gd name="T12" fmla="*/ 705 w 2594"/>
                <a:gd name="T13" fmla="*/ 3136 h 3636"/>
                <a:gd name="T14" fmla="*/ 1330 w 2594"/>
                <a:gd name="T15" fmla="*/ 3130 h 3636"/>
                <a:gd name="T16" fmla="*/ 1596 w 2594"/>
                <a:gd name="T17" fmla="*/ 3386 h 3636"/>
                <a:gd name="T18" fmla="*/ 1871 w 2594"/>
                <a:gd name="T19" fmla="*/ 3636 h 3636"/>
                <a:gd name="T20" fmla="*/ 2069 w 2594"/>
                <a:gd name="T21" fmla="*/ 3384 h 3636"/>
                <a:gd name="T22" fmla="*/ 2140 w 2594"/>
                <a:gd name="T23" fmla="*/ 3263 h 3636"/>
                <a:gd name="T24" fmla="*/ 2224 w 2594"/>
                <a:gd name="T25" fmla="*/ 3128 h 3636"/>
                <a:gd name="T26" fmla="*/ 2483 w 2594"/>
                <a:gd name="T27" fmla="*/ 2351 h 3636"/>
                <a:gd name="T28" fmla="*/ 2170 w 2594"/>
                <a:gd name="T29" fmla="*/ 2246 h 3636"/>
                <a:gd name="T30" fmla="*/ 2173 w 2594"/>
                <a:gd name="T31" fmla="*/ 1525 h 3636"/>
                <a:gd name="T32" fmla="*/ 2521 w 2594"/>
                <a:gd name="T33" fmla="*/ 1609 h 3636"/>
                <a:gd name="T34" fmla="*/ 2498 w 2594"/>
                <a:gd name="T35" fmla="*/ 1284 h 3636"/>
                <a:gd name="T36" fmla="*/ 2457 w 2594"/>
                <a:gd name="T37" fmla="*/ 1109 h 3636"/>
                <a:gd name="T38" fmla="*/ 2394 w 2594"/>
                <a:gd name="T39" fmla="*/ 891 h 3636"/>
                <a:gd name="T40" fmla="*/ 2355 w 2594"/>
                <a:gd name="T41" fmla="*/ 786 h 3636"/>
                <a:gd name="T42" fmla="*/ 2259 w 2594"/>
                <a:gd name="T43" fmla="*/ 606 h 3636"/>
                <a:gd name="T44" fmla="*/ 2207 w 2594"/>
                <a:gd name="T45" fmla="*/ 512 h 3636"/>
                <a:gd name="T46" fmla="*/ 1985 w 2594"/>
                <a:gd name="T47" fmla="*/ 175 h 3636"/>
                <a:gd name="T48" fmla="*/ 1876 w 2594"/>
                <a:gd name="T49" fmla="*/ 67 h 3636"/>
                <a:gd name="T50" fmla="*/ 1639 w 2594"/>
                <a:gd name="T51" fmla="*/ 170 h 3636"/>
                <a:gd name="T52" fmla="*/ 1266 w 2594"/>
                <a:gd name="T53" fmla="*/ 612 h 3636"/>
                <a:gd name="T54" fmla="*/ 1242 w 2594"/>
                <a:gd name="T55" fmla="*/ 675 h 3636"/>
                <a:gd name="T56" fmla="*/ 1246 w 2594"/>
                <a:gd name="T57" fmla="*/ 741 h 3636"/>
                <a:gd name="T58" fmla="*/ 1576 w 2594"/>
                <a:gd name="T59" fmla="*/ 969 h 3636"/>
                <a:gd name="T60" fmla="*/ 1390 w 2594"/>
                <a:gd name="T61" fmla="*/ 1423 h 3636"/>
                <a:gd name="T62" fmla="*/ 1373 w 2594"/>
                <a:gd name="T63" fmla="*/ 1442 h 3636"/>
                <a:gd name="T64" fmla="*/ 1052 w 2594"/>
                <a:gd name="T65" fmla="*/ 1519 h 3636"/>
                <a:gd name="T66" fmla="*/ 821 w 2594"/>
                <a:gd name="T67" fmla="*/ 1199 h 3636"/>
                <a:gd name="T68" fmla="*/ 349 w 2594"/>
                <a:gd name="T69" fmla="*/ 1435 h 3636"/>
                <a:gd name="T70" fmla="*/ 173 w 2594"/>
                <a:gd name="T71" fmla="*/ 1623 h 3636"/>
                <a:gd name="T72" fmla="*/ 6 w 2594"/>
                <a:gd name="T73" fmla="*/ 1823 h 3636"/>
                <a:gd name="T74" fmla="*/ 173 w 2594"/>
                <a:gd name="T75" fmla="*/ 1998 h 3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594" h="3636">
                  <a:moveTo>
                    <a:pt x="173" y="1998"/>
                  </a:moveTo>
                  <a:cubicBezTo>
                    <a:pt x="239" y="2056"/>
                    <a:pt x="288" y="2104"/>
                    <a:pt x="350" y="2161"/>
                  </a:cubicBezTo>
                  <a:cubicBezTo>
                    <a:pt x="475" y="2276"/>
                    <a:pt x="874" y="2693"/>
                    <a:pt x="474" y="2740"/>
                  </a:cubicBezTo>
                  <a:cubicBezTo>
                    <a:pt x="368" y="2752"/>
                    <a:pt x="272" y="2769"/>
                    <a:pt x="265" y="2864"/>
                  </a:cubicBezTo>
                  <a:cubicBezTo>
                    <a:pt x="256" y="2977"/>
                    <a:pt x="327" y="3039"/>
                    <a:pt x="375" y="3093"/>
                  </a:cubicBezTo>
                  <a:cubicBezTo>
                    <a:pt x="431" y="3155"/>
                    <a:pt x="561" y="3189"/>
                    <a:pt x="646" y="3185"/>
                  </a:cubicBezTo>
                  <a:cubicBezTo>
                    <a:pt x="661" y="3164"/>
                    <a:pt x="672" y="3141"/>
                    <a:pt x="705" y="3136"/>
                  </a:cubicBezTo>
                  <a:cubicBezTo>
                    <a:pt x="780" y="2776"/>
                    <a:pt x="1178" y="2989"/>
                    <a:pt x="1330" y="3130"/>
                  </a:cubicBezTo>
                  <a:lnTo>
                    <a:pt x="1596" y="3386"/>
                  </a:lnTo>
                  <a:cubicBezTo>
                    <a:pt x="1772" y="3564"/>
                    <a:pt x="1753" y="3635"/>
                    <a:pt x="1871" y="3636"/>
                  </a:cubicBezTo>
                  <a:cubicBezTo>
                    <a:pt x="1897" y="3580"/>
                    <a:pt x="1995" y="3399"/>
                    <a:pt x="2069" y="3384"/>
                  </a:cubicBezTo>
                  <a:cubicBezTo>
                    <a:pt x="2092" y="3339"/>
                    <a:pt x="2114" y="3306"/>
                    <a:pt x="2140" y="3263"/>
                  </a:cubicBezTo>
                  <a:lnTo>
                    <a:pt x="2224" y="3128"/>
                  </a:lnTo>
                  <a:cubicBezTo>
                    <a:pt x="2313" y="2984"/>
                    <a:pt x="2594" y="2521"/>
                    <a:pt x="2483" y="2351"/>
                  </a:cubicBezTo>
                  <a:cubicBezTo>
                    <a:pt x="2423" y="2259"/>
                    <a:pt x="2331" y="2321"/>
                    <a:pt x="2170" y="2246"/>
                  </a:cubicBezTo>
                  <a:cubicBezTo>
                    <a:pt x="1856" y="2102"/>
                    <a:pt x="1958" y="1609"/>
                    <a:pt x="2173" y="1525"/>
                  </a:cubicBezTo>
                  <a:cubicBezTo>
                    <a:pt x="2321" y="1468"/>
                    <a:pt x="2324" y="1631"/>
                    <a:pt x="2521" y="1609"/>
                  </a:cubicBezTo>
                  <a:cubicBezTo>
                    <a:pt x="2526" y="1523"/>
                    <a:pt x="2525" y="1357"/>
                    <a:pt x="2498" y="1284"/>
                  </a:cubicBezTo>
                  <a:cubicBezTo>
                    <a:pt x="2451" y="1156"/>
                    <a:pt x="2483" y="1231"/>
                    <a:pt x="2457" y="1109"/>
                  </a:cubicBezTo>
                  <a:cubicBezTo>
                    <a:pt x="2446" y="1057"/>
                    <a:pt x="2416" y="941"/>
                    <a:pt x="2394" y="891"/>
                  </a:cubicBezTo>
                  <a:cubicBezTo>
                    <a:pt x="2379" y="855"/>
                    <a:pt x="2371" y="819"/>
                    <a:pt x="2355" y="786"/>
                  </a:cubicBezTo>
                  <a:cubicBezTo>
                    <a:pt x="2313" y="702"/>
                    <a:pt x="2298" y="716"/>
                    <a:pt x="2259" y="606"/>
                  </a:cubicBezTo>
                  <a:cubicBezTo>
                    <a:pt x="2239" y="551"/>
                    <a:pt x="2229" y="557"/>
                    <a:pt x="2207" y="512"/>
                  </a:cubicBezTo>
                  <a:cubicBezTo>
                    <a:pt x="2145" y="386"/>
                    <a:pt x="2076" y="280"/>
                    <a:pt x="1985" y="175"/>
                  </a:cubicBezTo>
                  <a:lnTo>
                    <a:pt x="1876" y="67"/>
                  </a:lnTo>
                  <a:cubicBezTo>
                    <a:pt x="1808" y="0"/>
                    <a:pt x="1766" y="52"/>
                    <a:pt x="1639" y="170"/>
                  </a:cubicBezTo>
                  <a:cubicBezTo>
                    <a:pt x="1529" y="273"/>
                    <a:pt x="1319" y="478"/>
                    <a:pt x="1266" y="612"/>
                  </a:cubicBezTo>
                  <a:lnTo>
                    <a:pt x="1242" y="675"/>
                  </a:lnTo>
                  <a:cubicBezTo>
                    <a:pt x="1229" y="728"/>
                    <a:pt x="1243" y="730"/>
                    <a:pt x="1246" y="741"/>
                  </a:cubicBezTo>
                  <a:cubicBezTo>
                    <a:pt x="1266" y="805"/>
                    <a:pt x="1508" y="772"/>
                    <a:pt x="1576" y="969"/>
                  </a:cubicBezTo>
                  <a:cubicBezTo>
                    <a:pt x="1641" y="1158"/>
                    <a:pt x="1488" y="1322"/>
                    <a:pt x="1390" y="1423"/>
                  </a:cubicBezTo>
                  <a:lnTo>
                    <a:pt x="1373" y="1442"/>
                  </a:lnTo>
                  <a:cubicBezTo>
                    <a:pt x="1337" y="1475"/>
                    <a:pt x="1171" y="1559"/>
                    <a:pt x="1052" y="1519"/>
                  </a:cubicBezTo>
                  <a:cubicBezTo>
                    <a:pt x="870" y="1459"/>
                    <a:pt x="907" y="1232"/>
                    <a:pt x="821" y="1199"/>
                  </a:cubicBezTo>
                  <a:cubicBezTo>
                    <a:pt x="623" y="1163"/>
                    <a:pt x="436" y="1350"/>
                    <a:pt x="349" y="1435"/>
                  </a:cubicBezTo>
                  <a:cubicBezTo>
                    <a:pt x="285" y="1497"/>
                    <a:pt x="234" y="1558"/>
                    <a:pt x="173" y="1623"/>
                  </a:cubicBezTo>
                  <a:cubicBezTo>
                    <a:pt x="157" y="1639"/>
                    <a:pt x="8" y="1804"/>
                    <a:pt x="6" y="1823"/>
                  </a:cubicBezTo>
                  <a:cubicBezTo>
                    <a:pt x="0" y="1867"/>
                    <a:pt x="115" y="1948"/>
                    <a:pt x="173" y="199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HN" sz="1350"/>
            </a:p>
          </p:txBody>
        </p:sp>
        <p:sp>
          <p:nvSpPr>
            <p:cNvPr id="345" name="Freeform 10"/>
            <p:cNvSpPr>
              <a:spLocks/>
            </p:cNvSpPr>
            <p:nvPr/>
          </p:nvSpPr>
          <p:spPr bwMode="auto">
            <a:xfrm rot="2700000">
              <a:off x="2929502" y="3509291"/>
              <a:ext cx="1148472" cy="826031"/>
            </a:xfrm>
            <a:custGeom>
              <a:avLst/>
              <a:gdLst>
                <a:gd name="T0" fmla="*/ 2017 w 3698"/>
                <a:gd name="T1" fmla="*/ 2452 h 2661"/>
                <a:gd name="T2" fmla="*/ 2158 w 3698"/>
                <a:gd name="T3" fmla="*/ 2301 h 2661"/>
                <a:gd name="T4" fmla="*/ 2306 w 3698"/>
                <a:gd name="T5" fmla="*/ 2160 h 2661"/>
                <a:gd name="T6" fmla="*/ 2385 w 3698"/>
                <a:gd name="T7" fmla="*/ 2093 h 2661"/>
                <a:gd name="T8" fmla="*/ 2425 w 3698"/>
                <a:gd name="T9" fmla="*/ 2062 h 2661"/>
                <a:gd name="T10" fmla="*/ 2686 w 3698"/>
                <a:gd name="T11" fmla="*/ 1943 h 2661"/>
                <a:gd name="T12" fmla="*/ 2998 w 3698"/>
                <a:gd name="T13" fmla="*/ 2216 h 2661"/>
                <a:gd name="T14" fmla="*/ 3377 w 3698"/>
                <a:gd name="T15" fmla="*/ 2090 h 2661"/>
                <a:gd name="T16" fmla="*/ 3399 w 3698"/>
                <a:gd name="T17" fmla="*/ 2040 h 2661"/>
                <a:gd name="T18" fmla="*/ 3427 w 3698"/>
                <a:gd name="T19" fmla="*/ 1996 h 2661"/>
                <a:gd name="T20" fmla="*/ 3246 w 3698"/>
                <a:gd name="T21" fmla="*/ 1757 h 2661"/>
                <a:gd name="T22" fmla="*/ 3092 w 3698"/>
                <a:gd name="T23" fmla="*/ 1479 h 2661"/>
                <a:gd name="T24" fmla="*/ 3109 w 3698"/>
                <a:gd name="T25" fmla="*/ 1447 h 2661"/>
                <a:gd name="T26" fmla="*/ 3256 w 3698"/>
                <a:gd name="T27" fmla="*/ 1232 h 2661"/>
                <a:gd name="T28" fmla="*/ 3625 w 3698"/>
                <a:gd name="T29" fmla="*/ 863 h 2661"/>
                <a:gd name="T30" fmla="*/ 3693 w 3698"/>
                <a:gd name="T31" fmla="*/ 782 h 2661"/>
                <a:gd name="T32" fmla="*/ 3465 w 3698"/>
                <a:gd name="T33" fmla="*/ 572 h 2661"/>
                <a:gd name="T34" fmla="*/ 3385 w 3698"/>
                <a:gd name="T35" fmla="*/ 508 h 2661"/>
                <a:gd name="T36" fmla="*/ 3013 w 3698"/>
                <a:gd name="T37" fmla="*/ 288 h 2661"/>
                <a:gd name="T38" fmla="*/ 2815 w 3698"/>
                <a:gd name="T39" fmla="*/ 200 h 2661"/>
                <a:gd name="T40" fmla="*/ 2589 w 3698"/>
                <a:gd name="T41" fmla="*/ 132 h 2661"/>
                <a:gd name="T42" fmla="*/ 2133 w 3698"/>
                <a:gd name="T43" fmla="*/ 120 h 2661"/>
                <a:gd name="T44" fmla="*/ 2207 w 3698"/>
                <a:gd name="T45" fmla="*/ 332 h 2661"/>
                <a:gd name="T46" fmla="*/ 1514 w 3698"/>
                <a:gd name="T47" fmla="*/ 538 h 2661"/>
                <a:gd name="T48" fmla="*/ 1536 w 3698"/>
                <a:gd name="T49" fmla="*/ 202 h 2661"/>
                <a:gd name="T50" fmla="*/ 1572 w 3698"/>
                <a:gd name="T51" fmla="*/ 104 h 2661"/>
                <a:gd name="T52" fmla="*/ 1032 w 3698"/>
                <a:gd name="T53" fmla="*/ 184 h 2661"/>
                <a:gd name="T54" fmla="*/ 720 w 3698"/>
                <a:gd name="T55" fmla="*/ 308 h 2661"/>
                <a:gd name="T56" fmla="*/ 462 w 3698"/>
                <a:gd name="T57" fmla="*/ 460 h 2661"/>
                <a:gd name="T58" fmla="*/ 369 w 3698"/>
                <a:gd name="T59" fmla="*/ 514 h 2661"/>
                <a:gd name="T60" fmla="*/ 135 w 3698"/>
                <a:gd name="T61" fmla="*/ 704 h 2661"/>
                <a:gd name="T62" fmla="*/ 182 w 3698"/>
                <a:gd name="T63" fmla="*/ 962 h 2661"/>
                <a:gd name="T64" fmla="*/ 244 w 3698"/>
                <a:gd name="T65" fmla="*/ 1044 h 2661"/>
                <a:gd name="T66" fmla="*/ 658 w 3698"/>
                <a:gd name="T67" fmla="*/ 1383 h 2661"/>
                <a:gd name="T68" fmla="*/ 984 w 3698"/>
                <a:gd name="T69" fmla="*/ 1176 h 2661"/>
                <a:gd name="T70" fmla="*/ 1337 w 3698"/>
                <a:gd name="T71" fmla="*/ 1765 h 2661"/>
                <a:gd name="T72" fmla="*/ 1261 w 3698"/>
                <a:gd name="T73" fmla="*/ 2014 h 2661"/>
                <a:gd name="T74" fmla="*/ 1773 w 3698"/>
                <a:gd name="T75" fmla="*/ 2544 h 2661"/>
                <a:gd name="T76" fmla="*/ 2017 w 3698"/>
                <a:gd name="T77" fmla="*/ 2452 h 2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698" h="2661">
                  <a:moveTo>
                    <a:pt x="2017" y="2452"/>
                  </a:moveTo>
                  <a:cubicBezTo>
                    <a:pt x="2064" y="2401"/>
                    <a:pt x="2108" y="2359"/>
                    <a:pt x="2158" y="2301"/>
                  </a:cubicBezTo>
                  <a:cubicBezTo>
                    <a:pt x="2197" y="2255"/>
                    <a:pt x="2261" y="2202"/>
                    <a:pt x="2306" y="2160"/>
                  </a:cubicBezTo>
                  <a:cubicBezTo>
                    <a:pt x="2330" y="2137"/>
                    <a:pt x="2354" y="2120"/>
                    <a:pt x="2385" y="2093"/>
                  </a:cubicBezTo>
                  <a:cubicBezTo>
                    <a:pt x="2405" y="2077"/>
                    <a:pt x="2406" y="2075"/>
                    <a:pt x="2425" y="2062"/>
                  </a:cubicBezTo>
                  <a:cubicBezTo>
                    <a:pt x="2497" y="2015"/>
                    <a:pt x="2583" y="1955"/>
                    <a:pt x="2686" y="1943"/>
                  </a:cubicBezTo>
                  <a:cubicBezTo>
                    <a:pt x="2961" y="1910"/>
                    <a:pt x="2947" y="2144"/>
                    <a:pt x="2998" y="2216"/>
                  </a:cubicBezTo>
                  <a:cubicBezTo>
                    <a:pt x="3095" y="2354"/>
                    <a:pt x="3309" y="2208"/>
                    <a:pt x="3377" y="2090"/>
                  </a:cubicBezTo>
                  <a:cubicBezTo>
                    <a:pt x="3390" y="2067"/>
                    <a:pt x="3389" y="2059"/>
                    <a:pt x="3399" y="2040"/>
                  </a:cubicBezTo>
                  <a:cubicBezTo>
                    <a:pt x="3419" y="2003"/>
                    <a:pt x="3405" y="2046"/>
                    <a:pt x="3427" y="1996"/>
                  </a:cubicBezTo>
                  <a:cubicBezTo>
                    <a:pt x="3481" y="1875"/>
                    <a:pt x="3392" y="1784"/>
                    <a:pt x="3246" y="1757"/>
                  </a:cubicBezTo>
                  <a:cubicBezTo>
                    <a:pt x="3088" y="1729"/>
                    <a:pt x="3040" y="1590"/>
                    <a:pt x="3092" y="1479"/>
                  </a:cubicBezTo>
                  <a:lnTo>
                    <a:pt x="3109" y="1447"/>
                  </a:lnTo>
                  <a:cubicBezTo>
                    <a:pt x="3150" y="1368"/>
                    <a:pt x="3201" y="1293"/>
                    <a:pt x="3256" y="1232"/>
                  </a:cubicBezTo>
                  <a:cubicBezTo>
                    <a:pt x="3403" y="1072"/>
                    <a:pt x="3460" y="1006"/>
                    <a:pt x="3625" y="863"/>
                  </a:cubicBezTo>
                  <a:cubicBezTo>
                    <a:pt x="3649" y="842"/>
                    <a:pt x="3690" y="819"/>
                    <a:pt x="3693" y="782"/>
                  </a:cubicBezTo>
                  <a:cubicBezTo>
                    <a:pt x="3698" y="726"/>
                    <a:pt x="3512" y="608"/>
                    <a:pt x="3465" y="572"/>
                  </a:cubicBezTo>
                  <a:cubicBezTo>
                    <a:pt x="3438" y="551"/>
                    <a:pt x="3420" y="534"/>
                    <a:pt x="3385" y="508"/>
                  </a:cubicBezTo>
                  <a:cubicBezTo>
                    <a:pt x="3291" y="437"/>
                    <a:pt x="3123" y="343"/>
                    <a:pt x="3013" y="288"/>
                  </a:cubicBezTo>
                  <a:cubicBezTo>
                    <a:pt x="2975" y="269"/>
                    <a:pt x="2851" y="209"/>
                    <a:pt x="2815" y="200"/>
                  </a:cubicBezTo>
                  <a:cubicBezTo>
                    <a:pt x="2727" y="179"/>
                    <a:pt x="2672" y="153"/>
                    <a:pt x="2589" y="132"/>
                  </a:cubicBezTo>
                  <a:cubicBezTo>
                    <a:pt x="2486" y="106"/>
                    <a:pt x="2160" y="0"/>
                    <a:pt x="2133" y="120"/>
                  </a:cubicBezTo>
                  <a:cubicBezTo>
                    <a:pt x="2121" y="170"/>
                    <a:pt x="2190" y="290"/>
                    <a:pt x="2207" y="332"/>
                  </a:cubicBezTo>
                  <a:cubicBezTo>
                    <a:pt x="2347" y="694"/>
                    <a:pt x="1726" y="797"/>
                    <a:pt x="1514" y="538"/>
                  </a:cubicBezTo>
                  <a:cubicBezTo>
                    <a:pt x="1444" y="454"/>
                    <a:pt x="1451" y="312"/>
                    <a:pt x="1536" y="202"/>
                  </a:cubicBezTo>
                  <a:cubicBezTo>
                    <a:pt x="1563" y="168"/>
                    <a:pt x="1575" y="155"/>
                    <a:pt x="1572" y="104"/>
                  </a:cubicBezTo>
                  <a:cubicBezTo>
                    <a:pt x="1484" y="39"/>
                    <a:pt x="1097" y="138"/>
                    <a:pt x="1032" y="184"/>
                  </a:cubicBezTo>
                  <a:cubicBezTo>
                    <a:pt x="988" y="214"/>
                    <a:pt x="842" y="254"/>
                    <a:pt x="720" y="308"/>
                  </a:cubicBezTo>
                  <a:lnTo>
                    <a:pt x="462" y="460"/>
                  </a:lnTo>
                  <a:cubicBezTo>
                    <a:pt x="422" y="489"/>
                    <a:pt x="408" y="489"/>
                    <a:pt x="369" y="514"/>
                  </a:cubicBezTo>
                  <a:cubicBezTo>
                    <a:pt x="338" y="534"/>
                    <a:pt x="162" y="675"/>
                    <a:pt x="135" y="704"/>
                  </a:cubicBezTo>
                  <a:cubicBezTo>
                    <a:pt x="50" y="798"/>
                    <a:pt x="0" y="772"/>
                    <a:pt x="182" y="962"/>
                  </a:cubicBezTo>
                  <a:cubicBezTo>
                    <a:pt x="213" y="994"/>
                    <a:pt x="218" y="1014"/>
                    <a:pt x="244" y="1044"/>
                  </a:cubicBezTo>
                  <a:cubicBezTo>
                    <a:pt x="317" y="1129"/>
                    <a:pt x="554" y="1344"/>
                    <a:pt x="658" y="1383"/>
                  </a:cubicBezTo>
                  <a:cubicBezTo>
                    <a:pt x="911" y="1477"/>
                    <a:pt x="826" y="1294"/>
                    <a:pt x="984" y="1176"/>
                  </a:cubicBezTo>
                  <a:cubicBezTo>
                    <a:pt x="1304" y="936"/>
                    <a:pt x="1755" y="1621"/>
                    <a:pt x="1337" y="1765"/>
                  </a:cubicBezTo>
                  <a:cubicBezTo>
                    <a:pt x="1310" y="1774"/>
                    <a:pt x="1076" y="1783"/>
                    <a:pt x="1261" y="2014"/>
                  </a:cubicBezTo>
                  <a:cubicBezTo>
                    <a:pt x="1419" y="2212"/>
                    <a:pt x="1584" y="2382"/>
                    <a:pt x="1773" y="2544"/>
                  </a:cubicBezTo>
                  <a:cubicBezTo>
                    <a:pt x="1910" y="2661"/>
                    <a:pt x="1885" y="2596"/>
                    <a:pt x="2017" y="245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HN" sz="1350"/>
            </a:p>
          </p:txBody>
        </p:sp>
      </p:grpSp>
      <p:grpSp>
        <p:nvGrpSpPr>
          <p:cNvPr id="338" name="Grupo 337"/>
          <p:cNvGrpSpPr/>
          <p:nvPr/>
        </p:nvGrpSpPr>
        <p:grpSpPr>
          <a:xfrm>
            <a:off x="7806715" y="0"/>
            <a:ext cx="1337285" cy="1332893"/>
            <a:chOff x="3073373" y="807310"/>
            <a:chExt cx="6070627" cy="6050689"/>
          </a:xfrm>
        </p:grpSpPr>
        <p:sp>
          <p:nvSpPr>
            <p:cNvPr id="339" name="Rectángulo 338"/>
            <p:cNvSpPr/>
            <p:nvPr/>
          </p:nvSpPr>
          <p:spPr>
            <a:xfrm>
              <a:off x="5395064" y="3096472"/>
              <a:ext cx="3748936" cy="376152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HN"/>
            </a:p>
          </p:txBody>
        </p:sp>
        <p:sp>
          <p:nvSpPr>
            <p:cNvPr id="340" name="Rectángulo 339"/>
            <p:cNvSpPr/>
            <p:nvPr/>
          </p:nvSpPr>
          <p:spPr>
            <a:xfrm>
              <a:off x="3073373" y="3100937"/>
              <a:ext cx="2287266" cy="229437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HN"/>
            </a:p>
          </p:txBody>
        </p:sp>
        <p:sp>
          <p:nvSpPr>
            <p:cNvPr id="346" name="Rectángulo 345"/>
            <p:cNvSpPr/>
            <p:nvPr/>
          </p:nvSpPr>
          <p:spPr>
            <a:xfrm>
              <a:off x="5388878" y="807310"/>
              <a:ext cx="2271095" cy="226285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HN"/>
            </a:p>
          </p:txBody>
        </p:sp>
        <p:sp>
          <p:nvSpPr>
            <p:cNvPr id="347" name="Rectángulo 346"/>
            <p:cNvSpPr/>
            <p:nvPr/>
          </p:nvSpPr>
          <p:spPr>
            <a:xfrm>
              <a:off x="3680120" y="1404788"/>
              <a:ext cx="1662693" cy="166537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HN"/>
            </a:p>
          </p:txBody>
        </p:sp>
        <p:grpSp>
          <p:nvGrpSpPr>
            <p:cNvPr id="348" name="Grupo 347"/>
            <p:cNvGrpSpPr/>
            <p:nvPr/>
          </p:nvGrpSpPr>
          <p:grpSpPr>
            <a:xfrm>
              <a:off x="4479850" y="2209882"/>
              <a:ext cx="1775803" cy="1756215"/>
              <a:chOff x="2307578" y="3348071"/>
              <a:chExt cx="1775803" cy="1756215"/>
            </a:xfrm>
          </p:grpSpPr>
          <p:sp>
            <p:nvSpPr>
              <p:cNvPr id="349" name="Freeform 8"/>
              <p:cNvSpPr>
                <a:spLocks/>
              </p:cNvSpPr>
              <p:nvPr/>
            </p:nvSpPr>
            <p:spPr bwMode="auto">
              <a:xfrm rot="2700000">
                <a:off x="2333287" y="4131527"/>
                <a:ext cx="1139415" cy="806104"/>
              </a:xfrm>
              <a:custGeom>
                <a:avLst/>
                <a:gdLst>
                  <a:gd name="T0" fmla="*/ 764 w 3669"/>
                  <a:gd name="T1" fmla="*/ 443 h 2595"/>
                  <a:gd name="T2" fmla="*/ 582 w 3669"/>
                  <a:gd name="T3" fmla="*/ 522 h 2595"/>
                  <a:gd name="T4" fmla="*/ 498 w 3669"/>
                  <a:gd name="T5" fmla="*/ 740 h 2595"/>
                  <a:gd name="T6" fmla="*/ 740 w 3669"/>
                  <a:gd name="T7" fmla="*/ 885 h 2595"/>
                  <a:gd name="T8" fmla="*/ 521 w 3669"/>
                  <a:gd name="T9" fmla="*/ 1356 h 2595"/>
                  <a:gd name="T10" fmla="*/ 467 w 3669"/>
                  <a:gd name="T11" fmla="*/ 1412 h 2595"/>
                  <a:gd name="T12" fmla="*/ 410 w 3669"/>
                  <a:gd name="T13" fmla="*/ 1491 h 2595"/>
                  <a:gd name="T14" fmla="*/ 316 w 3669"/>
                  <a:gd name="T15" fmla="*/ 1564 h 2595"/>
                  <a:gd name="T16" fmla="*/ 121 w 3669"/>
                  <a:gd name="T17" fmla="*/ 1744 h 2595"/>
                  <a:gd name="T18" fmla="*/ 70 w 3669"/>
                  <a:gd name="T19" fmla="*/ 1906 h 2595"/>
                  <a:gd name="T20" fmla="*/ 264 w 3669"/>
                  <a:gd name="T21" fmla="*/ 2048 h 2595"/>
                  <a:gd name="T22" fmla="*/ 290 w 3669"/>
                  <a:gd name="T23" fmla="*/ 2085 h 2595"/>
                  <a:gd name="T24" fmla="*/ 325 w 3669"/>
                  <a:gd name="T25" fmla="*/ 2112 h 2595"/>
                  <a:gd name="T26" fmla="*/ 393 w 3669"/>
                  <a:gd name="T27" fmla="*/ 2157 h 2595"/>
                  <a:gd name="T28" fmla="*/ 810 w 3669"/>
                  <a:gd name="T29" fmla="*/ 2386 h 2595"/>
                  <a:gd name="T30" fmla="*/ 929 w 3669"/>
                  <a:gd name="T31" fmla="*/ 2426 h 2595"/>
                  <a:gd name="T32" fmla="*/ 1333 w 3669"/>
                  <a:gd name="T33" fmla="*/ 2538 h 2595"/>
                  <a:gd name="T34" fmla="*/ 1388 w 3669"/>
                  <a:gd name="T35" fmla="*/ 2552 h 2595"/>
                  <a:gd name="T36" fmla="*/ 1516 w 3669"/>
                  <a:gd name="T37" fmla="*/ 2583 h 2595"/>
                  <a:gd name="T38" fmla="*/ 1535 w 3669"/>
                  <a:gd name="T39" fmla="*/ 2079 h 2595"/>
                  <a:gd name="T40" fmla="*/ 1976 w 3669"/>
                  <a:gd name="T41" fmla="*/ 1963 h 2595"/>
                  <a:gd name="T42" fmla="*/ 2042 w 3669"/>
                  <a:gd name="T43" fmla="*/ 1987 h 2595"/>
                  <a:gd name="T44" fmla="*/ 2105 w 3669"/>
                  <a:gd name="T45" fmla="*/ 2064 h 2595"/>
                  <a:gd name="T46" fmla="*/ 2159 w 3669"/>
                  <a:gd name="T47" fmla="*/ 2153 h 2595"/>
                  <a:gd name="T48" fmla="*/ 2171 w 3669"/>
                  <a:gd name="T49" fmla="*/ 2331 h 2595"/>
                  <a:gd name="T50" fmla="*/ 2124 w 3669"/>
                  <a:gd name="T51" fmla="*/ 2506 h 2595"/>
                  <a:gd name="T52" fmla="*/ 2552 w 3669"/>
                  <a:gd name="T53" fmla="*/ 2516 h 2595"/>
                  <a:gd name="T54" fmla="*/ 2689 w 3669"/>
                  <a:gd name="T55" fmla="*/ 2484 h 2595"/>
                  <a:gd name="T56" fmla="*/ 2890 w 3669"/>
                  <a:gd name="T57" fmla="*/ 2369 h 2595"/>
                  <a:gd name="T58" fmla="*/ 2926 w 3669"/>
                  <a:gd name="T59" fmla="*/ 2344 h 2595"/>
                  <a:gd name="T60" fmla="*/ 3020 w 3669"/>
                  <a:gd name="T61" fmla="*/ 2306 h 2595"/>
                  <a:gd name="T62" fmla="*/ 3339 w 3669"/>
                  <a:gd name="T63" fmla="*/ 2105 h 2595"/>
                  <a:gd name="T64" fmla="*/ 3342 w 3669"/>
                  <a:gd name="T65" fmla="*/ 2105 h 2595"/>
                  <a:gd name="T66" fmla="*/ 3417 w 3669"/>
                  <a:gd name="T67" fmla="*/ 2060 h 2595"/>
                  <a:gd name="T68" fmla="*/ 3617 w 3669"/>
                  <a:gd name="T69" fmla="*/ 1908 h 2595"/>
                  <a:gd name="T70" fmla="*/ 3648 w 3669"/>
                  <a:gd name="T71" fmla="*/ 1797 h 2595"/>
                  <a:gd name="T72" fmla="*/ 3602 w 3669"/>
                  <a:gd name="T73" fmla="*/ 1720 h 2595"/>
                  <a:gd name="T74" fmla="*/ 3470 w 3669"/>
                  <a:gd name="T75" fmla="*/ 1599 h 2595"/>
                  <a:gd name="T76" fmla="*/ 3458 w 3669"/>
                  <a:gd name="T77" fmla="*/ 1580 h 2595"/>
                  <a:gd name="T78" fmla="*/ 3443 w 3669"/>
                  <a:gd name="T79" fmla="*/ 1552 h 2595"/>
                  <a:gd name="T80" fmla="*/ 3326 w 3669"/>
                  <a:gd name="T81" fmla="*/ 1436 h 2595"/>
                  <a:gd name="T82" fmla="*/ 3186 w 3669"/>
                  <a:gd name="T83" fmla="*/ 1321 h 2595"/>
                  <a:gd name="T84" fmla="*/ 2955 w 3669"/>
                  <a:gd name="T85" fmla="*/ 1174 h 2595"/>
                  <a:gd name="T86" fmla="*/ 2736 w 3669"/>
                  <a:gd name="T87" fmla="*/ 1270 h 2595"/>
                  <a:gd name="T88" fmla="*/ 2584 w 3669"/>
                  <a:gd name="T89" fmla="*/ 1371 h 2595"/>
                  <a:gd name="T90" fmla="*/ 2374 w 3669"/>
                  <a:gd name="T91" fmla="*/ 1346 h 2595"/>
                  <a:gd name="T92" fmla="*/ 2223 w 3669"/>
                  <a:gd name="T93" fmla="*/ 1231 h 2595"/>
                  <a:gd name="T94" fmla="*/ 2121 w 3669"/>
                  <a:gd name="T95" fmla="*/ 1074 h 2595"/>
                  <a:gd name="T96" fmla="*/ 2107 w 3669"/>
                  <a:gd name="T97" fmla="*/ 862 h 2595"/>
                  <a:gd name="T98" fmla="*/ 2462 w 3669"/>
                  <a:gd name="T99" fmla="*/ 693 h 2595"/>
                  <a:gd name="T100" fmla="*/ 2295 w 3669"/>
                  <a:gd name="T101" fmla="*/ 420 h 2595"/>
                  <a:gd name="T102" fmla="*/ 2216 w 3669"/>
                  <a:gd name="T103" fmla="*/ 330 h 2595"/>
                  <a:gd name="T104" fmla="*/ 1957 w 3669"/>
                  <a:gd name="T105" fmla="*/ 92 h 2595"/>
                  <a:gd name="T106" fmla="*/ 1812 w 3669"/>
                  <a:gd name="T107" fmla="*/ 43 h 2595"/>
                  <a:gd name="T108" fmla="*/ 1609 w 3669"/>
                  <a:gd name="T109" fmla="*/ 276 h 2595"/>
                  <a:gd name="T110" fmla="*/ 877 w 3669"/>
                  <a:gd name="T111" fmla="*/ 628 h 2595"/>
                  <a:gd name="T112" fmla="*/ 764 w 3669"/>
                  <a:gd name="T113" fmla="*/ 443 h 25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669" h="2595">
                    <a:moveTo>
                      <a:pt x="764" y="443"/>
                    </a:moveTo>
                    <a:cubicBezTo>
                      <a:pt x="656" y="425"/>
                      <a:pt x="632" y="471"/>
                      <a:pt x="582" y="522"/>
                    </a:cubicBezTo>
                    <a:cubicBezTo>
                      <a:pt x="516" y="588"/>
                      <a:pt x="477" y="610"/>
                      <a:pt x="498" y="740"/>
                    </a:cubicBezTo>
                    <a:cubicBezTo>
                      <a:pt x="632" y="808"/>
                      <a:pt x="637" y="751"/>
                      <a:pt x="740" y="885"/>
                    </a:cubicBezTo>
                    <a:cubicBezTo>
                      <a:pt x="752" y="1067"/>
                      <a:pt x="632" y="1230"/>
                      <a:pt x="521" y="1356"/>
                    </a:cubicBezTo>
                    <a:cubicBezTo>
                      <a:pt x="501" y="1378"/>
                      <a:pt x="488" y="1392"/>
                      <a:pt x="467" y="1412"/>
                    </a:cubicBezTo>
                    <a:cubicBezTo>
                      <a:pt x="436" y="1442"/>
                      <a:pt x="425" y="1446"/>
                      <a:pt x="410" y="1491"/>
                    </a:cubicBezTo>
                    <a:cubicBezTo>
                      <a:pt x="367" y="1524"/>
                      <a:pt x="355" y="1520"/>
                      <a:pt x="316" y="1564"/>
                    </a:cubicBezTo>
                    <a:lnTo>
                      <a:pt x="121" y="1744"/>
                    </a:lnTo>
                    <a:cubicBezTo>
                      <a:pt x="10" y="1830"/>
                      <a:pt x="0" y="1854"/>
                      <a:pt x="70" y="1906"/>
                    </a:cubicBezTo>
                    <a:cubicBezTo>
                      <a:pt x="112" y="1937"/>
                      <a:pt x="218" y="2050"/>
                      <a:pt x="264" y="2048"/>
                    </a:cubicBezTo>
                    <a:cubicBezTo>
                      <a:pt x="285" y="2090"/>
                      <a:pt x="259" y="2053"/>
                      <a:pt x="290" y="2085"/>
                    </a:cubicBezTo>
                    <a:cubicBezTo>
                      <a:pt x="300" y="2097"/>
                      <a:pt x="311" y="2103"/>
                      <a:pt x="325" y="2112"/>
                    </a:cubicBezTo>
                    <a:cubicBezTo>
                      <a:pt x="349" y="2127"/>
                      <a:pt x="369" y="2138"/>
                      <a:pt x="393" y="2157"/>
                    </a:cubicBezTo>
                    <a:cubicBezTo>
                      <a:pt x="494" y="2189"/>
                      <a:pt x="697" y="2351"/>
                      <a:pt x="810" y="2386"/>
                    </a:cubicBezTo>
                    <a:cubicBezTo>
                      <a:pt x="864" y="2404"/>
                      <a:pt x="879" y="2406"/>
                      <a:pt x="929" y="2426"/>
                    </a:cubicBezTo>
                    <a:cubicBezTo>
                      <a:pt x="1018" y="2461"/>
                      <a:pt x="1248" y="2535"/>
                      <a:pt x="1333" y="2538"/>
                    </a:cubicBezTo>
                    <a:cubicBezTo>
                      <a:pt x="1345" y="2553"/>
                      <a:pt x="1352" y="2557"/>
                      <a:pt x="1388" y="2552"/>
                    </a:cubicBezTo>
                    <a:cubicBezTo>
                      <a:pt x="1412" y="2587"/>
                      <a:pt x="1450" y="2587"/>
                      <a:pt x="1516" y="2583"/>
                    </a:cubicBezTo>
                    <a:cubicBezTo>
                      <a:pt x="1805" y="2569"/>
                      <a:pt x="1444" y="2306"/>
                      <a:pt x="1535" y="2079"/>
                    </a:cubicBezTo>
                    <a:cubicBezTo>
                      <a:pt x="1603" y="1908"/>
                      <a:pt x="1839" y="1933"/>
                      <a:pt x="1976" y="1963"/>
                    </a:cubicBezTo>
                    <a:cubicBezTo>
                      <a:pt x="2008" y="1978"/>
                      <a:pt x="2015" y="1996"/>
                      <a:pt x="2042" y="1987"/>
                    </a:cubicBezTo>
                    <a:cubicBezTo>
                      <a:pt x="2060" y="2027"/>
                      <a:pt x="2075" y="2033"/>
                      <a:pt x="2105" y="2064"/>
                    </a:cubicBezTo>
                    <a:cubicBezTo>
                      <a:pt x="2132" y="2093"/>
                      <a:pt x="2144" y="2114"/>
                      <a:pt x="2159" y="2153"/>
                    </a:cubicBezTo>
                    <a:cubicBezTo>
                      <a:pt x="2186" y="2186"/>
                      <a:pt x="2184" y="2270"/>
                      <a:pt x="2171" y="2331"/>
                    </a:cubicBezTo>
                    <a:cubicBezTo>
                      <a:pt x="2150" y="2427"/>
                      <a:pt x="2118" y="2400"/>
                      <a:pt x="2124" y="2506"/>
                    </a:cubicBezTo>
                    <a:cubicBezTo>
                      <a:pt x="2239" y="2595"/>
                      <a:pt x="2363" y="2550"/>
                      <a:pt x="2552" y="2516"/>
                    </a:cubicBezTo>
                    <a:cubicBezTo>
                      <a:pt x="2594" y="2509"/>
                      <a:pt x="2665" y="2483"/>
                      <a:pt x="2689" y="2484"/>
                    </a:cubicBezTo>
                    <a:cubicBezTo>
                      <a:pt x="2719" y="2412"/>
                      <a:pt x="2825" y="2401"/>
                      <a:pt x="2890" y="2369"/>
                    </a:cubicBezTo>
                    <a:cubicBezTo>
                      <a:pt x="2931" y="2349"/>
                      <a:pt x="2895" y="2366"/>
                      <a:pt x="2926" y="2344"/>
                    </a:cubicBezTo>
                    <a:cubicBezTo>
                      <a:pt x="2964" y="2318"/>
                      <a:pt x="2977" y="2326"/>
                      <a:pt x="3020" y="2306"/>
                    </a:cubicBezTo>
                    <a:cubicBezTo>
                      <a:pt x="3099" y="2270"/>
                      <a:pt x="3301" y="2193"/>
                      <a:pt x="3339" y="2105"/>
                    </a:cubicBezTo>
                    <a:lnTo>
                      <a:pt x="3342" y="2105"/>
                    </a:lnTo>
                    <a:lnTo>
                      <a:pt x="3417" y="2060"/>
                    </a:lnTo>
                    <a:cubicBezTo>
                      <a:pt x="3458" y="2030"/>
                      <a:pt x="3592" y="1938"/>
                      <a:pt x="3617" y="1908"/>
                    </a:cubicBezTo>
                    <a:cubicBezTo>
                      <a:pt x="3641" y="1854"/>
                      <a:pt x="3669" y="1864"/>
                      <a:pt x="3648" y="1797"/>
                    </a:cubicBezTo>
                    <a:cubicBezTo>
                      <a:pt x="3645" y="1785"/>
                      <a:pt x="3613" y="1735"/>
                      <a:pt x="3602" y="1720"/>
                    </a:cubicBezTo>
                    <a:cubicBezTo>
                      <a:pt x="3565" y="1669"/>
                      <a:pt x="3518" y="1618"/>
                      <a:pt x="3470" y="1599"/>
                    </a:cubicBezTo>
                    <a:cubicBezTo>
                      <a:pt x="3463" y="1587"/>
                      <a:pt x="3469" y="1598"/>
                      <a:pt x="3458" y="1580"/>
                    </a:cubicBezTo>
                    <a:cubicBezTo>
                      <a:pt x="3447" y="1562"/>
                      <a:pt x="3457" y="1580"/>
                      <a:pt x="3443" y="1552"/>
                    </a:cubicBezTo>
                    <a:cubicBezTo>
                      <a:pt x="3401" y="1513"/>
                      <a:pt x="3365" y="1474"/>
                      <a:pt x="3326" y="1436"/>
                    </a:cubicBezTo>
                    <a:cubicBezTo>
                      <a:pt x="3193" y="1306"/>
                      <a:pt x="3252" y="1375"/>
                      <a:pt x="3186" y="1321"/>
                    </a:cubicBezTo>
                    <a:cubicBezTo>
                      <a:pt x="3069" y="1226"/>
                      <a:pt x="3100" y="1233"/>
                      <a:pt x="2955" y="1174"/>
                    </a:cubicBezTo>
                    <a:cubicBezTo>
                      <a:pt x="2806" y="1113"/>
                      <a:pt x="2845" y="1122"/>
                      <a:pt x="2736" y="1270"/>
                    </a:cubicBezTo>
                    <a:cubicBezTo>
                      <a:pt x="2706" y="1311"/>
                      <a:pt x="2637" y="1361"/>
                      <a:pt x="2584" y="1371"/>
                    </a:cubicBezTo>
                    <a:cubicBezTo>
                      <a:pt x="2468" y="1393"/>
                      <a:pt x="2462" y="1386"/>
                      <a:pt x="2374" y="1346"/>
                    </a:cubicBezTo>
                    <a:cubicBezTo>
                      <a:pt x="2318" y="1321"/>
                      <a:pt x="2266" y="1274"/>
                      <a:pt x="2223" y="1231"/>
                    </a:cubicBezTo>
                    <a:cubicBezTo>
                      <a:pt x="2161" y="1169"/>
                      <a:pt x="2147" y="1151"/>
                      <a:pt x="2121" y="1074"/>
                    </a:cubicBezTo>
                    <a:cubicBezTo>
                      <a:pt x="2097" y="1001"/>
                      <a:pt x="2065" y="957"/>
                      <a:pt x="2107" y="862"/>
                    </a:cubicBezTo>
                    <a:cubicBezTo>
                      <a:pt x="2190" y="675"/>
                      <a:pt x="2429" y="733"/>
                      <a:pt x="2462" y="693"/>
                    </a:cubicBezTo>
                    <a:cubicBezTo>
                      <a:pt x="2536" y="621"/>
                      <a:pt x="2307" y="432"/>
                      <a:pt x="2295" y="420"/>
                    </a:cubicBezTo>
                    <a:cubicBezTo>
                      <a:pt x="2265" y="389"/>
                      <a:pt x="2243" y="360"/>
                      <a:pt x="2216" y="330"/>
                    </a:cubicBezTo>
                    <a:lnTo>
                      <a:pt x="1957" y="92"/>
                    </a:lnTo>
                    <a:cubicBezTo>
                      <a:pt x="1860" y="11"/>
                      <a:pt x="1868" y="0"/>
                      <a:pt x="1812" y="43"/>
                    </a:cubicBezTo>
                    <a:cubicBezTo>
                      <a:pt x="1786" y="63"/>
                      <a:pt x="1651" y="233"/>
                      <a:pt x="1609" y="276"/>
                    </a:cubicBezTo>
                    <a:cubicBezTo>
                      <a:pt x="1459" y="430"/>
                      <a:pt x="1045" y="902"/>
                      <a:pt x="877" y="628"/>
                    </a:cubicBezTo>
                    <a:cubicBezTo>
                      <a:pt x="833" y="556"/>
                      <a:pt x="872" y="460"/>
                      <a:pt x="764" y="443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HN" sz="1350"/>
              </a:p>
            </p:txBody>
          </p:sp>
          <p:sp>
            <p:nvSpPr>
              <p:cNvPr id="350" name="Freeform 7"/>
              <p:cNvSpPr>
                <a:spLocks/>
              </p:cNvSpPr>
              <p:nvPr/>
            </p:nvSpPr>
            <p:spPr bwMode="auto">
              <a:xfrm rot="2700000">
                <a:off x="2476045" y="3355070"/>
                <a:ext cx="820596" cy="1157529"/>
              </a:xfrm>
              <a:custGeom>
                <a:avLst/>
                <a:gdLst>
                  <a:gd name="T0" fmla="*/ 468 w 2640"/>
                  <a:gd name="T1" fmla="*/ 416 h 3722"/>
                  <a:gd name="T2" fmla="*/ 371 w 2640"/>
                  <a:gd name="T3" fmla="*/ 556 h 3722"/>
                  <a:gd name="T4" fmla="*/ 214 w 2640"/>
                  <a:gd name="T5" fmla="*/ 898 h 3722"/>
                  <a:gd name="T6" fmla="*/ 99 w 2640"/>
                  <a:gd name="T7" fmla="*/ 1268 h 3722"/>
                  <a:gd name="T8" fmla="*/ 54 w 2640"/>
                  <a:gd name="T9" fmla="*/ 1679 h 3722"/>
                  <a:gd name="T10" fmla="*/ 452 w 2640"/>
                  <a:gd name="T11" fmla="*/ 1651 h 3722"/>
                  <a:gd name="T12" fmla="*/ 636 w 2640"/>
                  <a:gd name="T13" fmla="*/ 1966 h 3722"/>
                  <a:gd name="T14" fmla="*/ 433 w 2640"/>
                  <a:gd name="T15" fmla="*/ 2261 h 3722"/>
                  <a:gd name="T16" fmla="*/ 238 w 2640"/>
                  <a:gd name="T17" fmla="*/ 2211 h 3722"/>
                  <a:gd name="T18" fmla="*/ 158 w 2640"/>
                  <a:gd name="T19" fmla="*/ 2170 h 3722"/>
                  <a:gd name="T20" fmla="*/ 93 w 2640"/>
                  <a:gd name="T21" fmla="*/ 2196 h 3722"/>
                  <a:gd name="T22" fmla="*/ 123 w 2640"/>
                  <a:gd name="T23" fmla="*/ 2423 h 3722"/>
                  <a:gd name="T24" fmla="*/ 177 w 2640"/>
                  <a:gd name="T25" fmla="*/ 2636 h 3722"/>
                  <a:gd name="T26" fmla="*/ 262 w 2640"/>
                  <a:gd name="T27" fmla="*/ 2811 h 3722"/>
                  <a:gd name="T28" fmla="*/ 503 w 2640"/>
                  <a:gd name="T29" fmla="*/ 3251 h 3722"/>
                  <a:gd name="T30" fmla="*/ 670 w 2640"/>
                  <a:gd name="T31" fmla="*/ 3484 h 3722"/>
                  <a:gd name="T32" fmla="*/ 1014 w 2640"/>
                  <a:gd name="T33" fmla="*/ 3480 h 3722"/>
                  <a:gd name="T34" fmla="*/ 1216 w 2640"/>
                  <a:gd name="T35" fmla="*/ 3294 h 3722"/>
                  <a:gd name="T36" fmla="*/ 1472 w 2640"/>
                  <a:gd name="T37" fmla="*/ 2982 h 3722"/>
                  <a:gd name="T38" fmla="*/ 1506 w 2640"/>
                  <a:gd name="T39" fmla="*/ 2862 h 3722"/>
                  <a:gd name="T40" fmla="*/ 1506 w 2640"/>
                  <a:gd name="T41" fmla="*/ 2855 h 3722"/>
                  <a:gd name="T42" fmla="*/ 1502 w 2640"/>
                  <a:gd name="T43" fmla="*/ 2839 h 3722"/>
                  <a:gd name="T44" fmla="*/ 1422 w 2640"/>
                  <a:gd name="T45" fmla="*/ 2778 h 3722"/>
                  <a:gd name="T46" fmla="*/ 1349 w 2640"/>
                  <a:gd name="T47" fmla="*/ 2744 h 3722"/>
                  <a:gd name="T48" fmla="*/ 1707 w 2640"/>
                  <a:gd name="T49" fmla="*/ 2207 h 3722"/>
                  <a:gd name="T50" fmla="*/ 2131 w 2640"/>
                  <a:gd name="T51" fmla="*/ 2368 h 3722"/>
                  <a:gd name="T52" fmla="*/ 2484 w 2640"/>
                  <a:gd name="T53" fmla="*/ 2019 h 3722"/>
                  <a:gd name="T54" fmla="*/ 2636 w 2640"/>
                  <a:gd name="T55" fmla="*/ 1820 h 3722"/>
                  <a:gd name="T56" fmla="*/ 2299 w 2640"/>
                  <a:gd name="T57" fmla="*/ 1504 h 3722"/>
                  <a:gd name="T58" fmla="*/ 2241 w 2640"/>
                  <a:gd name="T59" fmla="*/ 1453 h 3722"/>
                  <a:gd name="T60" fmla="*/ 2189 w 2640"/>
                  <a:gd name="T61" fmla="*/ 1397 h 3722"/>
                  <a:gd name="T62" fmla="*/ 2038 w 2640"/>
                  <a:gd name="T63" fmla="*/ 1220 h 3722"/>
                  <a:gd name="T64" fmla="*/ 1999 w 2640"/>
                  <a:gd name="T65" fmla="*/ 1149 h 3722"/>
                  <a:gd name="T66" fmla="*/ 1988 w 2640"/>
                  <a:gd name="T67" fmla="*/ 831 h 3722"/>
                  <a:gd name="T68" fmla="*/ 2253 w 2640"/>
                  <a:gd name="T69" fmla="*/ 667 h 3722"/>
                  <a:gd name="T70" fmla="*/ 1841 w 2640"/>
                  <a:gd name="T71" fmla="*/ 416 h 3722"/>
                  <a:gd name="T72" fmla="*/ 1620 w 2640"/>
                  <a:gd name="T73" fmla="*/ 639 h 3722"/>
                  <a:gd name="T74" fmla="*/ 1516 w 2640"/>
                  <a:gd name="T75" fmla="*/ 626 h 3722"/>
                  <a:gd name="T76" fmla="*/ 919 w 2640"/>
                  <a:gd name="T77" fmla="*/ 123 h 3722"/>
                  <a:gd name="T78" fmla="*/ 796 w 2640"/>
                  <a:gd name="T79" fmla="*/ 0 h 3722"/>
                  <a:gd name="T80" fmla="*/ 617 w 2640"/>
                  <a:gd name="T81" fmla="*/ 188 h 3722"/>
                  <a:gd name="T82" fmla="*/ 560 w 2640"/>
                  <a:gd name="T83" fmla="*/ 264 h 3722"/>
                  <a:gd name="T84" fmla="*/ 468 w 2640"/>
                  <a:gd name="T85" fmla="*/ 416 h 37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40" h="3722">
                    <a:moveTo>
                      <a:pt x="468" y="416"/>
                    </a:moveTo>
                    <a:cubicBezTo>
                      <a:pt x="428" y="484"/>
                      <a:pt x="404" y="477"/>
                      <a:pt x="371" y="556"/>
                    </a:cubicBezTo>
                    <a:cubicBezTo>
                      <a:pt x="297" y="726"/>
                      <a:pt x="295" y="682"/>
                      <a:pt x="214" y="898"/>
                    </a:cubicBezTo>
                    <a:cubicBezTo>
                      <a:pt x="168" y="1021"/>
                      <a:pt x="140" y="1144"/>
                      <a:pt x="99" y="1268"/>
                    </a:cubicBezTo>
                    <a:cubicBezTo>
                      <a:pt x="70" y="1354"/>
                      <a:pt x="0" y="1577"/>
                      <a:pt x="54" y="1679"/>
                    </a:cubicBezTo>
                    <a:cubicBezTo>
                      <a:pt x="186" y="1715"/>
                      <a:pt x="268" y="1572"/>
                      <a:pt x="452" y="1651"/>
                    </a:cubicBezTo>
                    <a:cubicBezTo>
                      <a:pt x="567" y="1701"/>
                      <a:pt x="640" y="1795"/>
                      <a:pt x="636" y="1966"/>
                    </a:cubicBezTo>
                    <a:cubicBezTo>
                      <a:pt x="633" y="2106"/>
                      <a:pt x="563" y="2243"/>
                      <a:pt x="433" y="2261"/>
                    </a:cubicBezTo>
                    <a:cubicBezTo>
                      <a:pt x="342" y="2274"/>
                      <a:pt x="302" y="2242"/>
                      <a:pt x="238" y="2211"/>
                    </a:cubicBezTo>
                    <a:cubicBezTo>
                      <a:pt x="216" y="2201"/>
                      <a:pt x="168" y="2172"/>
                      <a:pt x="158" y="2170"/>
                    </a:cubicBezTo>
                    <a:cubicBezTo>
                      <a:pt x="107" y="2159"/>
                      <a:pt x="125" y="2177"/>
                      <a:pt x="93" y="2196"/>
                    </a:cubicBezTo>
                    <a:cubicBezTo>
                      <a:pt x="87" y="2323"/>
                      <a:pt x="104" y="2319"/>
                      <a:pt x="123" y="2423"/>
                    </a:cubicBezTo>
                    <a:cubicBezTo>
                      <a:pt x="134" y="2487"/>
                      <a:pt x="157" y="2574"/>
                      <a:pt x="177" y="2636"/>
                    </a:cubicBezTo>
                    <a:cubicBezTo>
                      <a:pt x="238" y="2820"/>
                      <a:pt x="228" y="2726"/>
                      <a:pt x="262" y="2811"/>
                    </a:cubicBezTo>
                    <a:cubicBezTo>
                      <a:pt x="315" y="2941"/>
                      <a:pt x="413" y="3152"/>
                      <a:pt x="503" y="3251"/>
                    </a:cubicBezTo>
                    <a:cubicBezTo>
                      <a:pt x="546" y="3299"/>
                      <a:pt x="658" y="3470"/>
                      <a:pt x="670" y="3484"/>
                    </a:cubicBezTo>
                    <a:cubicBezTo>
                      <a:pt x="815" y="3656"/>
                      <a:pt x="754" y="3722"/>
                      <a:pt x="1014" y="3480"/>
                    </a:cubicBezTo>
                    <a:cubicBezTo>
                      <a:pt x="1085" y="3414"/>
                      <a:pt x="1144" y="3369"/>
                      <a:pt x="1216" y="3294"/>
                    </a:cubicBezTo>
                    <a:cubicBezTo>
                      <a:pt x="1280" y="3228"/>
                      <a:pt x="1441" y="3063"/>
                      <a:pt x="1472" y="2982"/>
                    </a:cubicBezTo>
                    <a:cubicBezTo>
                      <a:pt x="1485" y="2950"/>
                      <a:pt x="1507" y="2896"/>
                      <a:pt x="1506" y="2862"/>
                    </a:cubicBezTo>
                    <a:cubicBezTo>
                      <a:pt x="1506" y="2859"/>
                      <a:pt x="1506" y="2857"/>
                      <a:pt x="1506" y="2855"/>
                    </a:cubicBezTo>
                    <a:cubicBezTo>
                      <a:pt x="1505" y="2851"/>
                      <a:pt x="1504" y="2846"/>
                      <a:pt x="1502" y="2839"/>
                    </a:cubicBezTo>
                    <a:cubicBezTo>
                      <a:pt x="1493" y="2787"/>
                      <a:pt x="1455" y="2789"/>
                      <a:pt x="1422" y="2778"/>
                    </a:cubicBezTo>
                    <a:cubicBezTo>
                      <a:pt x="1398" y="2770"/>
                      <a:pt x="1369" y="2758"/>
                      <a:pt x="1349" y="2744"/>
                    </a:cubicBezTo>
                    <a:cubicBezTo>
                      <a:pt x="1082" y="2563"/>
                      <a:pt x="1447" y="2131"/>
                      <a:pt x="1707" y="2207"/>
                    </a:cubicBezTo>
                    <a:cubicBezTo>
                      <a:pt x="1959" y="2281"/>
                      <a:pt x="1767" y="2672"/>
                      <a:pt x="2131" y="2368"/>
                    </a:cubicBezTo>
                    <a:cubicBezTo>
                      <a:pt x="2232" y="2284"/>
                      <a:pt x="2403" y="2128"/>
                      <a:pt x="2484" y="2019"/>
                    </a:cubicBezTo>
                    <a:cubicBezTo>
                      <a:pt x="2528" y="1959"/>
                      <a:pt x="2640" y="1858"/>
                      <a:pt x="2636" y="1820"/>
                    </a:cubicBezTo>
                    <a:cubicBezTo>
                      <a:pt x="2632" y="1787"/>
                      <a:pt x="2385" y="1599"/>
                      <a:pt x="2299" y="1504"/>
                    </a:cubicBezTo>
                    <a:cubicBezTo>
                      <a:pt x="2267" y="1467"/>
                      <a:pt x="2276" y="1483"/>
                      <a:pt x="2241" y="1453"/>
                    </a:cubicBezTo>
                    <a:cubicBezTo>
                      <a:pt x="2218" y="1433"/>
                      <a:pt x="2212" y="1420"/>
                      <a:pt x="2189" y="1397"/>
                    </a:cubicBezTo>
                    <a:cubicBezTo>
                      <a:pt x="2102" y="1311"/>
                      <a:pt x="2101" y="1291"/>
                      <a:pt x="2038" y="1220"/>
                    </a:cubicBezTo>
                    <a:cubicBezTo>
                      <a:pt x="2002" y="1178"/>
                      <a:pt x="2025" y="1205"/>
                      <a:pt x="1999" y="1149"/>
                    </a:cubicBezTo>
                    <a:cubicBezTo>
                      <a:pt x="1953" y="1049"/>
                      <a:pt x="1862" y="926"/>
                      <a:pt x="1988" y="831"/>
                    </a:cubicBezTo>
                    <a:cubicBezTo>
                      <a:pt x="2046" y="788"/>
                      <a:pt x="2237" y="790"/>
                      <a:pt x="2253" y="667"/>
                    </a:cubicBezTo>
                    <a:cubicBezTo>
                      <a:pt x="2269" y="541"/>
                      <a:pt x="2033" y="146"/>
                      <a:pt x="1841" y="416"/>
                    </a:cubicBezTo>
                    <a:cubicBezTo>
                      <a:pt x="1778" y="505"/>
                      <a:pt x="1759" y="639"/>
                      <a:pt x="1620" y="639"/>
                    </a:cubicBezTo>
                    <a:cubicBezTo>
                      <a:pt x="1578" y="639"/>
                      <a:pt x="1546" y="638"/>
                      <a:pt x="1516" y="626"/>
                    </a:cubicBezTo>
                    <a:cubicBezTo>
                      <a:pt x="1326" y="549"/>
                      <a:pt x="1052" y="277"/>
                      <a:pt x="919" y="123"/>
                    </a:cubicBezTo>
                    <a:cubicBezTo>
                      <a:pt x="885" y="84"/>
                      <a:pt x="849" y="1"/>
                      <a:pt x="796" y="0"/>
                    </a:cubicBezTo>
                    <a:cubicBezTo>
                      <a:pt x="756" y="0"/>
                      <a:pt x="666" y="127"/>
                      <a:pt x="617" y="188"/>
                    </a:cubicBezTo>
                    <a:cubicBezTo>
                      <a:pt x="597" y="214"/>
                      <a:pt x="577" y="238"/>
                      <a:pt x="560" y="264"/>
                    </a:cubicBezTo>
                    <a:cubicBezTo>
                      <a:pt x="524" y="316"/>
                      <a:pt x="501" y="361"/>
                      <a:pt x="468" y="416"/>
                    </a:cubicBezTo>
                    <a:close/>
                  </a:path>
                </a:pathLst>
              </a:custGeom>
              <a:solidFill>
                <a:srgbClr val="FCC70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HN" sz="1350"/>
              </a:p>
            </p:txBody>
          </p:sp>
          <p:sp>
            <p:nvSpPr>
              <p:cNvPr id="351" name="Freeform 9"/>
              <p:cNvSpPr>
                <a:spLocks/>
              </p:cNvSpPr>
              <p:nvPr/>
            </p:nvSpPr>
            <p:spPr bwMode="auto">
              <a:xfrm rot="2700000">
                <a:off x="3116056" y="3966464"/>
                <a:ext cx="806105" cy="1128545"/>
              </a:xfrm>
              <a:custGeom>
                <a:avLst/>
                <a:gdLst>
                  <a:gd name="T0" fmla="*/ 173 w 2594"/>
                  <a:gd name="T1" fmla="*/ 1998 h 3636"/>
                  <a:gd name="T2" fmla="*/ 350 w 2594"/>
                  <a:gd name="T3" fmla="*/ 2161 h 3636"/>
                  <a:gd name="T4" fmla="*/ 474 w 2594"/>
                  <a:gd name="T5" fmla="*/ 2740 h 3636"/>
                  <a:gd name="T6" fmla="*/ 265 w 2594"/>
                  <a:gd name="T7" fmla="*/ 2864 h 3636"/>
                  <a:gd name="T8" fmla="*/ 375 w 2594"/>
                  <a:gd name="T9" fmla="*/ 3093 h 3636"/>
                  <a:gd name="T10" fmla="*/ 646 w 2594"/>
                  <a:gd name="T11" fmla="*/ 3185 h 3636"/>
                  <a:gd name="T12" fmla="*/ 705 w 2594"/>
                  <a:gd name="T13" fmla="*/ 3136 h 3636"/>
                  <a:gd name="T14" fmla="*/ 1330 w 2594"/>
                  <a:gd name="T15" fmla="*/ 3130 h 3636"/>
                  <a:gd name="T16" fmla="*/ 1596 w 2594"/>
                  <a:gd name="T17" fmla="*/ 3386 h 3636"/>
                  <a:gd name="T18" fmla="*/ 1871 w 2594"/>
                  <a:gd name="T19" fmla="*/ 3636 h 3636"/>
                  <a:gd name="T20" fmla="*/ 2069 w 2594"/>
                  <a:gd name="T21" fmla="*/ 3384 h 3636"/>
                  <a:gd name="T22" fmla="*/ 2140 w 2594"/>
                  <a:gd name="T23" fmla="*/ 3263 h 3636"/>
                  <a:gd name="T24" fmla="*/ 2224 w 2594"/>
                  <a:gd name="T25" fmla="*/ 3128 h 3636"/>
                  <a:gd name="T26" fmla="*/ 2483 w 2594"/>
                  <a:gd name="T27" fmla="*/ 2351 h 3636"/>
                  <a:gd name="T28" fmla="*/ 2170 w 2594"/>
                  <a:gd name="T29" fmla="*/ 2246 h 3636"/>
                  <a:gd name="T30" fmla="*/ 2173 w 2594"/>
                  <a:gd name="T31" fmla="*/ 1525 h 3636"/>
                  <a:gd name="T32" fmla="*/ 2521 w 2594"/>
                  <a:gd name="T33" fmla="*/ 1609 h 3636"/>
                  <a:gd name="T34" fmla="*/ 2498 w 2594"/>
                  <a:gd name="T35" fmla="*/ 1284 h 3636"/>
                  <a:gd name="T36" fmla="*/ 2457 w 2594"/>
                  <a:gd name="T37" fmla="*/ 1109 h 3636"/>
                  <a:gd name="T38" fmla="*/ 2394 w 2594"/>
                  <a:gd name="T39" fmla="*/ 891 h 3636"/>
                  <a:gd name="T40" fmla="*/ 2355 w 2594"/>
                  <a:gd name="T41" fmla="*/ 786 h 3636"/>
                  <a:gd name="T42" fmla="*/ 2259 w 2594"/>
                  <a:gd name="T43" fmla="*/ 606 h 3636"/>
                  <a:gd name="T44" fmla="*/ 2207 w 2594"/>
                  <a:gd name="T45" fmla="*/ 512 h 3636"/>
                  <a:gd name="T46" fmla="*/ 1985 w 2594"/>
                  <a:gd name="T47" fmla="*/ 175 h 3636"/>
                  <a:gd name="T48" fmla="*/ 1876 w 2594"/>
                  <a:gd name="T49" fmla="*/ 67 h 3636"/>
                  <a:gd name="T50" fmla="*/ 1639 w 2594"/>
                  <a:gd name="T51" fmla="*/ 170 h 3636"/>
                  <a:gd name="T52" fmla="*/ 1266 w 2594"/>
                  <a:gd name="T53" fmla="*/ 612 h 3636"/>
                  <a:gd name="T54" fmla="*/ 1242 w 2594"/>
                  <a:gd name="T55" fmla="*/ 675 h 3636"/>
                  <a:gd name="T56" fmla="*/ 1246 w 2594"/>
                  <a:gd name="T57" fmla="*/ 741 h 3636"/>
                  <a:gd name="T58" fmla="*/ 1576 w 2594"/>
                  <a:gd name="T59" fmla="*/ 969 h 3636"/>
                  <a:gd name="T60" fmla="*/ 1390 w 2594"/>
                  <a:gd name="T61" fmla="*/ 1423 h 3636"/>
                  <a:gd name="T62" fmla="*/ 1373 w 2594"/>
                  <a:gd name="T63" fmla="*/ 1442 h 3636"/>
                  <a:gd name="T64" fmla="*/ 1052 w 2594"/>
                  <a:gd name="T65" fmla="*/ 1519 h 3636"/>
                  <a:gd name="T66" fmla="*/ 821 w 2594"/>
                  <a:gd name="T67" fmla="*/ 1199 h 3636"/>
                  <a:gd name="T68" fmla="*/ 349 w 2594"/>
                  <a:gd name="T69" fmla="*/ 1435 h 3636"/>
                  <a:gd name="T70" fmla="*/ 173 w 2594"/>
                  <a:gd name="T71" fmla="*/ 1623 h 3636"/>
                  <a:gd name="T72" fmla="*/ 6 w 2594"/>
                  <a:gd name="T73" fmla="*/ 1823 h 3636"/>
                  <a:gd name="T74" fmla="*/ 173 w 2594"/>
                  <a:gd name="T75" fmla="*/ 1998 h 3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594" h="3636">
                    <a:moveTo>
                      <a:pt x="173" y="1998"/>
                    </a:moveTo>
                    <a:cubicBezTo>
                      <a:pt x="239" y="2056"/>
                      <a:pt x="288" y="2104"/>
                      <a:pt x="350" y="2161"/>
                    </a:cubicBezTo>
                    <a:cubicBezTo>
                      <a:pt x="475" y="2276"/>
                      <a:pt x="874" y="2693"/>
                      <a:pt x="474" y="2740"/>
                    </a:cubicBezTo>
                    <a:cubicBezTo>
                      <a:pt x="368" y="2752"/>
                      <a:pt x="272" y="2769"/>
                      <a:pt x="265" y="2864"/>
                    </a:cubicBezTo>
                    <a:cubicBezTo>
                      <a:pt x="256" y="2977"/>
                      <a:pt x="327" y="3039"/>
                      <a:pt x="375" y="3093"/>
                    </a:cubicBezTo>
                    <a:cubicBezTo>
                      <a:pt x="431" y="3155"/>
                      <a:pt x="561" y="3189"/>
                      <a:pt x="646" y="3185"/>
                    </a:cubicBezTo>
                    <a:cubicBezTo>
                      <a:pt x="661" y="3164"/>
                      <a:pt x="672" y="3141"/>
                      <a:pt x="705" y="3136"/>
                    </a:cubicBezTo>
                    <a:cubicBezTo>
                      <a:pt x="780" y="2776"/>
                      <a:pt x="1178" y="2989"/>
                      <a:pt x="1330" y="3130"/>
                    </a:cubicBezTo>
                    <a:lnTo>
                      <a:pt x="1596" y="3386"/>
                    </a:lnTo>
                    <a:cubicBezTo>
                      <a:pt x="1772" y="3564"/>
                      <a:pt x="1753" y="3635"/>
                      <a:pt x="1871" y="3636"/>
                    </a:cubicBezTo>
                    <a:cubicBezTo>
                      <a:pt x="1897" y="3580"/>
                      <a:pt x="1995" y="3399"/>
                      <a:pt x="2069" y="3384"/>
                    </a:cubicBezTo>
                    <a:cubicBezTo>
                      <a:pt x="2092" y="3339"/>
                      <a:pt x="2114" y="3306"/>
                      <a:pt x="2140" y="3263"/>
                    </a:cubicBezTo>
                    <a:lnTo>
                      <a:pt x="2224" y="3128"/>
                    </a:lnTo>
                    <a:cubicBezTo>
                      <a:pt x="2313" y="2984"/>
                      <a:pt x="2594" y="2521"/>
                      <a:pt x="2483" y="2351"/>
                    </a:cubicBezTo>
                    <a:cubicBezTo>
                      <a:pt x="2423" y="2259"/>
                      <a:pt x="2331" y="2321"/>
                      <a:pt x="2170" y="2246"/>
                    </a:cubicBezTo>
                    <a:cubicBezTo>
                      <a:pt x="1856" y="2102"/>
                      <a:pt x="1958" y="1609"/>
                      <a:pt x="2173" y="1525"/>
                    </a:cubicBezTo>
                    <a:cubicBezTo>
                      <a:pt x="2321" y="1468"/>
                      <a:pt x="2324" y="1631"/>
                      <a:pt x="2521" y="1609"/>
                    </a:cubicBezTo>
                    <a:cubicBezTo>
                      <a:pt x="2526" y="1523"/>
                      <a:pt x="2525" y="1357"/>
                      <a:pt x="2498" y="1284"/>
                    </a:cubicBezTo>
                    <a:cubicBezTo>
                      <a:pt x="2451" y="1156"/>
                      <a:pt x="2483" y="1231"/>
                      <a:pt x="2457" y="1109"/>
                    </a:cubicBezTo>
                    <a:cubicBezTo>
                      <a:pt x="2446" y="1057"/>
                      <a:pt x="2416" y="941"/>
                      <a:pt x="2394" y="891"/>
                    </a:cubicBezTo>
                    <a:cubicBezTo>
                      <a:pt x="2379" y="855"/>
                      <a:pt x="2371" y="819"/>
                      <a:pt x="2355" y="786"/>
                    </a:cubicBezTo>
                    <a:cubicBezTo>
                      <a:pt x="2313" y="702"/>
                      <a:pt x="2298" y="716"/>
                      <a:pt x="2259" y="606"/>
                    </a:cubicBezTo>
                    <a:cubicBezTo>
                      <a:pt x="2239" y="551"/>
                      <a:pt x="2229" y="557"/>
                      <a:pt x="2207" y="512"/>
                    </a:cubicBezTo>
                    <a:cubicBezTo>
                      <a:pt x="2145" y="386"/>
                      <a:pt x="2076" y="280"/>
                      <a:pt x="1985" y="175"/>
                    </a:cubicBezTo>
                    <a:lnTo>
                      <a:pt x="1876" y="67"/>
                    </a:lnTo>
                    <a:cubicBezTo>
                      <a:pt x="1808" y="0"/>
                      <a:pt x="1766" y="52"/>
                      <a:pt x="1639" y="170"/>
                    </a:cubicBezTo>
                    <a:cubicBezTo>
                      <a:pt x="1529" y="273"/>
                      <a:pt x="1319" y="478"/>
                      <a:pt x="1266" y="612"/>
                    </a:cubicBezTo>
                    <a:lnTo>
                      <a:pt x="1242" y="675"/>
                    </a:lnTo>
                    <a:cubicBezTo>
                      <a:pt x="1229" y="728"/>
                      <a:pt x="1243" y="730"/>
                      <a:pt x="1246" y="741"/>
                    </a:cubicBezTo>
                    <a:cubicBezTo>
                      <a:pt x="1266" y="805"/>
                      <a:pt x="1508" y="772"/>
                      <a:pt x="1576" y="969"/>
                    </a:cubicBezTo>
                    <a:cubicBezTo>
                      <a:pt x="1641" y="1158"/>
                      <a:pt x="1488" y="1322"/>
                      <a:pt x="1390" y="1423"/>
                    </a:cubicBezTo>
                    <a:lnTo>
                      <a:pt x="1373" y="1442"/>
                    </a:lnTo>
                    <a:cubicBezTo>
                      <a:pt x="1337" y="1475"/>
                      <a:pt x="1171" y="1559"/>
                      <a:pt x="1052" y="1519"/>
                    </a:cubicBezTo>
                    <a:cubicBezTo>
                      <a:pt x="870" y="1459"/>
                      <a:pt x="907" y="1232"/>
                      <a:pt x="821" y="1199"/>
                    </a:cubicBezTo>
                    <a:cubicBezTo>
                      <a:pt x="623" y="1163"/>
                      <a:pt x="436" y="1350"/>
                      <a:pt x="349" y="1435"/>
                    </a:cubicBezTo>
                    <a:cubicBezTo>
                      <a:pt x="285" y="1497"/>
                      <a:pt x="234" y="1558"/>
                      <a:pt x="173" y="1623"/>
                    </a:cubicBezTo>
                    <a:cubicBezTo>
                      <a:pt x="157" y="1639"/>
                      <a:pt x="8" y="1804"/>
                      <a:pt x="6" y="1823"/>
                    </a:cubicBezTo>
                    <a:cubicBezTo>
                      <a:pt x="0" y="1867"/>
                      <a:pt x="115" y="1948"/>
                      <a:pt x="173" y="1998"/>
                    </a:cubicBezTo>
                    <a:close/>
                  </a:path>
                </a:pathLst>
              </a:custGeom>
              <a:solidFill>
                <a:srgbClr val="FF010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HN" sz="1350"/>
              </a:p>
            </p:txBody>
          </p:sp>
          <p:sp>
            <p:nvSpPr>
              <p:cNvPr id="352" name="Freeform 10"/>
              <p:cNvSpPr>
                <a:spLocks/>
              </p:cNvSpPr>
              <p:nvPr/>
            </p:nvSpPr>
            <p:spPr bwMode="auto">
              <a:xfrm rot="2700000">
                <a:off x="2929502" y="3509291"/>
                <a:ext cx="1148472" cy="826031"/>
              </a:xfrm>
              <a:custGeom>
                <a:avLst/>
                <a:gdLst>
                  <a:gd name="T0" fmla="*/ 2017 w 3698"/>
                  <a:gd name="T1" fmla="*/ 2452 h 2661"/>
                  <a:gd name="T2" fmla="*/ 2158 w 3698"/>
                  <a:gd name="T3" fmla="*/ 2301 h 2661"/>
                  <a:gd name="T4" fmla="*/ 2306 w 3698"/>
                  <a:gd name="T5" fmla="*/ 2160 h 2661"/>
                  <a:gd name="T6" fmla="*/ 2385 w 3698"/>
                  <a:gd name="T7" fmla="*/ 2093 h 2661"/>
                  <a:gd name="T8" fmla="*/ 2425 w 3698"/>
                  <a:gd name="T9" fmla="*/ 2062 h 2661"/>
                  <a:gd name="T10" fmla="*/ 2686 w 3698"/>
                  <a:gd name="T11" fmla="*/ 1943 h 2661"/>
                  <a:gd name="T12" fmla="*/ 2998 w 3698"/>
                  <a:gd name="T13" fmla="*/ 2216 h 2661"/>
                  <a:gd name="T14" fmla="*/ 3377 w 3698"/>
                  <a:gd name="T15" fmla="*/ 2090 h 2661"/>
                  <a:gd name="T16" fmla="*/ 3399 w 3698"/>
                  <a:gd name="T17" fmla="*/ 2040 h 2661"/>
                  <a:gd name="T18" fmla="*/ 3427 w 3698"/>
                  <a:gd name="T19" fmla="*/ 1996 h 2661"/>
                  <a:gd name="T20" fmla="*/ 3246 w 3698"/>
                  <a:gd name="T21" fmla="*/ 1757 h 2661"/>
                  <a:gd name="T22" fmla="*/ 3092 w 3698"/>
                  <a:gd name="T23" fmla="*/ 1479 h 2661"/>
                  <a:gd name="T24" fmla="*/ 3109 w 3698"/>
                  <a:gd name="T25" fmla="*/ 1447 h 2661"/>
                  <a:gd name="T26" fmla="*/ 3256 w 3698"/>
                  <a:gd name="T27" fmla="*/ 1232 h 2661"/>
                  <a:gd name="T28" fmla="*/ 3625 w 3698"/>
                  <a:gd name="T29" fmla="*/ 863 h 2661"/>
                  <a:gd name="T30" fmla="*/ 3693 w 3698"/>
                  <a:gd name="T31" fmla="*/ 782 h 2661"/>
                  <a:gd name="T32" fmla="*/ 3465 w 3698"/>
                  <a:gd name="T33" fmla="*/ 572 h 2661"/>
                  <a:gd name="T34" fmla="*/ 3385 w 3698"/>
                  <a:gd name="T35" fmla="*/ 508 h 2661"/>
                  <a:gd name="T36" fmla="*/ 3013 w 3698"/>
                  <a:gd name="T37" fmla="*/ 288 h 2661"/>
                  <a:gd name="T38" fmla="*/ 2815 w 3698"/>
                  <a:gd name="T39" fmla="*/ 200 h 2661"/>
                  <a:gd name="T40" fmla="*/ 2589 w 3698"/>
                  <a:gd name="T41" fmla="*/ 132 h 2661"/>
                  <a:gd name="T42" fmla="*/ 2133 w 3698"/>
                  <a:gd name="T43" fmla="*/ 120 h 2661"/>
                  <a:gd name="T44" fmla="*/ 2207 w 3698"/>
                  <a:gd name="T45" fmla="*/ 332 h 2661"/>
                  <a:gd name="T46" fmla="*/ 1514 w 3698"/>
                  <a:gd name="T47" fmla="*/ 538 h 2661"/>
                  <a:gd name="T48" fmla="*/ 1536 w 3698"/>
                  <a:gd name="T49" fmla="*/ 202 h 2661"/>
                  <a:gd name="T50" fmla="*/ 1572 w 3698"/>
                  <a:gd name="T51" fmla="*/ 104 h 2661"/>
                  <a:gd name="T52" fmla="*/ 1032 w 3698"/>
                  <a:gd name="T53" fmla="*/ 184 h 2661"/>
                  <a:gd name="T54" fmla="*/ 720 w 3698"/>
                  <a:gd name="T55" fmla="*/ 308 h 2661"/>
                  <a:gd name="T56" fmla="*/ 462 w 3698"/>
                  <a:gd name="T57" fmla="*/ 460 h 2661"/>
                  <a:gd name="T58" fmla="*/ 369 w 3698"/>
                  <a:gd name="T59" fmla="*/ 514 h 2661"/>
                  <a:gd name="T60" fmla="*/ 135 w 3698"/>
                  <a:gd name="T61" fmla="*/ 704 h 2661"/>
                  <a:gd name="T62" fmla="*/ 182 w 3698"/>
                  <a:gd name="T63" fmla="*/ 962 h 2661"/>
                  <a:gd name="T64" fmla="*/ 244 w 3698"/>
                  <a:gd name="T65" fmla="*/ 1044 h 2661"/>
                  <a:gd name="T66" fmla="*/ 658 w 3698"/>
                  <a:gd name="T67" fmla="*/ 1383 h 2661"/>
                  <a:gd name="T68" fmla="*/ 984 w 3698"/>
                  <a:gd name="T69" fmla="*/ 1176 h 2661"/>
                  <a:gd name="T70" fmla="*/ 1337 w 3698"/>
                  <a:gd name="T71" fmla="*/ 1765 h 2661"/>
                  <a:gd name="T72" fmla="*/ 1261 w 3698"/>
                  <a:gd name="T73" fmla="*/ 2014 h 2661"/>
                  <a:gd name="T74" fmla="*/ 1773 w 3698"/>
                  <a:gd name="T75" fmla="*/ 2544 h 2661"/>
                  <a:gd name="T76" fmla="*/ 2017 w 3698"/>
                  <a:gd name="T77" fmla="*/ 2452 h 26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698" h="2661">
                    <a:moveTo>
                      <a:pt x="2017" y="2452"/>
                    </a:moveTo>
                    <a:cubicBezTo>
                      <a:pt x="2064" y="2401"/>
                      <a:pt x="2108" y="2359"/>
                      <a:pt x="2158" y="2301"/>
                    </a:cubicBezTo>
                    <a:cubicBezTo>
                      <a:pt x="2197" y="2255"/>
                      <a:pt x="2261" y="2202"/>
                      <a:pt x="2306" y="2160"/>
                    </a:cubicBezTo>
                    <a:cubicBezTo>
                      <a:pt x="2330" y="2137"/>
                      <a:pt x="2354" y="2120"/>
                      <a:pt x="2385" y="2093"/>
                    </a:cubicBezTo>
                    <a:cubicBezTo>
                      <a:pt x="2405" y="2077"/>
                      <a:pt x="2406" y="2075"/>
                      <a:pt x="2425" y="2062"/>
                    </a:cubicBezTo>
                    <a:cubicBezTo>
                      <a:pt x="2497" y="2015"/>
                      <a:pt x="2583" y="1955"/>
                      <a:pt x="2686" y="1943"/>
                    </a:cubicBezTo>
                    <a:cubicBezTo>
                      <a:pt x="2961" y="1910"/>
                      <a:pt x="2947" y="2144"/>
                      <a:pt x="2998" y="2216"/>
                    </a:cubicBezTo>
                    <a:cubicBezTo>
                      <a:pt x="3095" y="2354"/>
                      <a:pt x="3309" y="2208"/>
                      <a:pt x="3377" y="2090"/>
                    </a:cubicBezTo>
                    <a:cubicBezTo>
                      <a:pt x="3390" y="2067"/>
                      <a:pt x="3389" y="2059"/>
                      <a:pt x="3399" y="2040"/>
                    </a:cubicBezTo>
                    <a:cubicBezTo>
                      <a:pt x="3419" y="2003"/>
                      <a:pt x="3405" y="2046"/>
                      <a:pt x="3427" y="1996"/>
                    </a:cubicBezTo>
                    <a:cubicBezTo>
                      <a:pt x="3481" y="1875"/>
                      <a:pt x="3392" y="1784"/>
                      <a:pt x="3246" y="1757"/>
                    </a:cubicBezTo>
                    <a:cubicBezTo>
                      <a:pt x="3088" y="1729"/>
                      <a:pt x="3040" y="1590"/>
                      <a:pt x="3092" y="1479"/>
                    </a:cubicBezTo>
                    <a:lnTo>
                      <a:pt x="3109" y="1447"/>
                    </a:lnTo>
                    <a:cubicBezTo>
                      <a:pt x="3150" y="1368"/>
                      <a:pt x="3201" y="1293"/>
                      <a:pt x="3256" y="1232"/>
                    </a:cubicBezTo>
                    <a:cubicBezTo>
                      <a:pt x="3403" y="1072"/>
                      <a:pt x="3460" y="1006"/>
                      <a:pt x="3625" y="863"/>
                    </a:cubicBezTo>
                    <a:cubicBezTo>
                      <a:pt x="3649" y="842"/>
                      <a:pt x="3690" y="819"/>
                      <a:pt x="3693" y="782"/>
                    </a:cubicBezTo>
                    <a:cubicBezTo>
                      <a:pt x="3698" y="726"/>
                      <a:pt x="3512" y="608"/>
                      <a:pt x="3465" y="572"/>
                    </a:cubicBezTo>
                    <a:cubicBezTo>
                      <a:pt x="3438" y="551"/>
                      <a:pt x="3420" y="534"/>
                      <a:pt x="3385" y="508"/>
                    </a:cubicBezTo>
                    <a:cubicBezTo>
                      <a:pt x="3291" y="437"/>
                      <a:pt x="3123" y="343"/>
                      <a:pt x="3013" y="288"/>
                    </a:cubicBezTo>
                    <a:cubicBezTo>
                      <a:pt x="2975" y="269"/>
                      <a:pt x="2851" y="209"/>
                      <a:pt x="2815" y="200"/>
                    </a:cubicBezTo>
                    <a:cubicBezTo>
                      <a:pt x="2727" y="179"/>
                      <a:pt x="2672" y="153"/>
                      <a:pt x="2589" y="132"/>
                    </a:cubicBezTo>
                    <a:cubicBezTo>
                      <a:pt x="2486" y="106"/>
                      <a:pt x="2160" y="0"/>
                      <a:pt x="2133" y="120"/>
                    </a:cubicBezTo>
                    <a:cubicBezTo>
                      <a:pt x="2121" y="170"/>
                      <a:pt x="2190" y="290"/>
                      <a:pt x="2207" y="332"/>
                    </a:cubicBezTo>
                    <a:cubicBezTo>
                      <a:pt x="2347" y="694"/>
                      <a:pt x="1726" y="797"/>
                      <a:pt x="1514" y="538"/>
                    </a:cubicBezTo>
                    <a:cubicBezTo>
                      <a:pt x="1444" y="454"/>
                      <a:pt x="1451" y="312"/>
                      <a:pt x="1536" y="202"/>
                    </a:cubicBezTo>
                    <a:cubicBezTo>
                      <a:pt x="1563" y="168"/>
                      <a:pt x="1575" y="155"/>
                      <a:pt x="1572" y="104"/>
                    </a:cubicBezTo>
                    <a:cubicBezTo>
                      <a:pt x="1484" y="39"/>
                      <a:pt x="1097" y="138"/>
                      <a:pt x="1032" y="184"/>
                    </a:cubicBezTo>
                    <a:cubicBezTo>
                      <a:pt x="988" y="214"/>
                      <a:pt x="842" y="254"/>
                      <a:pt x="720" y="308"/>
                    </a:cubicBezTo>
                    <a:lnTo>
                      <a:pt x="462" y="460"/>
                    </a:lnTo>
                    <a:cubicBezTo>
                      <a:pt x="422" y="489"/>
                      <a:pt x="408" y="489"/>
                      <a:pt x="369" y="514"/>
                    </a:cubicBezTo>
                    <a:cubicBezTo>
                      <a:pt x="338" y="534"/>
                      <a:pt x="162" y="675"/>
                      <a:pt x="135" y="704"/>
                    </a:cubicBezTo>
                    <a:cubicBezTo>
                      <a:pt x="50" y="798"/>
                      <a:pt x="0" y="772"/>
                      <a:pt x="182" y="962"/>
                    </a:cubicBezTo>
                    <a:cubicBezTo>
                      <a:pt x="213" y="994"/>
                      <a:pt x="218" y="1014"/>
                      <a:pt x="244" y="1044"/>
                    </a:cubicBezTo>
                    <a:cubicBezTo>
                      <a:pt x="317" y="1129"/>
                      <a:pt x="554" y="1344"/>
                      <a:pt x="658" y="1383"/>
                    </a:cubicBezTo>
                    <a:cubicBezTo>
                      <a:pt x="911" y="1477"/>
                      <a:pt x="826" y="1294"/>
                      <a:pt x="984" y="1176"/>
                    </a:cubicBezTo>
                    <a:cubicBezTo>
                      <a:pt x="1304" y="936"/>
                      <a:pt x="1755" y="1621"/>
                      <a:pt x="1337" y="1765"/>
                    </a:cubicBezTo>
                    <a:cubicBezTo>
                      <a:pt x="1310" y="1774"/>
                      <a:pt x="1076" y="1783"/>
                      <a:pt x="1261" y="2014"/>
                    </a:cubicBezTo>
                    <a:cubicBezTo>
                      <a:pt x="1419" y="2212"/>
                      <a:pt x="1584" y="2382"/>
                      <a:pt x="1773" y="2544"/>
                    </a:cubicBezTo>
                    <a:cubicBezTo>
                      <a:pt x="1910" y="2661"/>
                      <a:pt x="1885" y="2596"/>
                      <a:pt x="2017" y="2452"/>
                    </a:cubicBezTo>
                    <a:close/>
                  </a:path>
                </a:pathLst>
              </a:custGeom>
              <a:solidFill>
                <a:srgbClr val="0A146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HN" sz="1350"/>
              </a:p>
            </p:txBody>
          </p:sp>
        </p:grpSp>
      </p:grpSp>
      <p:sp>
        <p:nvSpPr>
          <p:cNvPr id="354" name="Título 9"/>
          <p:cNvSpPr>
            <a:spLocks noGrp="1"/>
          </p:cNvSpPr>
          <p:nvPr>
            <p:ph type="title"/>
          </p:nvPr>
        </p:nvSpPr>
        <p:spPr>
          <a:xfrm>
            <a:off x="286897" y="120990"/>
            <a:ext cx="6380778" cy="1325563"/>
          </a:xfrm>
        </p:spPr>
        <p:txBody>
          <a:bodyPr>
            <a:normAutofit fontScale="90000"/>
          </a:bodyPr>
          <a:lstStyle/>
          <a:p>
            <a:r>
              <a:rPr lang="es-HN" sz="4000" dirty="0" smtClean="0"/>
              <a:t>LADM</a:t>
            </a:r>
            <a:r>
              <a:rPr lang="es-HN" dirty="0" smtClean="0"/>
              <a:t> y la Implementación del</a:t>
            </a:r>
            <a:br>
              <a:rPr lang="es-HN" dirty="0" smtClean="0"/>
            </a:br>
            <a:r>
              <a:rPr lang="es-HN" dirty="0" smtClean="0">
                <a:latin typeface="Impact" panose="020B0806030902050204" pitchFamily="34" charset="0"/>
              </a:rPr>
              <a:t>Catastro </a:t>
            </a:r>
            <a:r>
              <a:rPr lang="es-HN" dirty="0">
                <a:latin typeface="Impact" panose="020B0806030902050204" pitchFamily="34" charset="0"/>
              </a:rPr>
              <a:t>Multipropósito</a:t>
            </a:r>
          </a:p>
        </p:txBody>
      </p:sp>
    </p:spTree>
    <p:extLst>
      <p:ext uri="{BB962C8B-B14F-4D97-AF65-F5344CB8AC3E}">
        <p14:creationId xmlns:p14="http://schemas.microsoft.com/office/powerpoint/2010/main" val="428053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/>
          <p:cNvSpPr/>
          <p:nvPr/>
        </p:nvSpPr>
        <p:spPr>
          <a:xfrm>
            <a:off x="5395064" y="3096472"/>
            <a:ext cx="3748936" cy="376152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23" name="Rectángulo 22"/>
          <p:cNvSpPr/>
          <p:nvPr/>
        </p:nvSpPr>
        <p:spPr>
          <a:xfrm>
            <a:off x="3073373" y="3100937"/>
            <a:ext cx="2287266" cy="229437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24" name="Rectángulo 23"/>
          <p:cNvSpPr/>
          <p:nvPr/>
        </p:nvSpPr>
        <p:spPr>
          <a:xfrm>
            <a:off x="5388878" y="807310"/>
            <a:ext cx="2271095" cy="22628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25" name="Rectángulo 24"/>
          <p:cNvSpPr/>
          <p:nvPr/>
        </p:nvSpPr>
        <p:spPr>
          <a:xfrm>
            <a:off x="3680120" y="1404788"/>
            <a:ext cx="1662693" cy="16653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3" name="Rectángulo 2"/>
          <p:cNvSpPr/>
          <p:nvPr/>
        </p:nvSpPr>
        <p:spPr>
          <a:xfrm>
            <a:off x="0" y="6111338"/>
            <a:ext cx="9128707" cy="7466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1117600" y="3482210"/>
            <a:ext cx="4153442" cy="16653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HN" sz="6600" dirty="0">
                <a:latin typeface="Impact" panose="020B0806030902050204" pitchFamily="34" charset="0"/>
              </a:rPr>
              <a:t>Gracias</a:t>
            </a:r>
            <a:endParaRPr lang="es-HN" sz="6600" b="1" dirty="0"/>
          </a:p>
        </p:txBody>
      </p:sp>
      <p:cxnSp>
        <p:nvCxnSpPr>
          <p:cNvPr id="13" name="Conector recto 12"/>
          <p:cNvCxnSpPr/>
          <p:nvPr/>
        </p:nvCxnSpPr>
        <p:spPr>
          <a:xfrm>
            <a:off x="468923" y="4657215"/>
            <a:ext cx="475042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>
            <a:off x="-2" y="6078499"/>
            <a:ext cx="9144001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16" name="Picture 2" descr="https://static.wixstatic.com/media/c9a336_f17dfb672a8a465991c6a5ba3708cfd4~mv2.png/v1/fill/w_580,h_100,al_c,usm_0.66_1.00_0.01/c9a336_f17dfb672a8a465991c6a5ba3708cfd4~mv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218" y="6156694"/>
            <a:ext cx="4042276" cy="69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geo.sofexamericas.com/images/geomatica%202016%20con%20slogan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03"/>
          <a:stretch/>
        </p:blipFill>
        <p:spPr bwMode="auto">
          <a:xfrm>
            <a:off x="184965" y="6137804"/>
            <a:ext cx="2189870" cy="69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23482" y="6121277"/>
            <a:ext cx="2305225" cy="746661"/>
          </a:xfrm>
          <a:prstGeom prst="rect">
            <a:avLst/>
          </a:prstGeom>
        </p:spPr>
      </p:pic>
      <p:cxnSp>
        <p:nvCxnSpPr>
          <p:cNvPr id="19" name="Conector recto 18"/>
          <p:cNvCxnSpPr/>
          <p:nvPr/>
        </p:nvCxnSpPr>
        <p:spPr>
          <a:xfrm flipV="1">
            <a:off x="2453530" y="6156694"/>
            <a:ext cx="0" cy="67350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0" name="Conector recto 19"/>
          <p:cNvCxnSpPr/>
          <p:nvPr/>
        </p:nvCxnSpPr>
        <p:spPr>
          <a:xfrm flipV="1">
            <a:off x="6605430" y="6156694"/>
            <a:ext cx="0" cy="67350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grpSp>
        <p:nvGrpSpPr>
          <p:cNvPr id="26" name="Grupo 25"/>
          <p:cNvGrpSpPr/>
          <p:nvPr/>
        </p:nvGrpSpPr>
        <p:grpSpPr>
          <a:xfrm>
            <a:off x="4479850" y="2209882"/>
            <a:ext cx="1775803" cy="1756215"/>
            <a:chOff x="2307578" y="3348071"/>
            <a:chExt cx="1775803" cy="1756215"/>
          </a:xfrm>
        </p:grpSpPr>
        <p:sp>
          <p:nvSpPr>
            <p:cNvPr id="27" name="Freeform 8"/>
            <p:cNvSpPr>
              <a:spLocks/>
            </p:cNvSpPr>
            <p:nvPr/>
          </p:nvSpPr>
          <p:spPr bwMode="auto">
            <a:xfrm rot="2700000">
              <a:off x="2333287" y="4131527"/>
              <a:ext cx="1139415" cy="806104"/>
            </a:xfrm>
            <a:custGeom>
              <a:avLst/>
              <a:gdLst>
                <a:gd name="T0" fmla="*/ 764 w 3669"/>
                <a:gd name="T1" fmla="*/ 443 h 2595"/>
                <a:gd name="T2" fmla="*/ 582 w 3669"/>
                <a:gd name="T3" fmla="*/ 522 h 2595"/>
                <a:gd name="T4" fmla="*/ 498 w 3669"/>
                <a:gd name="T5" fmla="*/ 740 h 2595"/>
                <a:gd name="T6" fmla="*/ 740 w 3669"/>
                <a:gd name="T7" fmla="*/ 885 h 2595"/>
                <a:gd name="T8" fmla="*/ 521 w 3669"/>
                <a:gd name="T9" fmla="*/ 1356 h 2595"/>
                <a:gd name="T10" fmla="*/ 467 w 3669"/>
                <a:gd name="T11" fmla="*/ 1412 h 2595"/>
                <a:gd name="T12" fmla="*/ 410 w 3669"/>
                <a:gd name="T13" fmla="*/ 1491 h 2595"/>
                <a:gd name="T14" fmla="*/ 316 w 3669"/>
                <a:gd name="T15" fmla="*/ 1564 h 2595"/>
                <a:gd name="T16" fmla="*/ 121 w 3669"/>
                <a:gd name="T17" fmla="*/ 1744 h 2595"/>
                <a:gd name="T18" fmla="*/ 70 w 3669"/>
                <a:gd name="T19" fmla="*/ 1906 h 2595"/>
                <a:gd name="T20" fmla="*/ 264 w 3669"/>
                <a:gd name="T21" fmla="*/ 2048 h 2595"/>
                <a:gd name="T22" fmla="*/ 290 w 3669"/>
                <a:gd name="T23" fmla="*/ 2085 h 2595"/>
                <a:gd name="T24" fmla="*/ 325 w 3669"/>
                <a:gd name="T25" fmla="*/ 2112 h 2595"/>
                <a:gd name="T26" fmla="*/ 393 w 3669"/>
                <a:gd name="T27" fmla="*/ 2157 h 2595"/>
                <a:gd name="T28" fmla="*/ 810 w 3669"/>
                <a:gd name="T29" fmla="*/ 2386 h 2595"/>
                <a:gd name="T30" fmla="*/ 929 w 3669"/>
                <a:gd name="T31" fmla="*/ 2426 h 2595"/>
                <a:gd name="T32" fmla="*/ 1333 w 3669"/>
                <a:gd name="T33" fmla="*/ 2538 h 2595"/>
                <a:gd name="T34" fmla="*/ 1388 w 3669"/>
                <a:gd name="T35" fmla="*/ 2552 h 2595"/>
                <a:gd name="T36" fmla="*/ 1516 w 3669"/>
                <a:gd name="T37" fmla="*/ 2583 h 2595"/>
                <a:gd name="T38" fmla="*/ 1535 w 3669"/>
                <a:gd name="T39" fmla="*/ 2079 h 2595"/>
                <a:gd name="T40" fmla="*/ 1976 w 3669"/>
                <a:gd name="T41" fmla="*/ 1963 h 2595"/>
                <a:gd name="T42" fmla="*/ 2042 w 3669"/>
                <a:gd name="T43" fmla="*/ 1987 h 2595"/>
                <a:gd name="T44" fmla="*/ 2105 w 3669"/>
                <a:gd name="T45" fmla="*/ 2064 h 2595"/>
                <a:gd name="T46" fmla="*/ 2159 w 3669"/>
                <a:gd name="T47" fmla="*/ 2153 h 2595"/>
                <a:gd name="T48" fmla="*/ 2171 w 3669"/>
                <a:gd name="T49" fmla="*/ 2331 h 2595"/>
                <a:gd name="T50" fmla="*/ 2124 w 3669"/>
                <a:gd name="T51" fmla="*/ 2506 h 2595"/>
                <a:gd name="T52" fmla="*/ 2552 w 3669"/>
                <a:gd name="T53" fmla="*/ 2516 h 2595"/>
                <a:gd name="T54" fmla="*/ 2689 w 3669"/>
                <a:gd name="T55" fmla="*/ 2484 h 2595"/>
                <a:gd name="T56" fmla="*/ 2890 w 3669"/>
                <a:gd name="T57" fmla="*/ 2369 h 2595"/>
                <a:gd name="T58" fmla="*/ 2926 w 3669"/>
                <a:gd name="T59" fmla="*/ 2344 h 2595"/>
                <a:gd name="T60" fmla="*/ 3020 w 3669"/>
                <a:gd name="T61" fmla="*/ 2306 h 2595"/>
                <a:gd name="T62" fmla="*/ 3339 w 3669"/>
                <a:gd name="T63" fmla="*/ 2105 h 2595"/>
                <a:gd name="T64" fmla="*/ 3342 w 3669"/>
                <a:gd name="T65" fmla="*/ 2105 h 2595"/>
                <a:gd name="T66" fmla="*/ 3417 w 3669"/>
                <a:gd name="T67" fmla="*/ 2060 h 2595"/>
                <a:gd name="T68" fmla="*/ 3617 w 3669"/>
                <a:gd name="T69" fmla="*/ 1908 h 2595"/>
                <a:gd name="T70" fmla="*/ 3648 w 3669"/>
                <a:gd name="T71" fmla="*/ 1797 h 2595"/>
                <a:gd name="T72" fmla="*/ 3602 w 3669"/>
                <a:gd name="T73" fmla="*/ 1720 h 2595"/>
                <a:gd name="T74" fmla="*/ 3470 w 3669"/>
                <a:gd name="T75" fmla="*/ 1599 h 2595"/>
                <a:gd name="T76" fmla="*/ 3458 w 3669"/>
                <a:gd name="T77" fmla="*/ 1580 h 2595"/>
                <a:gd name="T78" fmla="*/ 3443 w 3669"/>
                <a:gd name="T79" fmla="*/ 1552 h 2595"/>
                <a:gd name="T80" fmla="*/ 3326 w 3669"/>
                <a:gd name="T81" fmla="*/ 1436 h 2595"/>
                <a:gd name="T82" fmla="*/ 3186 w 3669"/>
                <a:gd name="T83" fmla="*/ 1321 h 2595"/>
                <a:gd name="T84" fmla="*/ 2955 w 3669"/>
                <a:gd name="T85" fmla="*/ 1174 h 2595"/>
                <a:gd name="T86" fmla="*/ 2736 w 3669"/>
                <a:gd name="T87" fmla="*/ 1270 h 2595"/>
                <a:gd name="T88" fmla="*/ 2584 w 3669"/>
                <a:gd name="T89" fmla="*/ 1371 h 2595"/>
                <a:gd name="T90" fmla="*/ 2374 w 3669"/>
                <a:gd name="T91" fmla="*/ 1346 h 2595"/>
                <a:gd name="T92" fmla="*/ 2223 w 3669"/>
                <a:gd name="T93" fmla="*/ 1231 h 2595"/>
                <a:gd name="T94" fmla="*/ 2121 w 3669"/>
                <a:gd name="T95" fmla="*/ 1074 h 2595"/>
                <a:gd name="T96" fmla="*/ 2107 w 3669"/>
                <a:gd name="T97" fmla="*/ 862 h 2595"/>
                <a:gd name="T98" fmla="*/ 2462 w 3669"/>
                <a:gd name="T99" fmla="*/ 693 h 2595"/>
                <a:gd name="T100" fmla="*/ 2295 w 3669"/>
                <a:gd name="T101" fmla="*/ 420 h 2595"/>
                <a:gd name="T102" fmla="*/ 2216 w 3669"/>
                <a:gd name="T103" fmla="*/ 330 h 2595"/>
                <a:gd name="T104" fmla="*/ 1957 w 3669"/>
                <a:gd name="T105" fmla="*/ 92 h 2595"/>
                <a:gd name="T106" fmla="*/ 1812 w 3669"/>
                <a:gd name="T107" fmla="*/ 43 h 2595"/>
                <a:gd name="T108" fmla="*/ 1609 w 3669"/>
                <a:gd name="T109" fmla="*/ 276 h 2595"/>
                <a:gd name="T110" fmla="*/ 877 w 3669"/>
                <a:gd name="T111" fmla="*/ 628 h 2595"/>
                <a:gd name="T112" fmla="*/ 764 w 3669"/>
                <a:gd name="T113" fmla="*/ 443 h 2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669" h="2595">
                  <a:moveTo>
                    <a:pt x="764" y="443"/>
                  </a:moveTo>
                  <a:cubicBezTo>
                    <a:pt x="656" y="425"/>
                    <a:pt x="632" y="471"/>
                    <a:pt x="582" y="522"/>
                  </a:cubicBezTo>
                  <a:cubicBezTo>
                    <a:pt x="516" y="588"/>
                    <a:pt x="477" y="610"/>
                    <a:pt x="498" y="740"/>
                  </a:cubicBezTo>
                  <a:cubicBezTo>
                    <a:pt x="632" y="808"/>
                    <a:pt x="637" y="751"/>
                    <a:pt x="740" y="885"/>
                  </a:cubicBezTo>
                  <a:cubicBezTo>
                    <a:pt x="752" y="1067"/>
                    <a:pt x="632" y="1230"/>
                    <a:pt x="521" y="1356"/>
                  </a:cubicBezTo>
                  <a:cubicBezTo>
                    <a:pt x="501" y="1378"/>
                    <a:pt x="488" y="1392"/>
                    <a:pt x="467" y="1412"/>
                  </a:cubicBezTo>
                  <a:cubicBezTo>
                    <a:pt x="436" y="1442"/>
                    <a:pt x="425" y="1446"/>
                    <a:pt x="410" y="1491"/>
                  </a:cubicBezTo>
                  <a:cubicBezTo>
                    <a:pt x="367" y="1524"/>
                    <a:pt x="355" y="1520"/>
                    <a:pt x="316" y="1564"/>
                  </a:cubicBezTo>
                  <a:lnTo>
                    <a:pt x="121" y="1744"/>
                  </a:lnTo>
                  <a:cubicBezTo>
                    <a:pt x="10" y="1830"/>
                    <a:pt x="0" y="1854"/>
                    <a:pt x="70" y="1906"/>
                  </a:cubicBezTo>
                  <a:cubicBezTo>
                    <a:pt x="112" y="1937"/>
                    <a:pt x="218" y="2050"/>
                    <a:pt x="264" y="2048"/>
                  </a:cubicBezTo>
                  <a:cubicBezTo>
                    <a:pt x="285" y="2090"/>
                    <a:pt x="259" y="2053"/>
                    <a:pt x="290" y="2085"/>
                  </a:cubicBezTo>
                  <a:cubicBezTo>
                    <a:pt x="300" y="2097"/>
                    <a:pt x="311" y="2103"/>
                    <a:pt x="325" y="2112"/>
                  </a:cubicBezTo>
                  <a:cubicBezTo>
                    <a:pt x="349" y="2127"/>
                    <a:pt x="369" y="2138"/>
                    <a:pt x="393" y="2157"/>
                  </a:cubicBezTo>
                  <a:cubicBezTo>
                    <a:pt x="494" y="2189"/>
                    <a:pt x="697" y="2351"/>
                    <a:pt x="810" y="2386"/>
                  </a:cubicBezTo>
                  <a:cubicBezTo>
                    <a:pt x="864" y="2404"/>
                    <a:pt x="879" y="2406"/>
                    <a:pt x="929" y="2426"/>
                  </a:cubicBezTo>
                  <a:cubicBezTo>
                    <a:pt x="1018" y="2461"/>
                    <a:pt x="1248" y="2535"/>
                    <a:pt x="1333" y="2538"/>
                  </a:cubicBezTo>
                  <a:cubicBezTo>
                    <a:pt x="1345" y="2553"/>
                    <a:pt x="1352" y="2557"/>
                    <a:pt x="1388" y="2552"/>
                  </a:cubicBezTo>
                  <a:cubicBezTo>
                    <a:pt x="1412" y="2587"/>
                    <a:pt x="1450" y="2587"/>
                    <a:pt x="1516" y="2583"/>
                  </a:cubicBezTo>
                  <a:cubicBezTo>
                    <a:pt x="1805" y="2569"/>
                    <a:pt x="1444" y="2306"/>
                    <a:pt x="1535" y="2079"/>
                  </a:cubicBezTo>
                  <a:cubicBezTo>
                    <a:pt x="1603" y="1908"/>
                    <a:pt x="1839" y="1933"/>
                    <a:pt x="1976" y="1963"/>
                  </a:cubicBezTo>
                  <a:cubicBezTo>
                    <a:pt x="2008" y="1978"/>
                    <a:pt x="2015" y="1996"/>
                    <a:pt x="2042" y="1987"/>
                  </a:cubicBezTo>
                  <a:cubicBezTo>
                    <a:pt x="2060" y="2027"/>
                    <a:pt x="2075" y="2033"/>
                    <a:pt x="2105" y="2064"/>
                  </a:cubicBezTo>
                  <a:cubicBezTo>
                    <a:pt x="2132" y="2093"/>
                    <a:pt x="2144" y="2114"/>
                    <a:pt x="2159" y="2153"/>
                  </a:cubicBezTo>
                  <a:cubicBezTo>
                    <a:pt x="2186" y="2186"/>
                    <a:pt x="2184" y="2270"/>
                    <a:pt x="2171" y="2331"/>
                  </a:cubicBezTo>
                  <a:cubicBezTo>
                    <a:pt x="2150" y="2427"/>
                    <a:pt x="2118" y="2400"/>
                    <a:pt x="2124" y="2506"/>
                  </a:cubicBezTo>
                  <a:cubicBezTo>
                    <a:pt x="2239" y="2595"/>
                    <a:pt x="2363" y="2550"/>
                    <a:pt x="2552" y="2516"/>
                  </a:cubicBezTo>
                  <a:cubicBezTo>
                    <a:pt x="2594" y="2509"/>
                    <a:pt x="2665" y="2483"/>
                    <a:pt x="2689" y="2484"/>
                  </a:cubicBezTo>
                  <a:cubicBezTo>
                    <a:pt x="2719" y="2412"/>
                    <a:pt x="2825" y="2401"/>
                    <a:pt x="2890" y="2369"/>
                  </a:cubicBezTo>
                  <a:cubicBezTo>
                    <a:pt x="2931" y="2349"/>
                    <a:pt x="2895" y="2366"/>
                    <a:pt x="2926" y="2344"/>
                  </a:cubicBezTo>
                  <a:cubicBezTo>
                    <a:pt x="2964" y="2318"/>
                    <a:pt x="2977" y="2326"/>
                    <a:pt x="3020" y="2306"/>
                  </a:cubicBezTo>
                  <a:cubicBezTo>
                    <a:pt x="3099" y="2270"/>
                    <a:pt x="3301" y="2193"/>
                    <a:pt x="3339" y="2105"/>
                  </a:cubicBezTo>
                  <a:lnTo>
                    <a:pt x="3342" y="2105"/>
                  </a:lnTo>
                  <a:lnTo>
                    <a:pt x="3417" y="2060"/>
                  </a:lnTo>
                  <a:cubicBezTo>
                    <a:pt x="3458" y="2030"/>
                    <a:pt x="3592" y="1938"/>
                    <a:pt x="3617" y="1908"/>
                  </a:cubicBezTo>
                  <a:cubicBezTo>
                    <a:pt x="3641" y="1854"/>
                    <a:pt x="3669" y="1864"/>
                    <a:pt x="3648" y="1797"/>
                  </a:cubicBezTo>
                  <a:cubicBezTo>
                    <a:pt x="3645" y="1785"/>
                    <a:pt x="3613" y="1735"/>
                    <a:pt x="3602" y="1720"/>
                  </a:cubicBezTo>
                  <a:cubicBezTo>
                    <a:pt x="3565" y="1669"/>
                    <a:pt x="3518" y="1618"/>
                    <a:pt x="3470" y="1599"/>
                  </a:cubicBezTo>
                  <a:cubicBezTo>
                    <a:pt x="3463" y="1587"/>
                    <a:pt x="3469" y="1598"/>
                    <a:pt x="3458" y="1580"/>
                  </a:cubicBezTo>
                  <a:cubicBezTo>
                    <a:pt x="3447" y="1562"/>
                    <a:pt x="3457" y="1580"/>
                    <a:pt x="3443" y="1552"/>
                  </a:cubicBezTo>
                  <a:cubicBezTo>
                    <a:pt x="3401" y="1513"/>
                    <a:pt x="3365" y="1474"/>
                    <a:pt x="3326" y="1436"/>
                  </a:cubicBezTo>
                  <a:cubicBezTo>
                    <a:pt x="3193" y="1306"/>
                    <a:pt x="3252" y="1375"/>
                    <a:pt x="3186" y="1321"/>
                  </a:cubicBezTo>
                  <a:cubicBezTo>
                    <a:pt x="3069" y="1226"/>
                    <a:pt x="3100" y="1233"/>
                    <a:pt x="2955" y="1174"/>
                  </a:cubicBezTo>
                  <a:cubicBezTo>
                    <a:pt x="2806" y="1113"/>
                    <a:pt x="2845" y="1122"/>
                    <a:pt x="2736" y="1270"/>
                  </a:cubicBezTo>
                  <a:cubicBezTo>
                    <a:pt x="2706" y="1311"/>
                    <a:pt x="2637" y="1361"/>
                    <a:pt x="2584" y="1371"/>
                  </a:cubicBezTo>
                  <a:cubicBezTo>
                    <a:pt x="2468" y="1393"/>
                    <a:pt x="2462" y="1386"/>
                    <a:pt x="2374" y="1346"/>
                  </a:cubicBezTo>
                  <a:cubicBezTo>
                    <a:pt x="2318" y="1321"/>
                    <a:pt x="2266" y="1274"/>
                    <a:pt x="2223" y="1231"/>
                  </a:cubicBezTo>
                  <a:cubicBezTo>
                    <a:pt x="2161" y="1169"/>
                    <a:pt x="2147" y="1151"/>
                    <a:pt x="2121" y="1074"/>
                  </a:cubicBezTo>
                  <a:cubicBezTo>
                    <a:pt x="2097" y="1001"/>
                    <a:pt x="2065" y="957"/>
                    <a:pt x="2107" y="862"/>
                  </a:cubicBezTo>
                  <a:cubicBezTo>
                    <a:pt x="2190" y="675"/>
                    <a:pt x="2429" y="733"/>
                    <a:pt x="2462" y="693"/>
                  </a:cubicBezTo>
                  <a:cubicBezTo>
                    <a:pt x="2536" y="621"/>
                    <a:pt x="2307" y="432"/>
                    <a:pt x="2295" y="420"/>
                  </a:cubicBezTo>
                  <a:cubicBezTo>
                    <a:pt x="2265" y="389"/>
                    <a:pt x="2243" y="360"/>
                    <a:pt x="2216" y="330"/>
                  </a:cubicBezTo>
                  <a:lnTo>
                    <a:pt x="1957" y="92"/>
                  </a:lnTo>
                  <a:cubicBezTo>
                    <a:pt x="1860" y="11"/>
                    <a:pt x="1868" y="0"/>
                    <a:pt x="1812" y="43"/>
                  </a:cubicBezTo>
                  <a:cubicBezTo>
                    <a:pt x="1786" y="63"/>
                    <a:pt x="1651" y="233"/>
                    <a:pt x="1609" y="276"/>
                  </a:cubicBezTo>
                  <a:cubicBezTo>
                    <a:pt x="1459" y="430"/>
                    <a:pt x="1045" y="902"/>
                    <a:pt x="877" y="628"/>
                  </a:cubicBezTo>
                  <a:cubicBezTo>
                    <a:pt x="833" y="556"/>
                    <a:pt x="872" y="460"/>
                    <a:pt x="764" y="44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HN" sz="1350"/>
            </a:p>
          </p:txBody>
        </p:sp>
        <p:sp>
          <p:nvSpPr>
            <p:cNvPr id="28" name="Freeform 7"/>
            <p:cNvSpPr>
              <a:spLocks/>
            </p:cNvSpPr>
            <p:nvPr/>
          </p:nvSpPr>
          <p:spPr bwMode="auto">
            <a:xfrm rot="2700000">
              <a:off x="2476045" y="3355070"/>
              <a:ext cx="820596" cy="1157529"/>
            </a:xfrm>
            <a:custGeom>
              <a:avLst/>
              <a:gdLst>
                <a:gd name="T0" fmla="*/ 468 w 2640"/>
                <a:gd name="T1" fmla="*/ 416 h 3722"/>
                <a:gd name="T2" fmla="*/ 371 w 2640"/>
                <a:gd name="T3" fmla="*/ 556 h 3722"/>
                <a:gd name="T4" fmla="*/ 214 w 2640"/>
                <a:gd name="T5" fmla="*/ 898 h 3722"/>
                <a:gd name="T6" fmla="*/ 99 w 2640"/>
                <a:gd name="T7" fmla="*/ 1268 h 3722"/>
                <a:gd name="T8" fmla="*/ 54 w 2640"/>
                <a:gd name="T9" fmla="*/ 1679 h 3722"/>
                <a:gd name="T10" fmla="*/ 452 w 2640"/>
                <a:gd name="T11" fmla="*/ 1651 h 3722"/>
                <a:gd name="T12" fmla="*/ 636 w 2640"/>
                <a:gd name="T13" fmla="*/ 1966 h 3722"/>
                <a:gd name="T14" fmla="*/ 433 w 2640"/>
                <a:gd name="T15" fmla="*/ 2261 h 3722"/>
                <a:gd name="T16" fmla="*/ 238 w 2640"/>
                <a:gd name="T17" fmla="*/ 2211 h 3722"/>
                <a:gd name="T18" fmla="*/ 158 w 2640"/>
                <a:gd name="T19" fmla="*/ 2170 h 3722"/>
                <a:gd name="T20" fmla="*/ 93 w 2640"/>
                <a:gd name="T21" fmla="*/ 2196 h 3722"/>
                <a:gd name="T22" fmla="*/ 123 w 2640"/>
                <a:gd name="T23" fmla="*/ 2423 h 3722"/>
                <a:gd name="T24" fmla="*/ 177 w 2640"/>
                <a:gd name="T25" fmla="*/ 2636 h 3722"/>
                <a:gd name="T26" fmla="*/ 262 w 2640"/>
                <a:gd name="T27" fmla="*/ 2811 h 3722"/>
                <a:gd name="T28" fmla="*/ 503 w 2640"/>
                <a:gd name="T29" fmla="*/ 3251 h 3722"/>
                <a:gd name="T30" fmla="*/ 670 w 2640"/>
                <a:gd name="T31" fmla="*/ 3484 h 3722"/>
                <a:gd name="T32" fmla="*/ 1014 w 2640"/>
                <a:gd name="T33" fmla="*/ 3480 h 3722"/>
                <a:gd name="T34" fmla="*/ 1216 w 2640"/>
                <a:gd name="T35" fmla="*/ 3294 h 3722"/>
                <a:gd name="T36" fmla="*/ 1472 w 2640"/>
                <a:gd name="T37" fmla="*/ 2982 h 3722"/>
                <a:gd name="T38" fmla="*/ 1506 w 2640"/>
                <a:gd name="T39" fmla="*/ 2862 h 3722"/>
                <a:gd name="T40" fmla="*/ 1506 w 2640"/>
                <a:gd name="T41" fmla="*/ 2855 h 3722"/>
                <a:gd name="T42" fmla="*/ 1502 w 2640"/>
                <a:gd name="T43" fmla="*/ 2839 h 3722"/>
                <a:gd name="T44" fmla="*/ 1422 w 2640"/>
                <a:gd name="T45" fmla="*/ 2778 h 3722"/>
                <a:gd name="T46" fmla="*/ 1349 w 2640"/>
                <a:gd name="T47" fmla="*/ 2744 h 3722"/>
                <a:gd name="T48" fmla="*/ 1707 w 2640"/>
                <a:gd name="T49" fmla="*/ 2207 h 3722"/>
                <a:gd name="T50" fmla="*/ 2131 w 2640"/>
                <a:gd name="T51" fmla="*/ 2368 h 3722"/>
                <a:gd name="T52" fmla="*/ 2484 w 2640"/>
                <a:gd name="T53" fmla="*/ 2019 h 3722"/>
                <a:gd name="T54" fmla="*/ 2636 w 2640"/>
                <a:gd name="T55" fmla="*/ 1820 h 3722"/>
                <a:gd name="T56" fmla="*/ 2299 w 2640"/>
                <a:gd name="T57" fmla="*/ 1504 h 3722"/>
                <a:gd name="T58" fmla="*/ 2241 w 2640"/>
                <a:gd name="T59" fmla="*/ 1453 h 3722"/>
                <a:gd name="T60" fmla="*/ 2189 w 2640"/>
                <a:gd name="T61" fmla="*/ 1397 h 3722"/>
                <a:gd name="T62" fmla="*/ 2038 w 2640"/>
                <a:gd name="T63" fmla="*/ 1220 h 3722"/>
                <a:gd name="T64" fmla="*/ 1999 w 2640"/>
                <a:gd name="T65" fmla="*/ 1149 h 3722"/>
                <a:gd name="T66" fmla="*/ 1988 w 2640"/>
                <a:gd name="T67" fmla="*/ 831 h 3722"/>
                <a:gd name="T68" fmla="*/ 2253 w 2640"/>
                <a:gd name="T69" fmla="*/ 667 h 3722"/>
                <a:gd name="T70" fmla="*/ 1841 w 2640"/>
                <a:gd name="T71" fmla="*/ 416 h 3722"/>
                <a:gd name="T72" fmla="*/ 1620 w 2640"/>
                <a:gd name="T73" fmla="*/ 639 h 3722"/>
                <a:gd name="T74" fmla="*/ 1516 w 2640"/>
                <a:gd name="T75" fmla="*/ 626 h 3722"/>
                <a:gd name="T76" fmla="*/ 919 w 2640"/>
                <a:gd name="T77" fmla="*/ 123 h 3722"/>
                <a:gd name="T78" fmla="*/ 796 w 2640"/>
                <a:gd name="T79" fmla="*/ 0 h 3722"/>
                <a:gd name="T80" fmla="*/ 617 w 2640"/>
                <a:gd name="T81" fmla="*/ 188 h 3722"/>
                <a:gd name="T82" fmla="*/ 560 w 2640"/>
                <a:gd name="T83" fmla="*/ 264 h 3722"/>
                <a:gd name="T84" fmla="*/ 468 w 2640"/>
                <a:gd name="T85" fmla="*/ 416 h 3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40" h="3722">
                  <a:moveTo>
                    <a:pt x="468" y="416"/>
                  </a:moveTo>
                  <a:cubicBezTo>
                    <a:pt x="428" y="484"/>
                    <a:pt x="404" y="477"/>
                    <a:pt x="371" y="556"/>
                  </a:cubicBezTo>
                  <a:cubicBezTo>
                    <a:pt x="297" y="726"/>
                    <a:pt x="295" y="682"/>
                    <a:pt x="214" y="898"/>
                  </a:cubicBezTo>
                  <a:cubicBezTo>
                    <a:pt x="168" y="1021"/>
                    <a:pt x="140" y="1144"/>
                    <a:pt x="99" y="1268"/>
                  </a:cubicBezTo>
                  <a:cubicBezTo>
                    <a:pt x="70" y="1354"/>
                    <a:pt x="0" y="1577"/>
                    <a:pt x="54" y="1679"/>
                  </a:cubicBezTo>
                  <a:cubicBezTo>
                    <a:pt x="186" y="1715"/>
                    <a:pt x="268" y="1572"/>
                    <a:pt x="452" y="1651"/>
                  </a:cubicBezTo>
                  <a:cubicBezTo>
                    <a:pt x="567" y="1701"/>
                    <a:pt x="640" y="1795"/>
                    <a:pt x="636" y="1966"/>
                  </a:cubicBezTo>
                  <a:cubicBezTo>
                    <a:pt x="633" y="2106"/>
                    <a:pt x="563" y="2243"/>
                    <a:pt x="433" y="2261"/>
                  </a:cubicBezTo>
                  <a:cubicBezTo>
                    <a:pt x="342" y="2274"/>
                    <a:pt x="302" y="2242"/>
                    <a:pt x="238" y="2211"/>
                  </a:cubicBezTo>
                  <a:cubicBezTo>
                    <a:pt x="216" y="2201"/>
                    <a:pt x="168" y="2172"/>
                    <a:pt x="158" y="2170"/>
                  </a:cubicBezTo>
                  <a:cubicBezTo>
                    <a:pt x="107" y="2159"/>
                    <a:pt x="125" y="2177"/>
                    <a:pt x="93" y="2196"/>
                  </a:cubicBezTo>
                  <a:cubicBezTo>
                    <a:pt x="87" y="2323"/>
                    <a:pt x="104" y="2319"/>
                    <a:pt x="123" y="2423"/>
                  </a:cubicBezTo>
                  <a:cubicBezTo>
                    <a:pt x="134" y="2487"/>
                    <a:pt x="157" y="2574"/>
                    <a:pt x="177" y="2636"/>
                  </a:cubicBezTo>
                  <a:cubicBezTo>
                    <a:pt x="238" y="2820"/>
                    <a:pt x="228" y="2726"/>
                    <a:pt x="262" y="2811"/>
                  </a:cubicBezTo>
                  <a:cubicBezTo>
                    <a:pt x="315" y="2941"/>
                    <a:pt x="413" y="3152"/>
                    <a:pt x="503" y="3251"/>
                  </a:cubicBezTo>
                  <a:cubicBezTo>
                    <a:pt x="546" y="3299"/>
                    <a:pt x="658" y="3470"/>
                    <a:pt x="670" y="3484"/>
                  </a:cubicBezTo>
                  <a:cubicBezTo>
                    <a:pt x="815" y="3656"/>
                    <a:pt x="754" y="3722"/>
                    <a:pt x="1014" y="3480"/>
                  </a:cubicBezTo>
                  <a:cubicBezTo>
                    <a:pt x="1085" y="3414"/>
                    <a:pt x="1144" y="3369"/>
                    <a:pt x="1216" y="3294"/>
                  </a:cubicBezTo>
                  <a:cubicBezTo>
                    <a:pt x="1280" y="3228"/>
                    <a:pt x="1441" y="3063"/>
                    <a:pt x="1472" y="2982"/>
                  </a:cubicBezTo>
                  <a:cubicBezTo>
                    <a:pt x="1485" y="2950"/>
                    <a:pt x="1507" y="2896"/>
                    <a:pt x="1506" y="2862"/>
                  </a:cubicBezTo>
                  <a:cubicBezTo>
                    <a:pt x="1506" y="2859"/>
                    <a:pt x="1506" y="2857"/>
                    <a:pt x="1506" y="2855"/>
                  </a:cubicBezTo>
                  <a:cubicBezTo>
                    <a:pt x="1505" y="2851"/>
                    <a:pt x="1504" y="2846"/>
                    <a:pt x="1502" y="2839"/>
                  </a:cubicBezTo>
                  <a:cubicBezTo>
                    <a:pt x="1493" y="2787"/>
                    <a:pt x="1455" y="2789"/>
                    <a:pt x="1422" y="2778"/>
                  </a:cubicBezTo>
                  <a:cubicBezTo>
                    <a:pt x="1398" y="2770"/>
                    <a:pt x="1369" y="2758"/>
                    <a:pt x="1349" y="2744"/>
                  </a:cubicBezTo>
                  <a:cubicBezTo>
                    <a:pt x="1082" y="2563"/>
                    <a:pt x="1447" y="2131"/>
                    <a:pt x="1707" y="2207"/>
                  </a:cubicBezTo>
                  <a:cubicBezTo>
                    <a:pt x="1959" y="2281"/>
                    <a:pt x="1767" y="2672"/>
                    <a:pt x="2131" y="2368"/>
                  </a:cubicBezTo>
                  <a:cubicBezTo>
                    <a:pt x="2232" y="2284"/>
                    <a:pt x="2403" y="2128"/>
                    <a:pt x="2484" y="2019"/>
                  </a:cubicBezTo>
                  <a:cubicBezTo>
                    <a:pt x="2528" y="1959"/>
                    <a:pt x="2640" y="1858"/>
                    <a:pt x="2636" y="1820"/>
                  </a:cubicBezTo>
                  <a:cubicBezTo>
                    <a:pt x="2632" y="1787"/>
                    <a:pt x="2385" y="1599"/>
                    <a:pt x="2299" y="1504"/>
                  </a:cubicBezTo>
                  <a:cubicBezTo>
                    <a:pt x="2267" y="1467"/>
                    <a:pt x="2276" y="1483"/>
                    <a:pt x="2241" y="1453"/>
                  </a:cubicBezTo>
                  <a:cubicBezTo>
                    <a:pt x="2218" y="1433"/>
                    <a:pt x="2212" y="1420"/>
                    <a:pt x="2189" y="1397"/>
                  </a:cubicBezTo>
                  <a:cubicBezTo>
                    <a:pt x="2102" y="1311"/>
                    <a:pt x="2101" y="1291"/>
                    <a:pt x="2038" y="1220"/>
                  </a:cubicBezTo>
                  <a:cubicBezTo>
                    <a:pt x="2002" y="1178"/>
                    <a:pt x="2025" y="1205"/>
                    <a:pt x="1999" y="1149"/>
                  </a:cubicBezTo>
                  <a:cubicBezTo>
                    <a:pt x="1953" y="1049"/>
                    <a:pt x="1862" y="926"/>
                    <a:pt x="1988" y="831"/>
                  </a:cubicBezTo>
                  <a:cubicBezTo>
                    <a:pt x="2046" y="788"/>
                    <a:pt x="2237" y="790"/>
                    <a:pt x="2253" y="667"/>
                  </a:cubicBezTo>
                  <a:cubicBezTo>
                    <a:pt x="2269" y="541"/>
                    <a:pt x="2033" y="146"/>
                    <a:pt x="1841" y="416"/>
                  </a:cubicBezTo>
                  <a:cubicBezTo>
                    <a:pt x="1778" y="505"/>
                    <a:pt x="1759" y="639"/>
                    <a:pt x="1620" y="639"/>
                  </a:cubicBezTo>
                  <a:cubicBezTo>
                    <a:pt x="1578" y="639"/>
                    <a:pt x="1546" y="638"/>
                    <a:pt x="1516" y="626"/>
                  </a:cubicBezTo>
                  <a:cubicBezTo>
                    <a:pt x="1326" y="549"/>
                    <a:pt x="1052" y="277"/>
                    <a:pt x="919" y="123"/>
                  </a:cubicBezTo>
                  <a:cubicBezTo>
                    <a:pt x="885" y="84"/>
                    <a:pt x="849" y="1"/>
                    <a:pt x="796" y="0"/>
                  </a:cubicBezTo>
                  <a:cubicBezTo>
                    <a:pt x="756" y="0"/>
                    <a:pt x="666" y="127"/>
                    <a:pt x="617" y="188"/>
                  </a:cubicBezTo>
                  <a:cubicBezTo>
                    <a:pt x="597" y="214"/>
                    <a:pt x="577" y="238"/>
                    <a:pt x="560" y="264"/>
                  </a:cubicBezTo>
                  <a:cubicBezTo>
                    <a:pt x="524" y="316"/>
                    <a:pt x="501" y="361"/>
                    <a:pt x="468" y="416"/>
                  </a:cubicBezTo>
                  <a:close/>
                </a:path>
              </a:pathLst>
            </a:custGeom>
            <a:solidFill>
              <a:srgbClr val="FCC70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HN" sz="1350"/>
            </a:p>
          </p:txBody>
        </p:sp>
        <p:sp>
          <p:nvSpPr>
            <p:cNvPr id="30" name="Freeform 10"/>
            <p:cNvSpPr>
              <a:spLocks/>
            </p:cNvSpPr>
            <p:nvPr/>
          </p:nvSpPr>
          <p:spPr bwMode="auto">
            <a:xfrm rot="2700000">
              <a:off x="2929502" y="3509291"/>
              <a:ext cx="1148472" cy="826031"/>
            </a:xfrm>
            <a:custGeom>
              <a:avLst/>
              <a:gdLst>
                <a:gd name="T0" fmla="*/ 2017 w 3698"/>
                <a:gd name="T1" fmla="*/ 2452 h 2661"/>
                <a:gd name="T2" fmla="*/ 2158 w 3698"/>
                <a:gd name="T3" fmla="*/ 2301 h 2661"/>
                <a:gd name="T4" fmla="*/ 2306 w 3698"/>
                <a:gd name="T5" fmla="*/ 2160 h 2661"/>
                <a:gd name="T6" fmla="*/ 2385 w 3698"/>
                <a:gd name="T7" fmla="*/ 2093 h 2661"/>
                <a:gd name="T8" fmla="*/ 2425 w 3698"/>
                <a:gd name="T9" fmla="*/ 2062 h 2661"/>
                <a:gd name="T10" fmla="*/ 2686 w 3698"/>
                <a:gd name="T11" fmla="*/ 1943 h 2661"/>
                <a:gd name="T12" fmla="*/ 2998 w 3698"/>
                <a:gd name="T13" fmla="*/ 2216 h 2661"/>
                <a:gd name="T14" fmla="*/ 3377 w 3698"/>
                <a:gd name="T15" fmla="*/ 2090 h 2661"/>
                <a:gd name="T16" fmla="*/ 3399 w 3698"/>
                <a:gd name="T17" fmla="*/ 2040 h 2661"/>
                <a:gd name="T18" fmla="*/ 3427 w 3698"/>
                <a:gd name="T19" fmla="*/ 1996 h 2661"/>
                <a:gd name="T20" fmla="*/ 3246 w 3698"/>
                <a:gd name="T21" fmla="*/ 1757 h 2661"/>
                <a:gd name="T22" fmla="*/ 3092 w 3698"/>
                <a:gd name="T23" fmla="*/ 1479 h 2661"/>
                <a:gd name="T24" fmla="*/ 3109 w 3698"/>
                <a:gd name="T25" fmla="*/ 1447 h 2661"/>
                <a:gd name="T26" fmla="*/ 3256 w 3698"/>
                <a:gd name="T27" fmla="*/ 1232 h 2661"/>
                <a:gd name="T28" fmla="*/ 3625 w 3698"/>
                <a:gd name="T29" fmla="*/ 863 h 2661"/>
                <a:gd name="T30" fmla="*/ 3693 w 3698"/>
                <a:gd name="T31" fmla="*/ 782 h 2661"/>
                <a:gd name="T32" fmla="*/ 3465 w 3698"/>
                <a:gd name="T33" fmla="*/ 572 h 2661"/>
                <a:gd name="T34" fmla="*/ 3385 w 3698"/>
                <a:gd name="T35" fmla="*/ 508 h 2661"/>
                <a:gd name="T36" fmla="*/ 3013 w 3698"/>
                <a:gd name="T37" fmla="*/ 288 h 2661"/>
                <a:gd name="T38" fmla="*/ 2815 w 3698"/>
                <a:gd name="T39" fmla="*/ 200 h 2661"/>
                <a:gd name="T40" fmla="*/ 2589 w 3698"/>
                <a:gd name="T41" fmla="*/ 132 h 2661"/>
                <a:gd name="T42" fmla="*/ 2133 w 3698"/>
                <a:gd name="T43" fmla="*/ 120 h 2661"/>
                <a:gd name="T44" fmla="*/ 2207 w 3698"/>
                <a:gd name="T45" fmla="*/ 332 h 2661"/>
                <a:gd name="T46" fmla="*/ 1514 w 3698"/>
                <a:gd name="T47" fmla="*/ 538 h 2661"/>
                <a:gd name="T48" fmla="*/ 1536 w 3698"/>
                <a:gd name="T49" fmla="*/ 202 h 2661"/>
                <a:gd name="T50" fmla="*/ 1572 w 3698"/>
                <a:gd name="T51" fmla="*/ 104 h 2661"/>
                <a:gd name="T52" fmla="*/ 1032 w 3698"/>
                <a:gd name="T53" fmla="*/ 184 h 2661"/>
                <a:gd name="T54" fmla="*/ 720 w 3698"/>
                <a:gd name="T55" fmla="*/ 308 h 2661"/>
                <a:gd name="T56" fmla="*/ 462 w 3698"/>
                <a:gd name="T57" fmla="*/ 460 h 2661"/>
                <a:gd name="T58" fmla="*/ 369 w 3698"/>
                <a:gd name="T59" fmla="*/ 514 h 2661"/>
                <a:gd name="T60" fmla="*/ 135 w 3698"/>
                <a:gd name="T61" fmla="*/ 704 h 2661"/>
                <a:gd name="T62" fmla="*/ 182 w 3698"/>
                <a:gd name="T63" fmla="*/ 962 h 2661"/>
                <a:gd name="T64" fmla="*/ 244 w 3698"/>
                <a:gd name="T65" fmla="*/ 1044 h 2661"/>
                <a:gd name="T66" fmla="*/ 658 w 3698"/>
                <a:gd name="T67" fmla="*/ 1383 h 2661"/>
                <a:gd name="T68" fmla="*/ 984 w 3698"/>
                <a:gd name="T69" fmla="*/ 1176 h 2661"/>
                <a:gd name="T70" fmla="*/ 1337 w 3698"/>
                <a:gd name="T71" fmla="*/ 1765 h 2661"/>
                <a:gd name="T72" fmla="*/ 1261 w 3698"/>
                <a:gd name="T73" fmla="*/ 2014 h 2661"/>
                <a:gd name="T74" fmla="*/ 1773 w 3698"/>
                <a:gd name="T75" fmla="*/ 2544 h 2661"/>
                <a:gd name="T76" fmla="*/ 2017 w 3698"/>
                <a:gd name="T77" fmla="*/ 2452 h 2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698" h="2661">
                  <a:moveTo>
                    <a:pt x="2017" y="2452"/>
                  </a:moveTo>
                  <a:cubicBezTo>
                    <a:pt x="2064" y="2401"/>
                    <a:pt x="2108" y="2359"/>
                    <a:pt x="2158" y="2301"/>
                  </a:cubicBezTo>
                  <a:cubicBezTo>
                    <a:pt x="2197" y="2255"/>
                    <a:pt x="2261" y="2202"/>
                    <a:pt x="2306" y="2160"/>
                  </a:cubicBezTo>
                  <a:cubicBezTo>
                    <a:pt x="2330" y="2137"/>
                    <a:pt x="2354" y="2120"/>
                    <a:pt x="2385" y="2093"/>
                  </a:cubicBezTo>
                  <a:cubicBezTo>
                    <a:pt x="2405" y="2077"/>
                    <a:pt x="2406" y="2075"/>
                    <a:pt x="2425" y="2062"/>
                  </a:cubicBezTo>
                  <a:cubicBezTo>
                    <a:pt x="2497" y="2015"/>
                    <a:pt x="2583" y="1955"/>
                    <a:pt x="2686" y="1943"/>
                  </a:cubicBezTo>
                  <a:cubicBezTo>
                    <a:pt x="2961" y="1910"/>
                    <a:pt x="2947" y="2144"/>
                    <a:pt x="2998" y="2216"/>
                  </a:cubicBezTo>
                  <a:cubicBezTo>
                    <a:pt x="3095" y="2354"/>
                    <a:pt x="3309" y="2208"/>
                    <a:pt x="3377" y="2090"/>
                  </a:cubicBezTo>
                  <a:cubicBezTo>
                    <a:pt x="3390" y="2067"/>
                    <a:pt x="3389" y="2059"/>
                    <a:pt x="3399" y="2040"/>
                  </a:cubicBezTo>
                  <a:cubicBezTo>
                    <a:pt x="3419" y="2003"/>
                    <a:pt x="3405" y="2046"/>
                    <a:pt x="3427" y="1996"/>
                  </a:cubicBezTo>
                  <a:cubicBezTo>
                    <a:pt x="3481" y="1875"/>
                    <a:pt x="3392" y="1784"/>
                    <a:pt x="3246" y="1757"/>
                  </a:cubicBezTo>
                  <a:cubicBezTo>
                    <a:pt x="3088" y="1729"/>
                    <a:pt x="3040" y="1590"/>
                    <a:pt x="3092" y="1479"/>
                  </a:cubicBezTo>
                  <a:lnTo>
                    <a:pt x="3109" y="1447"/>
                  </a:lnTo>
                  <a:cubicBezTo>
                    <a:pt x="3150" y="1368"/>
                    <a:pt x="3201" y="1293"/>
                    <a:pt x="3256" y="1232"/>
                  </a:cubicBezTo>
                  <a:cubicBezTo>
                    <a:pt x="3403" y="1072"/>
                    <a:pt x="3460" y="1006"/>
                    <a:pt x="3625" y="863"/>
                  </a:cubicBezTo>
                  <a:cubicBezTo>
                    <a:pt x="3649" y="842"/>
                    <a:pt x="3690" y="819"/>
                    <a:pt x="3693" y="782"/>
                  </a:cubicBezTo>
                  <a:cubicBezTo>
                    <a:pt x="3698" y="726"/>
                    <a:pt x="3512" y="608"/>
                    <a:pt x="3465" y="572"/>
                  </a:cubicBezTo>
                  <a:cubicBezTo>
                    <a:pt x="3438" y="551"/>
                    <a:pt x="3420" y="534"/>
                    <a:pt x="3385" y="508"/>
                  </a:cubicBezTo>
                  <a:cubicBezTo>
                    <a:pt x="3291" y="437"/>
                    <a:pt x="3123" y="343"/>
                    <a:pt x="3013" y="288"/>
                  </a:cubicBezTo>
                  <a:cubicBezTo>
                    <a:pt x="2975" y="269"/>
                    <a:pt x="2851" y="209"/>
                    <a:pt x="2815" y="200"/>
                  </a:cubicBezTo>
                  <a:cubicBezTo>
                    <a:pt x="2727" y="179"/>
                    <a:pt x="2672" y="153"/>
                    <a:pt x="2589" y="132"/>
                  </a:cubicBezTo>
                  <a:cubicBezTo>
                    <a:pt x="2486" y="106"/>
                    <a:pt x="2160" y="0"/>
                    <a:pt x="2133" y="120"/>
                  </a:cubicBezTo>
                  <a:cubicBezTo>
                    <a:pt x="2121" y="170"/>
                    <a:pt x="2190" y="290"/>
                    <a:pt x="2207" y="332"/>
                  </a:cubicBezTo>
                  <a:cubicBezTo>
                    <a:pt x="2347" y="694"/>
                    <a:pt x="1726" y="797"/>
                    <a:pt x="1514" y="538"/>
                  </a:cubicBezTo>
                  <a:cubicBezTo>
                    <a:pt x="1444" y="454"/>
                    <a:pt x="1451" y="312"/>
                    <a:pt x="1536" y="202"/>
                  </a:cubicBezTo>
                  <a:cubicBezTo>
                    <a:pt x="1563" y="168"/>
                    <a:pt x="1575" y="155"/>
                    <a:pt x="1572" y="104"/>
                  </a:cubicBezTo>
                  <a:cubicBezTo>
                    <a:pt x="1484" y="39"/>
                    <a:pt x="1097" y="138"/>
                    <a:pt x="1032" y="184"/>
                  </a:cubicBezTo>
                  <a:cubicBezTo>
                    <a:pt x="988" y="214"/>
                    <a:pt x="842" y="254"/>
                    <a:pt x="720" y="308"/>
                  </a:cubicBezTo>
                  <a:lnTo>
                    <a:pt x="462" y="460"/>
                  </a:lnTo>
                  <a:cubicBezTo>
                    <a:pt x="422" y="489"/>
                    <a:pt x="408" y="489"/>
                    <a:pt x="369" y="514"/>
                  </a:cubicBezTo>
                  <a:cubicBezTo>
                    <a:pt x="338" y="534"/>
                    <a:pt x="162" y="675"/>
                    <a:pt x="135" y="704"/>
                  </a:cubicBezTo>
                  <a:cubicBezTo>
                    <a:pt x="50" y="798"/>
                    <a:pt x="0" y="772"/>
                    <a:pt x="182" y="962"/>
                  </a:cubicBezTo>
                  <a:cubicBezTo>
                    <a:pt x="213" y="994"/>
                    <a:pt x="218" y="1014"/>
                    <a:pt x="244" y="1044"/>
                  </a:cubicBezTo>
                  <a:cubicBezTo>
                    <a:pt x="317" y="1129"/>
                    <a:pt x="554" y="1344"/>
                    <a:pt x="658" y="1383"/>
                  </a:cubicBezTo>
                  <a:cubicBezTo>
                    <a:pt x="911" y="1477"/>
                    <a:pt x="826" y="1294"/>
                    <a:pt x="984" y="1176"/>
                  </a:cubicBezTo>
                  <a:cubicBezTo>
                    <a:pt x="1304" y="936"/>
                    <a:pt x="1755" y="1621"/>
                    <a:pt x="1337" y="1765"/>
                  </a:cubicBezTo>
                  <a:cubicBezTo>
                    <a:pt x="1310" y="1774"/>
                    <a:pt x="1076" y="1783"/>
                    <a:pt x="1261" y="2014"/>
                  </a:cubicBezTo>
                  <a:cubicBezTo>
                    <a:pt x="1419" y="2212"/>
                    <a:pt x="1584" y="2382"/>
                    <a:pt x="1773" y="2544"/>
                  </a:cubicBezTo>
                  <a:cubicBezTo>
                    <a:pt x="1910" y="2661"/>
                    <a:pt x="1885" y="2596"/>
                    <a:pt x="2017" y="2452"/>
                  </a:cubicBezTo>
                  <a:close/>
                </a:path>
              </a:pathLst>
            </a:custGeom>
            <a:solidFill>
              <a:srgbClr val="0A146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HN" sz="1350"/>
            </a:p>
          </p:txBody>
        </p:sp>
        <p:sp>
          <p:nvSpPr>
            <p:cNvPr id="29" name="Freeform 9"/>
            <p:cNvSpPr>
              <a:spLocks/>
            </p:cNvSpPr>
            <p:nvPr/>
          </p:nvSpPr>
          <p:spPr bwMode="auto">
            <a:xfrm rot="2700000">
              <a:off x="3116056" y="3966464"/>
              <a:ext cx="806105" cy="1128545"/>
            </a:xfrm>
            <a:custGeom>
              <a:avLst/>
              <a:gdLst>
                <a:gd name="T0" fmla="*/ 173 w 2594"/>
                <a:gd name="T1" fmla="*/ 1998 h 3636"/>
                <a:gd name="T2" fmla="*/ 350 w 2594"/>
                <a:gd name="T3" fmla="*/ 2161 h 3636"/>
                <a:gd name="T4" fmla="*/ 474 w 2594"/>
                <a:gd name="T5" fmla="*/ 2740 h 3636"/>
                <a:gd name="T6" fmla="*/ 265 w 2594"/>
                <a:gd name="T7" fmla="*/ 2864 h 3636"/>
                <a:gd name="T8" fmla="*/ 375 w 2594"/>
                <a:gd name="T9" fmla="*/ 3093 h 3636"/>
                <a:gd name="T10" fmla="*/ 646 w 2594"/>
                <a:gd name="T11" fmla="*/ 3185 h 3636"/>
                <a:gd name="T12" fmla="*/ 705 w 2594"/>
                <a:gd name="T13" fmla="*/ 3136 h 3636"/>
                <a:gd name="T14" fmla="*/ 1330 w 2594"/>
                <a:gd name="T15" fmla="*/ 3130 h 3636"/>
                <a:gd name="T16" fmla="*/ 1596 w 2594"/>
                <a:gd name="T17" fmla="*/ 3386 h 3636"/>
                <a:gd name="T18" fmla="*/ 1871 w 2594"/>
                <a:gd name="T19" fmla="*/ 3636 h 3636"/>
                <a:gd name="T20" fmla="*/ 2069 w 2594"/>
                <a:gd name="T21" fmla="*/ 3384 h 3636"/>
                <a:gd name="T22" fmla="*/ 2140 w 2594"/>
                <a:gd name="T23" fmla="*/ 3263 h 3636"/>
                <a:gd name="T24" fmla="*/ 2224 w 2594"/>
                <a:gd name="T25" fmla="*/ 3128 h 3636"/>
                <a:gd name="T26" fmla="*/ 2483 w 2594"/>
                <a:gd name="T27" fmla="*/ 2351 h 3636"/>
                <a:gd name="T28" fmla="*/ 2170 w 2594"/>
                <a:gd name="T29" fmla="*/ 2246 h 3636"/>
                <a:gd name="T30" fmla="*/ 2173 w 2594"/>
                <a:gd name="T31" fmla="*/ 1525 h 3636"/>
                <a:gd name="T32" fmla="*/ 2521 w 2594"/>
                <a:gd name="T33" fmla="*/ 1609 h 3636"/>
                <a:gd name="T34" fmla="*/ 2498 w 2594"/>
                <a:gd name="T35" fmla="*/ 1284 h 3636"/>
                <a:gd name="T36" fmla="*/ 2457 w 2594"/>
                <a:gd name="T37" fmla="*/ 1109 h 3636"/>
                <a:gd name="T38" fmla="*/ 2394 w 2594"/>
                <a:gd name="T39" fmla="*/ 891 h 3636"/>
                <a:gd name="T40" fmla="*/ 2355 w 2594"/>
                <a:gd name="T41" fmla="*/ 786 h 3636"/>
                <a:gd name="T42" fmla="*/ 2259 w 2594"/>
                <a:gd name="T43" fmla="*/ 606 h 3636"/>
                <a:gd name="T44" fmla="*/ 2207 w 2594"/>
                <a:gd name="T45" fmla="*/ 512 h 3636"/>
                <a:gd name="T46" fmla="*/ 1985 w 2594"/>
                <a:gd name="T47" fmla="*/ 175 h 3636"/>
                <a:gd name="T48" fmla="*/ 1876 w 2594"/>
                <a:gd name="T49" fmla="*/ 67 h 3636"/>
                <a:gd name="T50" fmla="*/ 1639 w 2594"/>
                <a:gd name="T51" fmla="*/ 170 h 3636"/>
                <a:gd name="T52" fmla="*/ 1266 w 2594"/>
                <a:gd name="T53" fmla="*/ 612 h 3636"/>
                <a:gd name="T54" fmla="*/ 1242 w 2594"/>
                <a:gd name="T55" fmla="*/ 675 h 3636"/>
                <a:gd name="T56" fmla="*/ 1246 w 2594"/>
                <a:gd name="T57" fmla="*/ 741 h 3636"/>
                <a:gd name="T58" fmla="*/ 1576 w 2594"/>
                <a:gd name="T59" fmla="*/ 969 h 3636"/>
                <a:gd name="T60" fmla="*/ 1390 w 2594"/>
                <a:gd name="T61" fmla="*/ 1423 h 3636"/>
                <a:gd name="T62" fmla="*/ 1373 w 2594"/>
                <a:gd name="T63" fmla="*/ 1442 h 3636"/>
                <a:gd name="T64" fmla="*/ 1052 w 2594"/>
                <a:gd name="T65" fmla="*/ 1519 h 3636"/>
                <a:gd name="T66" fmla="*/ 821 w 2594"/>
                <a:gd name="T67" fmla="*/ 1199 h 3636"/>
                <a:gd name="T68" fmla="*/ 349 w 2594"/>
                <a:gd name="T69" fmla="*/ 1435 h 3636"/>
                <a:gd name="T70" fmla="*/ 173 w 2594"/>
                <a:gd name="T71" fmla="*/ 1623 h 3636"/>
                <a:gd name="T72" fmla="*/ 6 w 2594"/>
                <a:gd name="T73" fmla="*/ 1823 h 3636"/>
                <a:gd name="T74" fmla="*/ 173 w 2594"/>
                <a:gd name="T75" fmla="*/ 1998 h 3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594" h="3636">
                  <a:moveTo>
                    <a:pt x="173" y="1998"/>
                  </a:moveTo>
                  <a:cubicBezTo>
                    <a:pt x="239" y="2056"/>
                    <a:pt x="288" y="2104"/>
                    <a:pt x="350" y="2161"/>
                  </a:cubicBezTo>
                  <a:cubicBezTo>
                    <a:pt x="475" y="2276"/>
                    <a:pt x="874" y="2693"/>
                    <a:pt x="474" y="2740"/>
                  </a:cubicBezTo>
                  <a:cubicBezTo>
                    <a:pt x="368" y="2752"/>
                    <a:pt x="272" y="2769"/>
                    <a:pt x="265" y="2864"/>
                  </a:cubicBezTo>
                  <a:cubicBezTo>
                    <a:pt x="256" y="2977"/>
                    <a:pt x="327" y="3039"/>
                    <a:pt x="375" y="3093"/>
                  </a:cubicBezTo>
                  <a:cubicBezTo>
                    <a:pt x="431" y="3155"/>
                    <a:pt x="561" y="3189"/>
                    <a:pt x="646" y="3185"/>
                  </a:cubicBezTo>
                  <a:cubicBezTo>
                    <a:pt x="661" y="3164"/>
                    <a:pt x="672" y="3141"/>
                    <a:pt x="705" y="3136"/>
                  </a:cubicBezTo>
                  <a:cubicBezTo>
                    <a:pt x="780" y="2776"/>
                    <a:pt x="1178" y="2989"/>
                    <a:pt x="1330" y="3130"/>
                  </a:cubicBezTo>
                  <a:lnTo>
                    <a:pt x="1596" y="3386"/>
                  </a:lnTo>
                  <a:cubicBezTo>
                    <a:pt x="1772" y="3564"/>
                    <a:pt x="1753" y="3635"/>
                    <a:pt x="1871" y="3636"/>
                  </a:cubicBezTo>
                  <a:cubicBezTo>
                    <a:pt x="1897" y="3580"/>
                    <a:pt x="1995" y="3399"/>
                    <a:pt x="2069" y="3384"/>
                  </a:cubicBezTo>
                  <a:cubicBezTo>
                    <a:pt x="2092" y="3339"/>
                    <a:pt x="2114" y="3306"/>
                    <a:pt x="2140" y="3263"/>
                  </a:cubicBezTo>
                  <a:lnTo>
                    <a:pt x="2224" y="3128"/>
                  </a:lnTo>
                  <a:cubicBezTo>
                    <a:pt x="2313" y="2984"/>
                    <a:pt x="2594" y="2521"/>
                    <a:pt x="2483" y="2351"/>
                  </a:cubicBezTo>
                  <a:cubicBezTo>
                    <a:pt x="2423" y="2259"/>
                    <a:pt x="2331" y="2321"/>
                    <a:pt x="2170" y="2246"/>
                  </a:cubicBezTo>
                  <a:cubicBezTo>
                    <a:pt x="1856" y="2102"/>
                    <a:pt x="1958" y="1609"/>
                    <a:pt x="2173" y="1525"/>
                  </a:cubicBezTo>
                  <a:cubicBezTo>
                    <a:pt x="2321" y="1468"/>
                    <a:pt x="2324" y="1631"/>
                    <a:pt x="2521" y="1609"/>
                  </a:cubicBezTo>
                  <a:cubicBezTo>
                    <a:pt x="2526" y="1523"/>
                    <a:pt x="2525" y="1357"/>
                    <a:pt x="2498" y="1284"/>
                  </a:cubicBezTo>
                  <a:cubicBezTo>
                    <a:pt x="2451" y="1156"/>
                    <a:pt x="2483" y="1231"/>
                    <a:pt x="2457" y="1109"/>
                  </a:cubicBezTo>
                  <a:cubicBezTo>
                    <a:pt x="2446" y="1057"/>
                    <a:pt x="2416" y="941"/>
                    <a:pt x="2394" y="891"/>
                  </a:cubicBezTo>
                  <a:cubicBezTo>
                    <a:pt x="2379" y="855"/>
                    <a:pt x="2371" y="819"/>
                    <a:pt x="2355" y="786"/>
                  </a:cubicBezTo>
                  <a:cubicBezTo>
                    <a:pt x="2313" y="702"/>
                    <a:pt x="2298" y="716"/>
                    <a:pt x="2259" y="606"/>
                  </a:cubicBezTo>
                  <a:cubicBezTo>
                    <a:pt x="2239" y="551"/>
                    <a:pt x="2229" y="557"/>
                    <a:pt x="2207" y="512"/>
                  </a:cubicBezTo>
                  <a:cubicBezTo>
                    <a:pt x="2145" y="386"/>
                    <a:pt x="2076" y="280"/>
                    <a:pt x="1985" y="175"/>
                  </a:cubicBezTo>
                  <a:lnTo>
                    <a:pt x="1876" y="67"/>
                  </a:lnTo>
                  <a:cubicBezTo>
                    <a:pt x="1808" y="0"/>
                    <a:pt x="1766" y="52"/>
                    <a:pt x="1639" y="170"/>
                  </a:cubicBezTo>
                  <a:cubicBezTo>
                    <a:pt x="1529" y="273"/>
                    <a:pt x="1319" y="478"/>
                    <a:pt x="1266" y="612"/>
                  </a:cubicBezTo>
                  <a:lnTo>
                    <a:pt x="1242" y="675"/>
                  </a:lnTo>
                  <a:cubicBezTo>
                    <a:pt x="1229" y="728"/>
                    <a:pt x="1243" y="730"/>
                    <a:pt x="1246" y="741"/>
                  </a:cubicBezTo>
                  <a:cubicBezTo>
                    <a:pt x="1266" y="805"/>
                    <a:pt x="1508" y="772"/>
                    <a:pt x="1576" y="969"/>
                  </a:cubicBezTo>
                  <a:cubicBezTo>
                    <a:pt x="1641" y="1158"/>
                    <a:pt x="1488" y="1322"/>
                    <a:pt x="1390" y="1423"/>
                  </a:cubicBezTo>
                  <a:lnTo>
                    <a:pt x="1373" y="1442"/>
                  </a:lnTo>
                  <a:cubicBezTo>
                    <a:pt x="1337" y="1475"/>
                    <a:pt x="1171" y="1559"/>
                    <a:pt x="1052" y="1519"/>
                  </a:cubicBezTo>
                  <a:cubicBezTo>
                    <a:pt x="870" y="1459"/>
                    <a:pt x="907" y="1232"/>
                    <a:pt x="821" y="1199"/>
                  </a:cubicBezTo>
                  <a:cubicBezTo>
                    <a:pt x="623" y="1163"/>
                    <a:pt x="436" y="1350"/>
                    <a:pt x="349" y="1435"/>
                  </a:cubicBezTo>
                  <a:cubicBezTo>
                    <a:pt x="285" y="1497"/>
                    <a:pt x="234" y="1558"/>
                    <a:pt x="173" y="1623"/>
                  </a:cubicBezTo>
                  <a:cubicBezTo>
                    <a:pt x="157" y="1639"/>
                    <a:pt x="8" y="1804"/>
                    <a:pt x="6" y="1823"/>
                  </a:cubicBezTo>
                  <a:cubicBezTo>
                    <a:pt x="0" y="1867"/>
                    <a:pt x="115" y="1948"/>
                    <a:pt x="173" y="1998"/>
                  </a:cubicBezTo>
                  <a:close/>
                </a:path>
              </a:pathLst>
            </a:custGeom>
            <a:solidFill>
              <a:srgbClr val="FF010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HN" sz="1350"/>
            </a:p>
          </p:txBody>
        </p:sp>
      </p:grpSp>
      <p:sp>
        <p:nvSpPr>
          <p:cNvPr id="31" name="30 CuadroTexto"/>
          <p:cNvSpPr txBox="1"/>
          <p:nvPr/>
        </p:nvSpPr>
        <p:spPr>
          <a:xfrm>
            <a:off x="1057275" y="5429250"/>
            <a:ext cx="4152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http://www.proadmintierra.info</a:t>
            </a:r>
            <a:endParaRPr lang="es-ES_tradnl" sz="2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44350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3643099" y="1404788"/>
            <a:ext cx="1699714" cy="1665378"/>
            <a:chOff x="3643099" y="1404788"/>
            <a:chExt cx="1699714" cy="1665378"/>
          </a:xfrm>
        </p:grpSpPr>
        <p:sp>
          <p:nvSpPr>
            <p:cNvPr id="3" name="Rectángulo 2"/>
            <p:cNvSpPr/>
            <p:nvPr/>
          </p:nvSpPr>
          <p:spPr>
            <a:xfrm>
              <a:off x="3680120" y="1404788"/>
              <a:ext cx="1662693" cy="166537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HN"/>
            </a:p>
          </p:txBody>
        </p:sp>
        <p:sp>
          <p:nvSpPr>
            <p:cNvPr id="9" name="CuadroTexto 8"/>
            <p:cNvSpPr txBox="1"/>
            <p:nvPr/>
          </p:nvSpPr>
          <p:spPr>
            <a:xfrm>
              <a:off x="3643099" y="1587759"/>
              <a:ext cx="157709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HN" sz="2400" b="1" dirty="0"/>
                <a:t>1.</a:t>
              </a:r>
              <a:r>
                <a:rPr lang="es-HN" sz="2400" dirty="0"/>
                <a:t> </a:t>
              </a:r>
            </a:p>
            <a:p>
              <a:pPr algn="ctr"/>
              <a:r>
                <a:rPr lang="es-HN" sz="2400" dirty="0"/>
                <a:t>El Proyecto</a:t>
              </a:r>
            </a:p>
          </p:txBody>
        </p:sp>
      </p:grpSp>
      <p:grpSp>
        <p:nvGrpSpPr>
          <p:cNvPr id="4" name="Grupo 3"/>
          <p:cNvGrpSpPr/>
          <p:nvPr/>
        </p:nvGrpSpPr>
        <p:grpSpPr>
          <a:xfrm>
            <a:off x="5388878" y="807310"/>
            <a:ext cx="2271095" cy="2262856"/>
            <a:chOff x="5388878" y="807310"/>
            <a:chExt cx="2271095" cy="2262856"/>
          </a:xfrm>
        </p:grpSpPr>
        <p:sp>
          <p:nvSpPr>
            <p:cNvPr id="35" name="Rectángulo 34"/>
            <p:cNvSpPr/>
            <p:nvPr/>
          </p:nvSpPr>
          <p:spPr>
            <a:xfrm>
              <a:off x="5388878" y="807310"/>
              <a:ext cx="2271095" cy="226285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HN"/>
            </a:p>
          </p:txBody>
        </p:sp>
        <p:sp>
          <p:nvSpPr>
            <p:cNvPr id="10" name="CuadroTexto 9"/>
            <p:cNvSpPr txBox="1"/>
            <p:nvPr/>
          </p:nvSpPr>
          <p:spPr>
            <a:xfrm>
              <a:off x="6001977" y="1271727"/>
              <a:ext cx="144783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HN" sz="2400" b="1" dirty="0"/>
                <a:t>2.</a:t>
              </a:r>
              <a:r>
                <a:rPr lang="es-HN" sz="2400" dirty="0"/>
                <a:t> </a:t>
              </a:r>
            </a:p>
            <a:p>
              <a:pPr algn="ctr"/>
              <a:r>
                <a:rPr lang="es-HN" sz="2400" dirty="0"/>
                <a:t>El Modelo</a:t>
              </a:r>
            </a:p>
            <a:p>
              <a:pPr algn="ctr"/>
              <a:r>
                <a:rPr lang="es-HN" sz="2400" b="1" dirty="0">
                  <a:latin typeface="Impact" panose="020B0806030902050204" pitchFamily="34" charset="0"/>
                </a:rPr>
                <a:t>L A D M</a:t>
              </a:r>
            </a:p>
          </p:txBody>
        </p:sp>
      </p:grpSp>
      <p:grpSp>
        <p:nvGrpSpPr>
          <p:cNvPr id="5" name="Grupo 4"/>
          <p:cNvGrpSpPr/>
          <p:nvPr/>
        </p:nvGrpSpPr>
        <p:grpSpPr>
          <a:xfrm>
            <a:off x="3073373" y="3100937"/>
            <a:ext cx="2287266" cy="2294373"/>
            <a:chOff x="3073373" y="3100937"/>
            <a:chExt cx="2287266" cy="2294373"/>
          </a:xfrm>
        </p:grpSpPr>
        <p:sp>
          <p:nvSpPr>
            <p:cNvPr id="36" name="Rectángulo 35"/>
            <p:cNvSpPr/>
            <p:nvPr/>
          </p:nvSpPr>
          <p:spPr>
            <a:xfrm>
              <a:off x="3073373" y="3100937"/>
              <a:ext cx="2287266" cy="229437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HN"/>
            </a:p>
          </p:txBody>
        </p:sp>
        <p:sp>
          <p:nvSpPr>
            <p:cNvPr id="11" name="CuadroTexto 10"/>
            <p:cNvSpPr txBox="1"/>
            <p:nvPr/>
          </p:nvSpPr>
          <p:spPr>
            <a:xfrm>
              <a:off x="3553611" y="4059456"/>
              <a:ext cx="1250663" cy="1200329"/>
            </a:xfrm>
            <a:prstGeom prst="rect">
              <a:avLst/>
            </a:prstGeom>
            <a:noFill/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s-HN" sz="2400" b="1" dirty="0"/>
                <a:t>3.</a:t>
              </a:r>
              <a:r>
                <a:rPr lang="es-HN" sz="2400" dirty="0"/>
                <a:t> </a:t>
              </a:r>
            </a:p>
            <a:p>
              <a:pPr algn="ctr"/>
              <a:r>
                <a:rPr lang="es-HN" sz="2400" dirty="0" smtClean="0"/>
                <a:t>LADM </a:t>
              </a:r>
              <a:r>
                <a:rPr lang="es-HN" sz="2400" dirty="0"/>
                <a:t>y</a:t>
              </a:r>
            </a:p>
            <a:p>
              <a:pPr algn="ctr"/>
              <a:r>
                <a:rPr lang="es-HN" sz="2400" dirty="0"/>
                <a:t>La </a:t>
              </a:r>
              <a:r>
                <a:rPr lang="es-HN" sz="2400" b="1" dirty="0">
                  <a:latin typeface="Impact" panose="020B0806030902050204" pitchFamily="34" charset="0"/>
                </a:rPr>
                <a:t>I C D E</a:t>
              </a:r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5395064" y="3096472"/>
            <a:ext cx="3748936" cy="3761527"/>
            <a:chOff x="5395064" y="3096472"/>
            <a:chExt cx="3748936" cy="3761527"/>
          </a:xfrm>
        </p:grpSpPr>
        <p:sp>
          <p:nvSpPr>
            <p:cNvPr id="37" name="Rectángulo 36"/>
            <p:cNvSpPr/>
            <p:nvPr/>
          </p:nvSpPr>
          <p:spPr>
            <a:xfrm>
              <a:off x="5395064" y="3096472"/>
              <a:ext cx="3748936" cy="376152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HN"/>
            </a:p>
          </p:txBody>
        </p:sp>
        <p:sp>
          <p:nvSpPr>
            <p:cNvPr id="12" name="CuadroTexto 11"/>
            <p:cNvSpPr txBox="1"/>
            <p:nvPr/>
          </p:nvSpPr>
          <p:spPr>
            <a:xfrm>
              <a:off x="5790627" y="4746454"/>
              <a:ext cx="3162468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HN" sz="2400" b="1" dirty="0"/>
                <a:t>4.</a:t>
              </a:r>
              <a:r>
                <a:rPr lang="es-HN" sz="2400" dirty="0"/>
                <a:t> </a:t>
              </a:r>
            </a:p>
            <a:p>
              <a:pPr algn="ctr"/>
              <a:r>
                <a:rPr lang="es-HN" sz="2400" dirty="0"/>
                <a:t>Catastro Multipropósito</a:t>
              </a:r>
            </a:p>
            <a:p>
              <a:pPr algn="ctr"/>
              <a:r>
                <a:rPr lang="es-HN" sz="2400" dirty="0"/>
                <a:t>cumpliendo con </a:t>
              </a:r>
              <a:r>
                <a:rPr lang="es-HN" sz="2400" dirty="0" smtClean="0"/>
                <a:t>LADM</a:t>
              </a:r>
              <a:endParaRPr lang="es-HN" sz="2400" dirty="0"/>
            </a:p>
            <a:p>
              <a:pPr algn="ctr"/>
              <a:r>
                <a:rPr lang="es-HN" sz="2400" dirty="0"/>
                <a:t>Mediante </a:t>
              </a:r>
              <a:r>
                <a:rPr lang="es-HN" sz="2400" b="1" dirty="0">
                  <a:latin typeface="Impact" panose="020B0806030902050204" pitchFamily="34" charset="0"/>
                </a:rPr>
                <a:t>I N T E R L I S</a:t>
              </a:r>
            </a:p>
          </p:txBody>
        </p:sp>
      </p:grpSp>
      <p:sp>
        <p:nvSpPr>
          <p:cNvPr id="27" name="Título 1"/>
          <p:cNvSpPr txBox="1">
            <a:spLocks/>
          </p:cNvSpPr>
          <p:nvPr/>
        </p:nvSpPr>
        <p:spPr>
          <a:xfrm>
            <a:off x="160266" y="125655"/>
            <a:ext cx="4641853" cy="16653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HN" sz="6600" dirty="0">
                <a:latin typeface="Impact" panose="020B0806030902050204" pitchFamily="34" charset="0"/>
              </a:rPr>
              <a:t>Contenido</a:t>
            </a:r>
            <a:endParaRPr lang="es-HN" sz="6600" b="1" dirty="0"/>
          </a:p>
        </p:txBody>
      </p:sp>
      <p:cxnSp>
        <p:nvCxnSpPr>
          <p:cNvPr id="31" name="Conector recto 30"/>
          <p:cNvCxnSpPr/>
          <p:nvPr/>
        </p:nvCxnSpPr>
        <p:spPr>
          <a:xfrm>
            <a:off x="0" y="1300660"/>
            <a:ext cx="475042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grpSp>
        <p:nvGrpSpPr>
          <p:cNvPr id="24" name="Grupo 23"/>
          <p:cNvGrpSpPr/>
          <p:nvPr/>
        </p:nvGrpSpPr>
        <p:grpSpPr>
          <a:xfrm>
            <a:off x="1" y="0"/>
            <a:ext cx="160265" cy="6857999"/>
            <a:chOff x="15628" y="1200341"/>
            <a:chExt cx="154800" cy="4551966"/>
          </a:xfrm>
        </p:grpSpPr>
        <p:sp>
          <p:nvSpPr>
            <p:cNvPr id="25" name="Rectángulo 24"/>
            <p:cNvSpPr/>
            <p:nvPr/>
          </p:nvSpPr>
          <p:spPr>
            <a:xfrm>
              <a:off x="15628" y="1200341"/>
              <a:ext cx="154800" cy="2275723"/>
            </a:xfrm>
            <a:prstGeom prst="rect">
              <a:avLst/>
            </a:prstGeom>
            <a:solidFill>
              <a:srgbClr val="FCC7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HN"/>
            </a:p>
          </p:txBody>
        </p:sp>
        <p:sp>
          <p:nvSpPr>
            <p:cNvPr id="26" name="Rectángulo 25"/>
            <p:cNvSpPr/>
            <p:nvPr/>
          </p:nvSpPr>
          <p:spPr>
            <a:xfrm>
              <a:off x="15628" y="3476064"/>
              <a:ext cx="154800" cy="1151116"/>
            </a:xfrm>
            <a:prstGeom prst="rect">
              <a:avLst/>
            </a:prstGeom>
            <a:solidFill>
              <a:srgbClr val="0A14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HN"/>
            </a:p>
          </p:txBody>
        </p:sp>
        <p:sp>
          <p:nvSpPr>
            <p:cNvPr id="29" name="Rectángulo 28"/>
            <p:cNvSpPr/>
            <p:nvPr/>
          </p:nvSpPr>
          <p:spPr>
            <a:xfrm>
              <a:off x="15628" y="4627180"/>
              <a:ext cx="154800" cy="1125127"/>
            </a:xfrm>
            <a:prstGeom prst="rect">
              <a:avLst/>
            </a:prstGeom>
            <a:solidFill>
              <a:srgbClr val="FF0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HN"/>
            </a:p>
          </p:txBody>
        </p:sp>
      </p:grpSp>
      <p:sp>
        <p:nvSpPr>
          <p:cNvPr id="30" name="Título 1"/>
          <p:cNvSpPr txBox="1">
            <a:spLocks/>
          </p:cNvSpPr>
          <p:nvPr/>
        </p:nvSpPr>
        <p:spPr>
          <a:xfrm>
            <a:off x="1143494" y="1558502"/>
            <a:ext cx="3481643" cy="16653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HN" sz="4000" dirty="0">
                <a:solidFill>
                  <a:schemeClr val="bg1">
                    <a:lumMod val="85000"/>
                  </a:schemeClr>
                </a:solidFill>
                <a:latin typeface="Impact" panose="020B0806030902050204" pitchFamily="34" charset="0"/>
              </a:rPr>
              <a:t>¿Quiénes?</a:t>
            </a:r>
            <a:endParaRPr lang="es-HN" sz="40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2" name="Título 1"/>
          <p:cNvSpPr txBox="1">
            <a:spLocks/>
          </p:cNvSpPr>
          <p:nvPr/>
        </p:nvSpPr>
        <p:spPr>
          <a:xfrm>
            <a:off x="5369302" y="-301662"/>
            <a:ext cx="2526144" cy="16653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HN" sz="4000" dirty="0">
                <a:solidFill>
                  <a:schemeClr val="bg1">
                    <a:lumMod val="85000"/>
                  </a:schemeClr>
                </a:solidFill>
                <a:latin typeface="Impact" panose="020B0806030902050204" pitchFamily="34" charset="0"/>
              </a:rPr>
              <a:t>¿Qué?</a:t>
            </a:r>
            <a:endParaRPr lang="es-HN" sz="40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3" name="Título 1"/>
          <p:cNvSpPr txBox="1">
            <a:spLocks/>
          </p:cNvSpPr>
          <p:nvPr/>
        </p:nvSpPr>
        <p:spPr>
          <a:xfrm>
            <a:off x="452798" y="3454842"/>
            <a:ext cx="3651407" cy="16653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HN" sz="4000" dirty="0">
                <a:solidFill>
                  <a:schemeClr val="bg1">
                    <a:lumMod val="85000"/>
                  </a:schemeClr>
                </a:solidFill>
                <a:latin typeface="Impact" panose="020B0806030902050204" pitchFamily="34" charset="0"/>
              </a:rPr>
              <a:t>¿Para Qué?</a:t>
            </a:r>
            <a:endParaRPr lang="es-HN" sz="40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4" name="Título 1"/>
          <p:cNvSpPr txBox="1">
            <a:spLocks/>
          </p:cNvSpPr>
          <p:nvPr/>
        </p:nvSpPr>
        <p:spPr>
          <a:xfrm>
            <a:off x="3514465" y="5369933"/>
            <a:ext cx="2526144" cy="16653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HN" sz="4000" dirty="0">
                <a:solidFill>
                  <a:schemeClr val="bg1">
                    <a:lumMod val="85000"/>
                  </a:schemeClr>
                </a:solidFill>
                <a:latin typeface="Impact" panose="020B0806030902050204" pitchFamily="34" charset="0"/>
              </a:rPr>
              <a:t>¿Cómo?</a:t>
            </a:r>
            <a:endParaRPr lang="es-HN" sz="4000" b="1" dirty="0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19" name="Grupo 18"/>
          <p:cNvGrpSpPr/>
          <p:nvPr/>
        </p:nvGrpSpPr>
        <p:grpSpPr>
          <a:xfrm>
            <a:off x="4479850" y="2209882"/>
            <a:ext cx="1775803" cy="1756215"/>
            <a:chOff x="2307578" y="3348071"/>
            <a:chExt cx="1775803" cy="1756215"/>
          </a:xfrm>
        </p:grpSpPr>
        <p:sp>
          <p:nvSpPr>
            <p:cNvPr id="20" name="Freeform 8"/>
            <p:cNvSpPr>
              <a:spLocks/>
            </p:cNvSpPr>
            <p:nvPr/>
          </p:nvSpPr>
          <p:spPr bwMode="auto">
            <a:xfrm rot="2700000">
              <a:off x="2333287" y="4131527"/>
              <a:ext cx="1139415" cy="806104"/>
            </a:xfrm>
            <a:custGeom>
              <a:avLst/>
              <a:gdLst>
                <a:gd name="T0" fmla="*/ 764 w 3669"/>
                <a:gd name="T1" fmla="*/ 443 h 2595"/>
                <a:gd name="T2" fmla="*/ 582 w 3669"/>
                <a:gd name="T3" fmla="*/ 522 h 2595"/>
                <a:gd name="T4" fmla="*/ 498 w 3669"/>
                <a:gd name="T5" fmla="*/ 740 h 2595"/>
                <a:gd name="T6" fmla="*/ 740 w 3669"/>
                <a:gd name="T7" fmla="*/ 885 h 2595"/>
                <a:gd name="T8" fmla="*/ 521 w 3669"/>
                <a:gd name="T9" fmla="*/ 1356 h 2595"/>
                <a:gd name="T10" fmla="*/ 467 w 3669"/>
                <a:gd name="T11" fmla="*/ 1412 h 2595"/>
                <a:gd name="T12" fmla="*/ 410 w 3669"/>
                <a:gd name="T13" fmla="*/ 1491 h 2595"/>
                <a:gd name="T14" fmla="*/ 316 w 3669"/>
                <a:gd name="T15" fmla="*/ 1564 h 2595"/>
                <a:gd name="T16" fmla="*/ 121 w 3669"/>
                <a:gd name="T17" fmla="*/ 1744 h 2595"/>
                <a:gd name="T18" fmla="*/ 70 w 3669"/>
                <a:gd name="T19" fmla="*/ 1906 h 2595"/>
                <a:gd name="T20" fmla="*/ 264 w 3669"/>
                <a:gd name="T21" fmla="*/ 2048 h 2595"/>
                <a:gd name="T22" fmla="*/ 290 w 3669"/>
                <a:gd name="T23" fmla="*/ 2085 h 2595"/>
                <a:gd name="T24" fmla="*/ 325 w 3669"/>
                <a:gd name="T25" fmla="*/ 2112 h 2595"/>
                <a:gd name="T26" fmla="*/ 393 w 3669"/>
                <a:gd name="T27" fmla="*/ 2157 h 2595"/>
                <a:gd name="T28" fmla="*/ 810 w 3669"/>
                <a:gd name="T29" fmla="*/ 2386 h 2595"/>
                <a:gd name="T30" fmla="*/ 929 w 3669"/>
                <a:gd name="T31" fmla="*/ 2426 h 2595"/>
                <a:gd name="T32" fmla="*/ 1333 w 3669"/>
                <a:gd name="T33" fmla="*/ 2538 h 2595"/>
                <a:gd name="T34" fmla="*/ 1388 w 3669"/>
                <a:gd name="T35" fmla="*/ 2552 h 2595"/>
                <a:gd name="T36" fmla="*/ 1516 w 3669"/>
                <a:gd name="T37" fmla="*/ 2583 h 2595"/>
                <a:gd name="T38" fmla="*/ 1535 w 3669"/>
                <a:gd name="T39" fmla="*/ 2079 h 2595"/>
                <a:gd name="T40" fmla="*/ 1976 w 3669"/>
                <a:gd name="T41" fmla="*/ 1963 h 2595"/>
                <a:gd name="T42" fmla="*/ 2042 w 3669"/>
                <a:gd name="T43" fmla="*/ 1987 h 2595"/>
                <a:gd name="T44" fmla="*/ 2105 w 3669"/>
                <a:gd name="T45" fmla="*/ 2064 h 2595"/>
                <a:gd name="T46" fmla="*/ 2159 w 3669"/>
                <a:gd name="T47" fmla="*/ 2153 h 2595"/>
                <a:gd name="T48" fmla="*/ 2171 w 3669"/>
                <a:gd name="T49" fmla="*/ 2331 h 2595"/>
                <a:gd name="T50" fmla="*/ 2124 w 3669"/>
                <a:gd name="T51" fmla="*/ 2506 h 2595"/>
                <a:gd name="T52" fmla="*/ 2552 w 3669"/>
                <a:gd name="T53" fmla="*/ 2516 h 2595"/>
                <a:gd name="T54" fmla="*/ 2689 w 3669"/>
                <a:gd name="T55" fmla="*/ 2484 h 2595"/>
                <a:gd name="T56" fmla="*/ 2890 w 3669"/>
                <a:gd name="T57" fmla="*/ 2369 h 2595"/>
                <a:gd name="T58" fmla="*/ 2926 w 3669"/>
                <a:gd name="T59" fmla="*/ 2344 h 2595"/>
                <a:gd name="T60" fmla="*/ 3020 w 3669"/>
                <a:gd name="T61" fmla="*/ 2306 h 2595"/>
                <a:gd name="T62" fmla="*/ 3339 w 3669"/>
                <a:gd name="T63" fmla="*/ 2105 h 2595"/>
                <a:gd name="T64" fmla="*/ 3342 w 3669"/>
                <a:gd name="T65" fmla="*/ 2105 h 2595"/>
                <a:gd name="T66" fmla="*/ 3417 w 3669"/>
                <a:gd name="T67" fmla="*/ 2060 h 2595"/>
                <a:gd name="T68" fmla="*/ 3617 w 3669"/>
                <a:gd name="T69" fmla="*/ 1908 h 2595"/>
                <a:gd name="T70" fmla="*/ 3648 w 3669"/>
                <a:gd name="T71" fmla="*/ 1797 h 2595"/>
                <a:gd name="T72" fmla="*/ 3602 w 3669"/>
                <a:gd name="T73" fmla="*/ 1720 h 2595"/>
                <a:gd name="T74" fmla="*/ 3470 w 3669"/>
                <a:gd name="T75" fmla="*/ 1599 h 2595"/>
                <a:gd name="T76" fmla="*/ 3458 w 3669"/>
                <a:gd name="T77" fmla="*/ 1580 h 2595"/>
                <a:gd name="T78" fmla="*/ 3443 w 3669"/>
                <a:gd name="T79" fmla="*/ 1552 h 2595"/>
                <a:gd name="T80" fmla="*/ 3326 w 3669"/>
                <a:gd name="T81" fmla="*/ 1436 h 2595"/>
                <a:gd name="T82" fmla="*/ 3186 w 3669"/>
                <a:gd name="T83" fmla="*/ 1321 h 2595"/>
                <a:gd name="T84" fmla="*/ 2955 w 3669"/>
                <a:gd name="T85" fmla="*/ 1174 h 2595"/>
                <a:gd name="T86" fmla="*/ 2736 w 3669"/>
                <a:gd name="T87" fmla="*/ 1270 h 2595"/>
                <a:gd name="T88" fmla="*/ 2584 w 3669"/>
                <a:gd name="T89" fmla="*/ 1371 h 2595"/>
                <a:gd name="T90" fmla="*/ 2374 w 3669"/>
                <a:gd name="T91" fmla="*/ 1346 h 2595"/>
                <a:gd name="T92" fmla="*/ 2223 w 3669"/>
                <a:gd name="T93" fmla="*/ 1231 h 2595"/>
                <a:gd name="T94" fmla="*/ 2121 w 3669"/>
                <a:gd name="T95" fmla="*/ 1074 h 2595"/>
                <a:gd name="T96" fmla="*/ 2107 w 3669"/>
                <a:gd name="T97" fmla="*/ 862 h 2595"/>
                <a:gd name="T98" fmla="*/ 2462 w 3669"/>
                <a:gd name="T99" fmla="*/ 693 h 2595"/>
                <a:gd name="T100" fmla="*/ 2295 w 3669"/>
                <a:gd name="T101" fmla="*/ 420 h 2595"/>
                <a:gd name="T102" fmla="*/ 2216 w 3669"/>
                <a:gd name="T103" fmla="*/ 330 h 2595"/>
                <a:gd name="T104" fmla="*/ 1957 w 3669"/>
                <a:gd name="T105" fmla="*/ 92 h 2595"/>
                <a:gd name="T106" fmla="*/ 1812 w 3669"/>
                <a:gd name="T107" fmla="*/ 43 h 2595"/>
                <a:gd name="T108" fmla="*/ 1609 w 3669"/>
                <a:gd name="T109" fmla="*/ 276 h 2595"/>
                <a:gd name="T110" fmla="*/ 877 w 3669"/>
                <a:gd name="T111" fmla="*/ 628 h 2595"/>
                <a:gd name="T112" fmla="*/ 764 w 3669"/>
                <a:gd name="T113" fmla="*/ 443 h 2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669" h="2595">
                  <a:moveTo>
                    <a:pt x="764" y="443"/>
                  </a:moveTo>
                  <a:cubicBezTo>
                    <a:pt x="656" y="425"/>
                    <a:pt x="632" y="471"/>
                    <a:pt x="582" y="522"/>
                  </a:cubicBezTo>
                  <a:cubicBezTo>
                    <a:pt x="516" y="588"/>
                    <a:pt x="477" y="610"/>
                    <a:pt x="498" y="740"/>
                  </a:cubicBezTo>
                  <a:cubicBezTo>
                    <a:pt x="632" y="808"/>
                    <a:pt x="637" y="751"/>
                    <a:pt x="740" y="885"/>
                  </a:cubicBezTo>
                  <a:cubicBezTo>
                    <a:pt x="752" y="1067"/>
                    <a:pt x="632" y="1230"/>
                    <a:pt x="521" y="1356"/>
                  </a:cubicBezTo>
                  <a:cubicBezTo>
                    <a:pt x="501" y="1378"/>
                    <a:pt x="488" y="1392"/>
                    <a:pt x="467" y="1412"/>
                  </a:cubicBezTo>
                  <a:cubicBezTo>
                    <a:pt x="436" y="1442"/>
                    <a:pt x="425" y="1446"/>
                    <a:pt x="410" y="1491"/>
                  </a:cubicBezTo>
                  <a:cubicBezTo>
                    <a:pt x="367" y="1524"/>
                    <a:pt x="355" y="1520"/>
                    <a:pt x="316" y="1564"/>
                  </a:cubicBezTo>
                  <a:lnTo>
                    <a:pt x="121" y="1744"/>
                  </a:lnTo>
                  <a:cubicBezTo>
                    <a:pt x="10" y="1830"/>
                    <a:pt x="0" y="1854"/>
                    <a:pt x="70" y="1906"/>
                  </a:cubicBezTo>
                  <a:cubicBezTo>
                    <a:pt x="112" y="1937"/>
                    <a:pt x="218" y="2050"/>
                    <a:pt x="264" y="2048"/>
                  </a:cubicBezTo>
                  <a:cubicBezTo>
                    <a:pt x="285" y="2090"/>
                    <a:pt x="259" y="2053"/>
                    <a:pt x="290" y="2085"/>
                  </a:cubicBezTo>
                  <a:cubicBezTo>
                    <a:pt x="300" y="2097"/>
                    <a:pt x="311" y="2103"/>
                    <a:pt x="325" y="2112"/>
                  </a:cubicBezTo>
                  <a:cubicBezTo>
                    <a:pt x="349" y="2127"/>
                    <a:pt x="369" y="2138"/>
                    <a:pt x="393" y="2157"/>
                  </a:cubicBezTo>
                  <a:cubicBezTo>
                    <a:pt x="494" y="2189"/>
                    <a:pt x="697" y="2351"/>
                    <a:pt x="810" y="2386"/>
                  </a:cubicBezTo>
                  <a:cubicBezTo>
                    <a:pt x="864" y="2404"/>
                    <a:pt x="879" y="2406"/>
                    <a:pt x="929" y="2426"/>
                  </a:cubicBezTo>
                  <a:cubicBezTo>
                    <a:pt x="1018" y="2461"/>
                    <a:pt x="1248" y="2535"/>
                    <a:pt x="1333" y="2538"/>
                  </a:cubicBezTo>
                  <a:cubicBezTo>
                    <a:pt x="1345" y="2553"/>
                    <a:pt x="1352" y="2557"/>
                    <a:pt x="1388" y="2552"/>
                  </a:cubicBezTo>
                  <a:cubicBezTo>
                    <a:pt x="1412" y="2587"/>
                    <a:pt x="1450" y="2587"/>
                    <a:pt x="1516" y="2583"/>
                  </a:cubicBezTo>
                  <a:cubicBezTo>
                    <a:pt x="1805" y="2569"/>
                    <a:pt x="1444" y="2306"/>
                    <a:pt x="1535" y="2079"/>
                  </a:cubicBezTo>
                  <a:cubicBezTo>
                    <a:pt x="1603" y="1908"/>
                    <a:pt x="1839" y="1933"/>
                    <a:pt x="1976" y="1963"/>
                  </a:cubicBezTo>
                  <a:cubicBezTo>
                    <a:pt x="2008" y="1978"/>
                    <a:pt x="2015" y="1996"/>
                    <a:pt x="2042" y="1987"/>
                  </a:cubicBezTo>
                  <a:cubicBezTo>
                    <a:pt x="2060" y="2027"/>
                    <a:pt x="2075" y="2033"/>
                    <a:pt x="2105" y="2064"/>
                  </a:cubicBezTo>
                  <a:cubicBezTo>
                    <a:pt x="2132" y="2093"/>
                    <a:pt x="2144" y="2114"/>
                    <a:pt x="2159" y="2153"/>
                  </a:cubicBezTo>
                  <a:cubicBezTo>
                    <a:pt x="2186" y="2186"/>
                    <a:pt x="2184" y="2270"/>
                    <a:pt x="2171" y="2331"/>
                  </a:cubicBezTo>
                  <a:cubicBezTo>
                    <a:pt x="2150" y="2427"/>
                    <a:pt x="2118" y="2400"/>
                    <a:pt x="2124" y="2506"/>
                  </a:cubicBezTo>
                  <a:cubicBezTo>
                    <a:pt x="2239" y="2595"/>
                    <a:pt x="2363" y="2550"/>
                    <a:pt x="2552" y="2516"/>
                  </a:cubicBezTo>
                  <a:cubicBezTo>
                    <a:pt x="2594" y="2509"/>
                    <a:pt x="2665" y="2483"/>
                    <a:pt x="2689" y="2484"/>
                  </a:cubicBezTo>
                  <a:cubicBezTo>
                    <a:pt x="2719" y="2412"/>
                    <a:pt x="2825" y="2401"/>
                    <a:pt x="2890" y="2369"/>
                  </a:cubicBezTo>
                  <a:cubicBezTo>
                    <a:pt x="2931" y="2349"/>
                    <a:pt x="2895" y="2366"/>
                    <a:pt x="2926" y="2344"/>
                  </a:cubicBezTo>
                  <a:cubicBezTo>
                    <a:pt x="2964" y="2318"/>
                    <a:pt x="2977" y="2326"/>
                    <a:pt x="3020" y="2306"/>
                  </a:cubicBezTo>
                  <a:cubicBezTo>
                    <a:pt x="3099" y="2270"/>
                    <a:pt x="3301" y="2193"/>
                    <a:pt x="3339" y="2105"/>
                  </a:cubicBezTo>
                  <a:lnTo>
                    <a:pt x="3342" y="2105"/>
                  </a:lnTo>
                  <a:lnTo>
                    <a:pt x="3417" y="2060"/>
                  </a:lnTo>
                  <a:cubicBezTo>
                    <a:pt x="3458" y="2030"/>
                    <a:pt x="3592" y="1938"/>
                    <a:pt x="3617" y="1908"/>
                  </a:cubicBezTo>
                  <a:cubicBezTo>
                    <a:pt x="3641" y="1854"/>
                    <a:pt x="3669" y="1864"/>
                    <a:pt x="3648" y="1797"/>
                  </a:cubicBezTo>
                  <a:cubicBezTo>
                    <a:pt x="3645" y="1785"/>
                    <a:pt x="3613" y="1735"/>
                    <a:pt x="3602" y="1720"/>
                  </a:cubicBezTo>
                  <a:cubicBezTo>
                    <a:pt x="3565" y="1669"/>
                    <a:pt x="3518" y="1618"/>
                    <a:pt x="3470" y="1599"/>
                  </a:cubicBezTo>
                  <a:cubicBezTo>
                    <a:pt x="3463" y="1587"/>
                    <a:pt x="3469" y="1598"/>
                    <a:pt x="3458" y="1580"/>
                  </a:cubicBezTo>
                  <a:cubicBezTo>
                    <a:pt x="3447" y="1562"/>
                    <a:pt x="3457" y="1580"/>
                    <a:pt x="3443" y="1552"/>
                  </a:cubicBezTo>
                  <a:cubicBezTo>
                    <a:pt x="3401" y="1513"/>
                    <a:pt x="3365" y="1474"/>
                    <a:pt x="3326" y="1436"/>
                  </a:cubicBezTo>
                  <a:cubicBezTo>
                    <a:pt x="3193" y="1306"/>
                    <a:pt x="3252" y="1375"/>
                    <a:pt x="3186" y="1321"/>
                  </a:cubicBezTo>
                  <a:cubicBezTo>
                    <a:pt x="3069" y="1226"/>
                    <a:pt x="3100" y="1233"/>
                    <a:pt x="2955" y="1174"/>
                  </a:cubicBezTo>
                  <a:cubicBezTo>
                    <a:pt x="2806" y="1113"/>
                    <a:pt x="2845" y="1122"/>
                    <a:pt x="2736" y="1270"/>
                  </a:cubicBezTo>
                  <a:cubicBezTo>
                    <a:pt x="2706" y="1311"/>
                    <a:pt x="2637" y="1361"/>
                    <a:pt x="2584" y="1371"/>
                  </a:cubicBezTo>
                  <a:cubicBezTo>
                    <a:pt x="2468" y="1393"/>
                    <a:pt x="2462" y="1386"/>
                    <a:pt x="2374" y="1346"/>
                  </a:cubicBezTo>
                  <a:cubicBezTo>
                    <a:pt x="2318" y="1321"/>
                    <a:pt x="2266" y="1274"/>
                    <a:pt x="2223" y="1231"/>
                  </a:cubicBezTo>
                  <a:cubicBezTo>
                    <a:pt x="2161" y="1169"/>
                    <a:pt x="2147" y="1151"/>
                    <a:pt x="2121" y="1074"/>
                  </a:cubicBezTo>
                  <a:cubicBezTo>
                    <a:pt x="2097" y="1001"/>
                    <a:pt x="2065" y="957"/>
                    <a:pt x="2107" y="862"/>
                  </a:cubicBezTo>
                  <a:cubicBezTo>
                    <a:pt x="2190" y="675"/>
                    <a:pt x="2429" y="733"/>
                    <a:pt x="2462" y="693"/>
                  </a:cubicBezTo>
                  <a:cubicBezTo>
                    <a:pt x="2536" y="621"/>
                    <a:pt x="2307" y="432"/>
                    <a:pt x="2295" y="420"/>
                  </a:cubicBezTo>
                  <a:cubicBezTo>
                    <a:pt x="2265" y="389"/>
                    <a:pt x="2243" y="360"/>
                    <a:pt x="2216" y="330"/>
                  </a:cubicBezTo>
                  <a:lnTo>
                    <a:pt x="1957" y="92"/>
                  </a:lnTo>
                  <a:cubicBezTo>
                    <a:pt x="1860" y="11"/>
                    <a:pt x="1868" y="0"/>
                    <a:pt x="1812" y="43"/>
                  </a:cubicBezTo>
                  <a:cubicBezTo>
                    <a:pt x="1786" y="63"/>
                    <a:pt x="1651" y="233"/>
                    <a:pt x="1609" y="276"/>
                  </a:cubicBezTo>
                  <a:cubicBezTo>
                    <a:pt x="1459" y="430"/>
                    <a:pt x="1045" y="902"/>
                    <a:pt x="877" y="628"/>
                  </a:cubicBezTo>
                  <a:cubicBezTo>
                    <a:pt x="833" y="556"/>
                    <a:pt x="872" y="460"/>
                    <a:pt x="764" y="44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HN" sz="1350"/>
            </a:p>
          </p:txBody>
        </p:sp>
        <p:sp>
          <p:nvSpPr>
            <p:cNvPr id="21" name="Freeform 7"/>
            <p:cNvSpPr>
              <a:spLocks/>
            </p:cNvSpPr>
            <p:nvPr/>
          </p:nvSpPr>
          <p:spPr bwMode="auto">
            <a:xfrm rot="2700000">
              <a:off x="2476045" y="3355070"/>
              <a:ext cx="820596" cy="1157529"/>
            </a:xfrm>
            <a:custGeom>
              <a:avLst/>
              <a:gdLst>
                <a:gd name="T0" fmla="*/ 468 w 2640"/>
                <a:gd name="T1" fmla="*/ 416 h 3722"/>
                <a:gd name="T2" fmla="*/ 371 w 2640"/>
                <a:gd name="T3" fmla="*/ 556 h 3722"/>
                <a:gd name="T4" fmla="*/ 214 w 2640"/>
                <a:gd name="T5" fmla="*/ 898 h 3722"/>
                <a:gd name="T6" fmla="*/ 99 w 2640"/>
                <a:gd name="T7" fmla="*/ 1268 h 3722"/>
                <a:gd name="T8" fmla="*/ 54 w 2640"/>
                <a:gd name="T9" fmla="*/ 1679 h 3722"/>
                <a:gd name="T10" fmla="*/ 452 w 2640"/>
                <a:gd name="T11" fmla="*/ 1651 h 3722"/>
                <a:gd name="T12" fmla="*/ 636 w 2640"/>
                <a:gd name="T13" fmla="*/ 1966 h 3722"/>
                <a:gd name="T14" fmla="*/ 433 w 2640"/>
                <a:gd name="T15" fmla="*/ 2261 h 3722"/>
                <a:gd name="T16" fmla="*/ 238 w 2640"/>
                <a:gd name="T17" fmla="*/ 2211 h 3722"/>
                <a:gd name="T18" fmla="*/ 158 w 2640"/>
                <a:gd name="T19" fmla="*/ 2170 h 3722"/>
                <a:gd name="T20" fmla="*/ 93 w 2640"/>
                <a:gd name="T21" fmla="*/ 2196 h 3722"/>
                <a:gd name="T22" fmla="*/ 123 w 2640"/>
                <a:gd name="T23" fmla="*/ 2423 h 3722"/>
                <a:gd name="T24" fmla="*/ 177 w 2640"/>
                <a:gd name="T25" fmla="*/ 2636 h 3722"/>
                <a:gd name="T26" fmla="*/ 262 w 2640"/>
                <a:gd name="T27" fmla="*/ 2811 h 3722"/>
                <a:gd name="T28" fmla="*/ 503 w 2640"/>
                <a:gd name="T29" fmla="*/ 3251 h 3722"/>
                <a:gd name="T30" fmla="*/ 670 w 2640"/>
                <a:gd name="T31" fmla="*/ 3484 h 3722"/>
                <a:gd name="T32" fmla="*/ 1014 w 2640"/>
                <a:gd name="T33" fmla="*/ 3480 h 3722"/>
                <a:gd name="T34" fmla="*/ 1216 w 2640"/>
                <a:gd name="T35" fmla="*/ 3294 h 3722"/>
                <a:gd name="T36" fmla="*/ 1472 w 2640"/>
                <a:gd name="T37" fmla="*/ 2982 h 3722"/>
                <a:gd name="T38" fmla="*/ 1506 w 2640"/>
                <a:gd name="T39" fmla="*/ 2862 h 3722"/>
                <a:gd name="T40" fmla="*/ 1506 w 2640"/>
                <a:gd name="T41" fmla="*/ 2855 h 3722"/>
                <a:gd name="T42" fmla="*/ 1502 w 2640"/>
                <a:gd name="T43" fmla="*/ 2839 h 3722"/>
                <a:gd name="T44" fmla="*/ 1422 w 2640"/>
                <a:gd name="T45" fmla="*/ 2778 h 3722"/>
                <a:gd name="T46" fmla="*/ 1349 w 2640"/>
                <a:gd name="T47" fmla="*/ 2744 h 3722"/>
                <a:gd name="T48" fmla="*/ 1707 w 2640"/>
                <a:gd name="T49" fmla="*/ 2207 h 3722"/>
                <a:gd name="T50" fmla="*/ 2131 w 2640"/>
                <a:gd name="T51" fmla="*/ 2368 h 3722"/>
                <a:gd name="T52" fmla="*/ 2484 w 2640"/>
                <a:gd name="T53" fmla="*/ 2019 h 3722"/>
                <a:gd name="T54" fmla="*/ 2636 w 2640"/>
                <a:gd name="T55" fmla="*/ 1820 h 3722"/>
                <a:gd name="T56" fmla="*/ 2299 w 2640"/>
                <a:gd name="T57" fmla="*/ 1504 h 3722"/>
                <a:gd name="T58" fmla="*/ 2241 w 2640"/>
                <a:gd name="T59" fmla="*/ 1453 h 3722"/>
                <a:gd name="T60" fmla="*/ 2189 w 2640"/>
                <a:gd name="T61" fmla="*/ 1397 h 3722"/>
                <a:gd name="T62" fmla="*/ 2038 w 2640"/>
                <a:gd name="T63" fmla="*/ 1220 h 3722"/>
                <a:gd name="T64" fmla="*/ 1999 w 2640"/>
                <a:gd name="T65" fmla="*/ 1149 h 3722"/>
                <a:gd name="T66" fmla="*/ 1988 w 2640"/>
                <a:gd name="T67" fmla="*/ 831 h 3722"/>
                <a:gd name="T68" fmla="*/ 2253 w 2640"/>
                <a:gd name="T69" fmla="*/ 667 h 3722"/>
                <a:gd name="T70" fmla="*/ 1841 w 2640"/>
                <a:gd name="T71" fmla="*/ 416 h 3722"/>
                <a:gd name="T72" fmla="*/ 1620 w 2640"/>
                <a:gd name="T73" fmla="*/ 639 h 3722"/>
                <a:gd name="T74" fmla="*/ 1516 w 2640"/>
                <a:gd name="T75" fmla="*/ 626 h 3722"/>
                <a:gd name="T76" fmla="*/ 919 w 2640"/>
                <a:gd name="T77" fmla="*/ 123 h 3722"/>
                <a:gd name="T78" fmla="*/ 796 w 2640"/>
                <a:gd name="T79" fmla="*/ 0 h 3722"/>
                <a:gd name="T80" fmla="*/ 617 w 2640"/>
                <a:gd name="T81" fmla="*/ 188 h 3722"/>
                <a:gd name="T82" fmla="*/ 560 w 2640"/>
                <a:gd name="T83" fmla="*/ 264 h 3722"/>
                <a:gd name="T84" fmla="*/ 468 w 2640"/>
                <a:gd name="T85" fmla="*/ 416 h 3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40" h="3722">
                  <a:moveTo>
                    <a:pt x="468" y="416"/>
                  </a:moveTo>
                  <a:cubicBezTo>
                    <a:pt x="428" y="484"/>
                    <a:pt x="404" y="477"/>
                    <a:pt x="371" y="556"/>
                  </a:cubicBezTo>
                  <a:cubicBezTo>
                    <a:pt x="297" y="726"/>
                    <a:pt x="295" y="682"/>
                    <a:pt x="214" y="898"/>
                  </a:cubicBezTo>
                  <a:cubicBezTo>
                    <a:pt x="168" y="1021"/>
                    <a:pt x="140" y="1144"/>
                    <a:pt x="99" y="1268"/>
                  </a:cubicBezTo>
                  <a:cubicBezTo>
                    <a:pt x="70" y="1354"/>
                    <a:pt x="0" y="1577"/>
                    <a:pt x="54" y="1679"/>
                  </a:cubicBezTo>
                  <a:cubicBezTo>
                    <a:pt x="186" y="1715"/>
                    <a:pt x="268" y="1572"/>
                    <a:pt x="452" y="1651"/>
                  </a:cubicBezTo>
                  <a:cubicBezTo>
                    <a:pt x="567" y="1701"/>
                    <a:pt x="640" y="1795"/>
                    <a:pt x="636" y="1966"/>
                  </a:cubicBezTo>
                  <a:cubicBezTo>
                    <a:pt x="633" y="2106"/>
                    <a:pt x="563" y="2243"/>
                    <a:pt x="433" y="2261"/>
                  </a:cubicBezTo>
                  <a:cubicBezTo>
                    <a:pt x="342" y="2274"/>
                    <a:pt x="302" y="2242"/>
                    <a:pt x="238" y="2211"/>
                  </a:cubicBezTo>
                  <a:cubicBezTo>
                    <a:pt x="216" y="2201"/>
                    <a:pt x="168" y="2172"/>
                    <a:pt x="158" y="2170"/>
                  </a:cubicBezTo>
                  <a:cubicBezTo>
                    <a:pt x="107" y="2159"/>
                    <a:pt x="125" y="2177"/>
                    <a:pt x="93" y="2196"/>
                  </a:cubicBezTo>
                  <a:cubicBezTo>
                    <a:pt x="87" y="2323"/>
                    <a:pt x="104" y="2319"/>
                    <a:pt x="123" y="2423"/>
                  </a:cubicBezTo>
                  <a:cubicBezTo>
                    <a:pt x="134" y="2487"/>
                    <a:pt x="157" y="2574"/>
                    <a:pt x="177" y="2636"/>
                  </a:cubicBezTo>
                  <a:cubicBezTo>
                    <a:pt x="238" y="2820"/>
                    <a:pt x="228" y="2726"/>
                    <a:pt x="262" y="2811"/>
                  </a:cubicBezTo>
                  <a:cubicBezTo>
                    <a:pt x="315" y="2941"/>
                    <a:pt x="413" y="3152"/>
                    <a:pt x="503" y="3251"/>
                  </a:cubicBezTo>
                  <a:cubicBezTo>
                    <a:pt x="546" y="3299"/>
                    <a:pt x="658" y="3470"/>
                    <a:pt x="670" y="3484"/>
                  </a:cubicBezTo>
                  <a:cubicBezTo>
                    <a:pt x="815" y="3656"/>
                    <a:pt x="754" y="3722"/>
                    <a:pt x="1014" y="3480"/>
                  </a:cubicBezTo>
                  <a:cubicBezTo>
                    <a:pt x="1085" y="3414"/>
                    <a:pt x="1144" y="3369"/>
                    <a:pt x="1216" y="3294"/>
                  </a:cubicBezTo>
                  <a:cubicBezTo>
                    <a:pt x="1280" y="3228"/>
                    <a:pt x="1441" y="3063"/>
                    <a:pt x="1472" y="2982"/>
                  </a:cubicBezTo>
                  <a:cubicBezTo>
                    <a:pt x="1485" y="2950"/>
                    <a:pt x="1507" y="2896"/>
                    <a:pt x="1506" y="2862"/>
                  </a:cubicBezTo>
                  <a:cubicBezTo>
                    <a:pt x="1506" y="2859"/>
                    <a:pt x="1506" y="2857"/>
                    <a:pt x="1506" y="2855"/>
                  </a:cubicBezTo>
                  <a:cubicBezTo>
                    <a:pt x="1505" y="2851"/>
                    <a:pt x="1504" y="2846"/>
                    <a:pt x="1502" y="2839"/>
                  </a:cubicBezTo>
                  <a:cubicBezTo>
                    <a:pt x="1493" y="2787"/>
                    <a:pt x="1455" y="2789"/>
                    <a:pt x="1422" y="2778"/>
                  </a:cubicBezTo>
                  <a:cubicBezTo>
                    <a:pt x="1398" y="2770"/>
                    <a:pt x="1369" y="2758"/>
                    <a:pt x="1349" y="2744"/>
                  </a:cubicBezTo>
                  <a:cubicBezTo>
                    <a:pt x="1082" y="2563"/>
                    <a:pt x="1447" y="2131"/>
                    <a:pt x="1707" y="2207"/>
                  </a:cubicBezTo>
                  <a:cubicBezTo>
                    <a:pt x="1959" y="2281"/>
                    <a:pt x="1767" y="2672"/>
                    <a:pt x="2131" y="2368"/>
                  </a:cubicBezTo>
                  <a:cubicBezTo>
                    <a:pt x="2232" y="2284"/>
                    <a:pt x="2403" y="2128"/>
                    <a:pt x="2484" y="2019"/>
                  </a:cubicBezTo>
                  <a:cubicBezTo>
                    <a:pt x="2528" y="1959"/>
                    <a:pt x="2640" y="1858"/>
                    <a:pt x="2636" y="1820"/>
                  </a:cubicBezTo>
                  <a:cubicBezTo>
                    <a:pt x="2632" y="1787"/>
                    <a:pt x="2385" y="1599"/>
                    <a:pt x="2299" y="1504"/>
                  </a:cubicBezTo>
                  <a:cubicBezTo>
                    <a:pt x="2267" y="1467"/>
                    <a:pt x="2276" y="1483"/>
                    <a:pt x="2241" y="1453"/>
                  </a:cubicBezTo>
                  <a:cubicBezTo>
                    <a:pt x="2218" y="1433"/>
                    <a:pt x="2212" y="1420"/>
                    <a:pt x="2189" y="1397"/>
                  </a:cubicBezTo>
                  <a:cubicBezTo>
                    <a:pt x="2102" y="1311"/>
                    <a:pt x="2101" y="1291"/>
                    <a:pt x="2038" y="1220"/>
                  </a:cubicBezTo>
                  <a:cubicBezTo>
                    <a:pt x="2002" y="1178"/>
                    <a:pt x="2025" y="1205"/>
                    <a:pt x="1999" y="1149"/>
                  </a:cubicBezTo>
                  <a:cubicBezTo>
                    <a:pt x="1953" y="1049"/>
                    <a:pt x="1862" y="926"/>
                    <a:pt x="1988" y="831"/>
                  </a:cubicBezTo>
                  <a:cubicBezTo>
                    <a:pt x="2046" y="788"/>
                    <a:pt x="2237" y="790"/>
                    <a:pt x="2253" y="667"/>
                  </a:cubicBezTo>
                  <a:cubicBezTo>
                    <a:pt x="2269" y="541"/>
                    <a:pt x="2033" y="146"/>
                    <a:pt x="1841" y="416"/>
                  </a:cubicBezTo>
                  <a:cubicBezTo>
                    <a:pt x="1778" y="505"/>
                    <a:pt x="1759" y="639"/>
                    <a:pt x="1620" y="639"/>
                  </a:cubicBezTo>
                  <a:cubicBezTo>
                    <a:pt x="1578" y="639"/>
                    <a:pt x="1546" y="638"/>
                    <a:pt x="1516" y="626"/>
                  </a:cubicBezTo>
                  <a:cubicBezTo>
                    <a:pt x="1326" y="549"/>
                    <a:pt x="1052" y="277"/>
                    <a:pt x="919" y="123"/>
                  </a:cubicBezTo>
                  <a:cubicBezTo>
                    <a:pt x="885" y="84"/>
                    <a:pt x="849" y="1"/>
                    <a:pt x="796" y="0"/>
                  </a:cubicBezTo>
                  <a:cubicBezTo>
                    <a:pt x="756" y="0"/>
                    <a:pt x="666" y="127"/>
                    <a:pt x="617" y="188"/>
                  </a:cubicBezTo>
                  <a:cubicBezTo>
                    <a:pt x="597" y="214"/>
                    <a:pt x="577" y="238"/>
                    <a:pt x="560" y="264"/>
                  </a:cubicBezTo>
                  <a:cubicBezTo>
                    <a:pt x="524" y="316"/>
                    <a:pt x="501" y="361"/>
                    <a:pt x="468" y="416"/>
                  </a:cubicBezTo>
                  <a:close/>
                </a:path>
              </a:pathLst>
            </a:custGeom>
            <a:solidFill>
              <a:srgbClr val="FCC70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HN" sz="1350"/>
            </a:p>
          </p:txBody>
        </p:sp>
        <p:sp>
          <p:nvSpPr>
            <p:cNvPr id="22" name="Freeform 9"/>
            <p:cNvSpPr>
              <a:spLocks/>
            </p:cNvSpPr>
            <p:nvPr/>
          </p:nvSpPr>
          <p:spPr bwMode="auto">
            <a:xfrm rot="2700000">
              <a:off x="3116056" y="3966464"/>
              <a:ext cx="806105" cy="1128545"/>
            </a:xfrm>
            <a:custGeom>
              <a:avLst/>
              <a:gdLst>
                <a:gd name="T0" fmla="*/ 173 w 2594"/>
                <a:gd name="T1" fmla="*/ 1998 h 3636"/>
                <a:gd name="T2" fmla="*/ 350 w 2594"/>
                <a:gd name="T3" fmla="*/ 2161 h 3636"/>
                <a:gd name="T4" fmla="*/ 474 w 2594"/>
                <a:gd name="T5" fmla="*/ 2740 h 3636"/>
                <a:gd name="T6" fmla="*/ 265 w 2594"/>
                <a:gd name="T7" fmla="*/ 2864 h 3636"/>
                <a:gd name="T8" fmla="*/ 375 w 2594"/>
                <a:gd name="T9" fmla="*/ 3093 h 3636"/>
                <a:gd name="T10" fmla="*/ 646 w 2594"/>
                <a:gd name="T11" fmla="*/ 3185 h 3636"/>
                <a:gd name="T12" fmla="*/ 705 w 2594"/>
                <a:gd name="T13" fmla="*/ 3136 h 3636"/>
                <a:gd name="T14" fmla="*/ 1330 w 2594"/>
                <a:gd name="T15" fmla="*/ 3130 h 3636"/>
                <a:gd name="T16" fmla="*/ 1596 w 2594"/>
                <a:gd name="T17" fmla="*/ 3386 h 3636"/>
                <a:gd name="T18" fmla="*/ 1871 w 2594"/>
                <a:gd name="T19" fmla="*/ 3636 h 3636"/>
                <a:gd name="T20" fmla="*/ 2069 w 2594"/>
                <a:gd name="T21" fmla="*/ 3384 h 3636"/>
                <a:gd name="T22" fmla="*/ 2140 w 2594"/>
                <a:gd name="T23" fmla="*/ 3263 h 3636"/>
                <a:gd name="T24" fmla="*/ 2224 w 2594"/>
                <a:gd name="T25" fmla="*/ 3128 h 3636"/>
                <a:gd name="T26" fmla="*/ 2483 w 2594"/>
                <a:gd name="T27" fmla="*/ 2351 h 3636"/>
                <a:gd name="T28" fmla="*/ 2170 w 2594"/>
                <a:gd name="T29" fmla="*/ 2246 h 3636"/>
                <a:gd name="T30" fmla="*/ 2173 w 2594"/>
                <a:gd name="T31" fmla="*/ 1525 h 3636"/>
                <a:gd name="T32" fmla="*/ 2521 w 2594"/>
                <a:gd name="T33" fmla="*/ 1609 h 3636"/>
                <a:gd name="T34" fmla="*/ 2498 w 2594"/>
                <a:gd name="T35" fmla="*/ 1284 h 3636"/>
                <a:gd name="T36" fmla="*/ 2457 w 2594"/>
                <a:gd name="T37" fmla="*/ 1109 h 3636"/>
                <a:gd name="T38" fmla="*/ 2394 w 2594"/>
                <a:gd name="T39" fmla="*/ 891 h 3636"/>
                <a:gd name="T40" fmla="*/ 2355 w 2594"/>
                <a:gd name="T41" fmla="*/ 786 h 3636"/>
                <a:gd name="T42" fmla="*/ 2259 w 2594"/>
                <a:gd name="T43" fmla="*/ 606 h 3636"/>
                <a:gd name="T44" fmla="*/ 2207 w 2594"/>
                <a:gd name="T45" fmla="*/ 512 h 3636"/>
                <a:gd name="T46" fmla="*/ 1985 w 2594"/>
                <a:gd name="T47" fmla="*/ 175 h 3636"/>
                <a:gd name="T48" fmla="*/ 1876 w 2594"/>
                <a:gd name="T49" fmla="*/ 67 h 3636"/>
                <a:gd name="T50" fmla="*/ 1639 w 2594"/>
                <a:gd name="T51" fmla="*/ 170 h 3636"/>
                <a:gd name="T52" fmla="*/ 1266 w 2594"/>
                <a:gd name="T53" fmla="*/ 612 h 3636"/>
                <a:gd name="T54" fmla="*/ 1242 w 2594"/>
                <a:gd name="T55" fmla="*/ 675 h 3636"/>
                <a:gd name="T56" fmla="*/ 1246 w 2594"/>
                <a:gd name="T57" fmla="*/ 741 h 3636"/>
                <a:gd name="T58" fmla="*/ 1576 w 2594"/>
                <a:gd name="T59" fmla="*/ 969 h 3636"/>
                <a:gd name="T60" fmla="*/ 1390 w 2594"/>
                <a:gd name="T61" fmla="*/ 1423 h 3636"/>
                <a:gd name="T62" fmla="*/ 1373 w 2594"/>
                <a:gd name="T63" fmla="*/ 1442 h 3636"/>
                <a:gd name="T64" fmla="*/ 1052 w 2594"/>
                <a:gd name="T65" fmla="*/ 1519 h 3636"/>
                <a:gd name="T66" fmla="*/ 821 w 2594"/>
                <a:gd name="T67" fmla="*/ 1199 h 3636"/>
                <a:gd name="T68" fmla="*/ 349 w 2594"/>
                <a:gd name="T69" fmla="*/ 1435 h 3636"/>
                <a:gd name="T70" fmla="*/ 173 w 2594"/>
                <a:gd name="T71" fmla="*/ 1623 h 3636"/>
                <a:gd name="T72" fmla="*/ 6 w 2594"/>
                <a:gd name="T73" fmla="*/ 1823 h 3636"/>
                <a:gd name="T74" fmla="*/ 173 w 2594"/>
                <a:gd name="T75" fmla="*/ 1998 h 3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594" h="3636">
                  <a:moveTo>
                    <a:pt x="173" y="1998"/>
                  </a:moveTo>
                  <a:cubicBezTo>
                    <a:pt x="239" y="2056"/>
                    <a:pt x="288" y="2104"/>
                    <a:pt x="350" y="2161"/>
                  </a:cubicBezTo>
                  <a:cubicBezTo>
                    <a:pt x="475" y="2276"/>
                    <a:pt x="874" y="2693"/>
                    <a:pt x="474" y="2740"/>
                  </a:cubicBezTo>
                  <a:cubicBezTo>
                    <a:pt x="368" y="2752"/>
                    <a:pt x="272" y="2769"/>
                    <a:pt x="265" y="2864"/>
                  </a:cubicBezTo>
                  <a:cubicBezTo>
                    <a:pt x="256" y="2977"/>
                    <a:pt x="327" y="3039"/>
                    <a:pt x="375" y="3093"/>
                  </a:cubicBezTo>
                  <a:cubicBezTo>
                    <a:pt x="431" y="3155"/>
                    <a:pt x="561" y="3189"/>
                    <a:pt x="646" y="3185"/>
                  </a:cubicBezTo>
                  <a:cubicBezTo>
                    <a:pt x="661" y="3164"/>
                    <a:pt x="672" y="3141"/>
                    <a:pt x="705" y="3136"/>
                  </a:cubicBezTo>
                  <a:cubicBezTo>
                    <a:pt x="780" y="2776"/>
                    <a:pt x="1178" y="2989"/>
                    <a:pt x="1330" y="3130"/>
                  </a:cubicBezTo>
                  <a:lnTo>
                    <a:pt x="1596" y="3386"/>
                  </a:lnTo>
                  <a:cubicBezTo>
                    <a:pt x="1772" y="3564"/>
                    <a:pt x="1753" y="3635"/>
                    <a:pt x="1871" y="3636"/>
                  </a:cubicBezTo>
                  <a:cubicBezTo>
                    <a:pt x="1897" y="3580"/>
                    <a:pt x="1995" y="3399"/>
                    <a:pt x="2069" y="3384"/>
                  </a:cubicBezTo>
                  <a:cubicBezTo>
                    <a:pt x="2092" y="3339"/>
                    <a:pt x="2114" y="3306"/>
                    <a:pt x="2140" y="3263"/>
                  </a:cubicBezTo>
                  <a:lnTo>
                    <a:pt x="2224" y="3128"/>
                  </a:lnTo>
                  <a:cubicBezTo>
                    <a:pt x="2313" y="2984"/>
                    <a:pt x="2594" y="2521"/>
                    <a:pt x="2483" y="2351"/>
                  </a:cubicBezTo>
                  <a:cubicBezTo>
                    <a:pt x="2423" y="2259"/>
                    <a:pt x="2331" y="2321"/>
                    <a:pt x="2170" y="2246"/>
                  </a:cubicBezTo>
                  <a:cubicBezTo>
                    <a:pt x="1856" y="2102"/>
                    <a:pt x="1958" y="1609"/>
                    <a:pt x="2173" y="1525"/>
                  </a:cubicBezTo>
                  <a:cubicBezTo>
                    <a:pt x="2321" y="1468"/>
                    <a:pt x="2324" y="1631"/>
                    <a:pt x="2521" y="1609"/>
                  </a:cubicBezTo>
                  <a:cubicBezTo>
                    <a:pt x="2526" y="1523"/>
                    <a:pt x="2525" y="1357"/>
                    <a:pt x="2498" y="1284"/>
                  </a:cubicBezTo>
                  <a:cubicBezTo>
                    <a:pt x="2451" y="1156"/>
                    <a:pt x="2483" y="1231"/>
                    <a:pt x="2457" y="1109"/>
                  </a:cubicBezTo>
                  <a:cubicBezTo>
                    <a:pt x="2446" y="1057"/>
                    <a:pt x="2416" y="941"/>
                    <a:pt x="2394" y="891"/>
                  </a:cubicBezTo>
                  <a:cubicBezTo>
                    <a:pt x="2379" y="855"/>
                    <a:pt x="2371" y="819"/>
                    <a:pt x="2355" y="786"/>
                  </a:cubicBezTo>
                  <a:cubicBezTo>
                    <a:pt x="2313" y="702"/>
                    <a:pt x="2298" y="716"/>
                    <a:pt x="2259" y="606"/>
                  </a:cubicBezTo>
                  <a:cubicBezTo>
                    <a:pt x="2239" y="551"/>
                    <a:pt x="2229" y="557"/>
                    <a:pt x="2207" y="512"/>
                  </a:cubicBezTo>
                  <a:cubicBezTo>
                    <a:pt x="2145" y="386"/>
                    <a:pt x="2076" y="280"/>
                    <a:pt x="1985" y="175"/>
                  </a:cubicBezTo>
                  <a:lnTo>
                    <a:pt x="1876" y="67"/>
                  </a:lnTo>
                  <a:cubicBezTo>
                    <a:pt x="1808" y="0"/>
                    <a:pt x="1766" y="52"/>
                    <a:pt x="1639" y="170"/>
                  </a:cubicBezTo>
                  <a:cubicBezTo>
                    <a:pt x="1529" y="273"/>
                    <a:pt x="1319" y="478"/>
                    <a:pt x="1266" y="612"/>
                  </a:cubicBezTo>
                  <a:lnTo>
                    <a:pt x="1242" y="675"/>
                  </a:lnTo>
                  <a:cubicBezTo>
                    <a:pt x="1229" y="728"/>
                    <a:pt x="1243" y="730"/>
                    <a:pt x="1246" y="741"/>
                  </a:cubicBezTo>
                  <a:cubicBezTo>
                    <a:pt x="1266" y="805"/>
                    <a:pt x="1508" y="772"/>
                    <a:pt x="1576" y="969"/>
                  </a:cubicBezTo>
                  <a:cubicBezTo>
                    <a:pt x="1641" y="1158"/>
                    <a:pt x="1488" y="1322"/>
                    <a:pt x="1390" y="1423"/>
                  </a:cubicBezTo>
                  <a:lnTo>
                    <a:pt x="1373" y="1442"/>
                  </a:lnTo>
                  <a:cubicBezTo>
                    <a:pt x="1337" y="1475"/>
                    <a:pt x="1171" y="1559"/>
                    <a:pt x="1052" y="1519"/>
                  </a:cubicBezTo>
                  <a:cubicBezTo>
                    <a:pt x="870" y="1459"/>
                    <a:pt x="907" y="1232"/>
                    <a:pt x="821" y="1199"/>
                  </a:cubicBezTo>
                  <a:cubicBezTo>
                    <a:pt x="623" y="1163"/>
                    <a:pt x="436" y="1350"/>
                    <a:pt x="349" y="1435"/>
                  </a:cubicBezTo>
                  <a:cubicBezTo>
                    <a:pt x="285" y="1497"/>
                    <a:pt x="234" y="1558"/>
                    <a:pt x="173" y="1623"/>
                  </a:cubicBezTo>
                  <a:cubicBezTo>
                    <a:pt x="157" y="1639"/>
                    <a:pt x="8" y="1804"/>
                    <a:pt x="6" y="1823"/>
                  </a:cubicBezTo>
                  <a:cubicBezTo>
                    <a:pt x="0" y="1867"/>
                    <a:pt x="115" y="1948"/>
                    <a:pt x="173" y="1998"/>
                  </a:cubicBezTo>
                  <a:close/>
                </a:path>
              </a:pathLst>
            </a:custGeom>
            <a:solidFill>
              <a:srgbClr val="FF010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HN" sz="1350"/>
            </a:p>
          </p:txBody>
        </p:sp>
        <p:sp>
          <p:nvSpPr>
            <p:cNvPr id="23" name="Freeform 10"/>
            <p:cNvSpPr>
              <a:spLocks/>
            </p:cNvSpPr>
            <p:nvPr/>
          </p:nvSpPr>
          <p:spPr bwMode="auto">
            <a:xfrm rot="2700000">
              <a:off x="2929502" y="3509291"/>
              <a:ext cx="1148472" cy="826031"/>
            </a:xfrm>
            <a:custGeom>
              <a:avLst/>
              <a:gdLst>
                <a:gd name="T0" fmla="*/ 2017 w 3698"/>
                <a:gd name="T1" fmla="*/ 2452 h 2661"/>
                <a:gd name="T2" fmla="*/ 2158 w 3698"/>
                <a:gd name="T3" fmla="*/ 2301 h 2661"/>
                <a:gd name="T4" fmla="*/ 2306 w 3698"/>
                <a:gd name="T5" fmla="*/ 2160 h 2661"/>
                <a:gd name="T6" fmla="*/ 2385 w 3698"/>
                <a:gd name="T7" fmla="*/ 2093 h 2661"/>
                <a:gd name="T8" fmla="*/ 2425 w 3698"/>
                <a:gd name="T9" fmla="*/ 2062 h 2661"/>
                <a:gd name="T10" fmla="*/ 2686 w 3698"/>
                <a:gd name="T11" fmla="*/ 1943 h 2661"/>
                <a:gd name="T12" fmla="*/ 2998 w 3698"/>
                <a:gd name="T13" fmla="*/ 2216 h 2661"/>
                <a:gd name="T14" fmla="*/ 3377 w 3698"/>
                <a:gd name="T15" fmla="*/ 2090 h 2661"/>
                <a:gd name="T16" fmla="*/ 3399 w 3698"/>
                <a:gd name="T17" fmla="*/ 2040 h 2661"/>
                <a:gd name="T18" fmla="*/ 3427 w 3698"/>
                <a:gd name="T19" fmla="*/ 1996 h 2661"/>
                <a:gd name="T20" fmla="*/ 3246 w 3698"/>
                <a:gd name="T21" fmla="*/ 1757 h 2661"/>
                <a:gd name="T22" fmla="*/ 3092 w 3698"/>
                <a:gd name="T23" fmla="*/ 1479 h 2661"/>
                <a:gd name="T24" fmla="*/ 3109 w 3698"/>
                <a:gd name="T25" fmla="*/ 1447 h 2661"/>
                <a:gd name="T26" fmla="*/ 3256 w 3698"/>
                <a:gd name="T27" fmla="*/ 1232 h 2661"/>
                <a:gd name="T28" fmla="*/ 3625 w 3698"/>
                <a:gd name="T29" fmla="*/ 863 h 2661"/>
                <a:gd name="T30" fmla="*/ 3693 w 3698"/>
                <a:gd name="T31" fmla="*/ 782 h 2661"/>
                <a:gd name="T32" fmla="*/ 3465 w 3698"/>
                <a:gd name="T33" fmla="*/ 572 h 2661"/>
                <a:gd name="T34" fmla="*/ 3385 w 3698"/>
                <a:gd name="T35" fmla="*/ 508 h 2661"/>
                <a:gd name="T36" fmla="*/ 3013 w 3698"/>
                <a:gd name="T37" fmla="*/ 288 h 2661"/>
                <a:gd name="T38" fmla="*/ 2815 w 3698"/>
                <a:gd name="T39" fmla="*/ 200 h 2661"/>
                <a:gd name="T40" fmla="*/ 2589 w 3698"/>
                <a:gd name="T41" fmla="*/ 132 h 2661"/>
                <a:gd name="T42" fmla="*/ 2133 w 3698"/>
                <a:gd name="T43" fmla="*/ 120 h 2661"/>
                <a:gd name="T44" fmla="*/ 2207 w 3698"/>
                <a:gd name="T45" fmla="*/ 332 h 2661"/>
                <a:gd name="T46" fmla="*/ 1514 w 3698"/>
                <a:gd name="T47" fmla="*/ 538 h 2661"/>
                <a:gd name="T48" fmla="*/ 1536 w 3698"/>
                <a:gd name="T49" fmla="*/ 202 h 2661"/>
                <a:gd name="T50" fmla="*/ 1572 w 3698"/>
                <a:gd name="T51" fmla="*/ 104 h 2661"/>
                <a:gd name="T52" fmla="*/ 1032 w 3698"/>
                <a:gd name="T53" fmla="*/ 184 h 2661"/>
                <a:gd name="T54" fmla="*/ 720 w 3698"/>
                <a:gd name="T55" fmla="*/ 308 h 2661"/>
                <a:gd name="T56" fmla="*/ 462 w 3698"/>
                <a:gd name="T57" fmla="*/ 460 h 2661"/>
                <a:gd name="T58" fmla="*/ 369 w 3698"/>
                <a:gd name="T59" fmla="*/ 514 h 2661"/>
                <a:gd name="T60" fmla="*/ 135 w 3698"/>
                <a:gd name="T61" fmla="*/ 704 h 2661"/>
                <a:gd name="T62" fmla="*/ 182 w 3698"/>
                <a:gd name="T63" fmla="*/ 962 h 2661"/>
                <a:gd name="T64" fmla="*/ 244 w 3698"/>
                <a:gd name="T65" fmla="*/ 1044 h 2661"/>
                <a:gd name="T66" fmla="*/ 658 w 3698"/>
                <a:gd name="T67" fmla="*/ 1383 h 2661"/>
                <a:gd name="T68" fmla="*/ 984 w 3698"/>
                <a:gd name="T69" fmla="*/ 1176 h 2661"/>
                <a:gd name="T70" fmla="*/ 1337 w 3698"/>
                <a:gd name="T71" fmla="*/ 1765 h 2661"/>
                <a:gd name="T72" fmla="*/ 1261 w 3698"/>
                <a:gd name="T73" fmla="*/ 2014 h 2661"/>
                <a:gd name="T74" fmla="*/ 1773 w 3698"/>
                <a:gd name="T75" fmla="*/ 2544 h 2661"/>
                <a:gd name="T76" fmla="*/ 2017 w 3698"/>
                <a:gd name="T77" fmla="*/ 2452 h 2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698" h="2661">
                  <a:moveTo>
                    <a:pt x="2017" y="2452"/>
                  </a:moveTo>
                  <a:cubicBezTo>
                    <a:pt x="2064" y="2401"/>
                    <a:pt x="2108" y="2359"/>
                    <a:pt x="2158" y="2301"/>
                  </a:cubicBezTo>
                  <a:cubicBezTo>
                    <a:pt x="2197" y="2255"/>
                    <a:pt x="2261" y="2202"/>
                    <a:pt x="2306" y="2160"/>
                  </a:cubicBezTo>
                  <a:cubicBezTo>
                    <a:pt x="2330" y="2137"/>
                    <a:pt x="2354" y="2120"/>
                    <a:pt x="2385" y="2093"/>
                  </a:cubicBezTo>
                  <a:cubicBezTo>
                    <a:pt x="2405" y="2077"/>
                    <a:pt x="2406" y="2075"/>
                    <a:pt x="2425" y="2062"/>
                  </a:cubicBezTo>
                  <a:cubicBezTo>
                    <a:pt x="2497" y="2015"/>
                    <a:pt x="2583" y="1955"/>
                    <a:pt x="2686" y="1943"/>
                  </a:cubicBezTo>
                  <a:cubicBezTo>
                    <a:pt x="2961" y="1910"/>
                    <a:pt x="2947" y="2144"/>
                    <a:pt x="2998" y="2216"/>
                  </a:cubicBezTo>
                  <a:cubicBezTo>
                    <a:pt x="3095" y="2354"/>
                    <a:pt x="3309" y="2208"/>
                    <a:pt x="3377" y="2090"/>
                  </a:cubicBezTo>
                  <a:cubicBezTo>
                    <a:pt x="3390" y="2067"/>
                    <a:pt x="3389" y="2059"/>
                    <a:pt x="3399" y="2040"/>
                  </a:cubicBezTo>
                  <a:cubicBezTo>
                    <a:pt x="3419" y="2003"/>
                    <a:pt x="3405" y="2046"/>
                    <a:pt x="3427" y="1996"/>
                  </a:cubicBezTo>
                  <a:cubicBezTo>
                    <a:pt x="3481" y="1875"/>
                    <a:pt x="3392" y="1784"/>
                    <a:pt x="3246" y="1757"/>
                  </a:cubicBezTo>
                  <a:cubicBezTo>
                    <a:pt x="3088" y="1729"/>
                    <a:pt x="3040" y="1590"/>
                    <a:pt x="3092" y="1479"/>
                  </a:cubicBezTo>
                  <a:lnTo>
                    <a:pt x="3109" y="1447"/>
                  </a:lnTo>
                  <a:cubicBezTo>
                    <a:pt x="3150" y="1368"/>
                    <a:pt x="3201" y="1293"/>
                    <a:pt x="3256" y="1232"/>
                  </a:cubicBezTo>
                  <a:cubicBezTo>
                    <a:pt x="3403" y="1072"/>
                    <a:pt x="3460" y="1006"/>
                    <a:pt x="3625" y="863"/>
                  </a:cubicBezTo>
                  <a:cubicBezTo>
                    <a:pt x="3649" y="842"/>
                    <a:pt x="3690" y="819"/>
                    <a:pt x="3693" y="782"/>
                  </a:cubicBezTo>
                  <a:cubicBezTo>
                    <a:pt x="3698" y="726"/>
                    <a:pt x="3512" y="608"/>
                    <a:pt x="3465" y="572"/>
                  </a:cubicBezTo>
                  <a:cubicBezTo>
                    <a:pt x="3438" y="551"/>
                    <a:pt x="3420" y="534"/>
                    <a:pt x="3385" y="508"/>
                  </a:cubicBezTo>
                  <a:cubicBezTo>
                    <a:pt x="3291" y="437"/>
                    <a:pt x="3123" y="343"/>
                    <a:pt x="3013" y="288"/>
                  </a:cubicBezTo>
                  <a:cubicBezTo>
                    <a:pt x="2975" y="269"/>
                    <a:pt x="2851" y="209"/>
                    <a:pt x="2815" y="200"/>
                  </a:cubicBezTo>
                  <a:cubicBezTo>
                    <a:pt x="2727" y="179"/>
                    <a:pt x="2672" y="153"/>
                    <a:pt x="2589" y="132"/>
                  </a:cubicBezTo>
                  <a:cubicBezTo>
                    <a:pt x="2486" y="106"/>
                    <a:pt x="2160" y="0"/>
                    <a:pt x="2133" y="120"/>
                  </a:cubicBezTo>
                  <a:cubicBezTo>
                    <a:pt x="2121" y="170"/>
                    <a:pt x="2190" y="290"/>
                    <a:pt x="2207" y="332"/>
                  </a:cubicBezTo>
                  <a:cubicBezTo>
                    <a:pt x="2347" y="694"/>
                    <a:pt x="1726" y="797"/>
                    <a:pt x="1514" y="538"/>
                  </a:cubicBezTo>
                  <a:cubicBezTo>
                    <a:pt x="1444" y="454"/>
                    <a:pt x="1451" y="312"/>
                    <a:pt x="1536" y="202"/>
                  </a:cubicBezTo>
                  <a:cubicBezTo>
                    <a:pt x="1563" y="168"/>
                    <a:pt x="1575" y="155"/>
                    <a:pt x="1572" y="104"/>
                  </a:cubicBezTo>
                  <a:cubicBezTo>
                    <a:pt x="1484" y="39"/>
                    <a:pt x="1097" y="138"/>
                    <a:pt x="1032" y="184"/>
                  </a:cubicBezTo>
                  <a:cubicBezTo>
                    <a:pt x="988" y="214"/>
                    <a:pt x="842" y="254"/>
                    <a:pt x="720" y="308"/>
                  </a:cubicBezTo>
                  <a:lnTo>
                    <a:pt x="462" y="460"/>
                  </a:lnTo>
                  <a:cubicBezTo>
                    <a:pt x="422" y="489"/>
                    <a:pt x="408" y="489"/>
                    <a:pt x="369" y="514"/>
                  </a:cubicBezTo>
                  <a:cubicBezTo>
                    <a:pt x="338" y="534"/>
                    <a:pt x="162" y="675"/>
                    <a:pt x="135" y="704"/>
                  </a:cubicBezTo>
                  <a:cubicBezTo>
                    <a:pt x="50" y="798"/>
                    <a:pt x="0" y="772"/>
                    <a:pt x="182" y="962"/>
                  </a:cubicBezTo>
                  <a:cubicBezTo>
                    <a:pt x="213" y="994"/>
                    <a:pt x="218" y="1014"/>
                    <a:pt x="244" y="1044"/>
                  </a:cubicBezTo>
                  <a:cubicBezTo>
                    <a:pt x="317" y="1129"/>
                    <a:pt x="554" y="1344"/>
                    <a:pt x="658" y="1383"/>
                  </a:cubicBezTo>
                  <a:cubicBezTo>
                    <a:pt x="911" y="1477"/>
                    <a:pt x="826" y="1294"/>
                    <a:pt x="984" y="1176"/>
                  </a:cubicBezTo>
                  <a:cubicBezTo>
                    <a:pt x="1304" y="936"/>
                    <a:pt x="1755" y="1621"/>
                    <a:pt x="1337" y="1765"/>
                  </a:cubicBezTo>
                  <a:cubicBezTo>
                    <a:pt x="1310" y="1774"/>
                    <a:pt x="1076" y="1783"/>
                    <a:pt x="1261" y="2014"/>
                  </a:cubicBezTo>
                  <a:cubicBezTo>
                    <a:pt x="1419" y="2212"/>
                    <a:pt x="1584" y="2382"/>
                    <a:pt x="1773" y="2544"/>
                  </a:cubicBezTo>
                  <a:cubicBezTo>
                    <a:pt x="1910" y="2661"/>
                    <a:pt x="1885" y="2596"/>
                    <a:pt x="2017" y="2452"/>
                  </a:cubicBezTo>
                  <a:close/>
                </a:path>
              </a:pathLst>
            </a:custGeom>
            <a:solidFill>
              <a:srgbClr val="0A146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HN" sz="1350"/>
            </a:p>
          </p:txBody>
        </p:sp>
      </p:grpSp>
    </p:spTree>
    <p:extLst>
      <p:ext uri="{BB962C8B-B14F-4D97-AF65-F5344CB8AC3E}">
        <p14:creationId xmlns:p14="http://schemas.microsoft.com/office/powerpoint/2010/main" val="2805809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/>
          <a:srcRect r="19894"/>
          <a:stretch/>
        </p:blipFill>
        <p:spPr>
          <a:xfrm>
            <a:off x="3552345" y="1162879"/>
            <a:ext cx="5591655" cy="1536728"/>
          </a:xfrm>
          <a:prstGeom prst="rect">
            <a:avLst/>
          </a:prstGeom>
        </p:spPr>
      </p:pic>
      <p:grpSp>
        <p:nvGrpSpPr>
          <p:cNvPr id="6" name="Grupo 5"/>
          <p:cNvGrpSpPr/>
          <p:nvPr/>
        </p:nvGrpSpPr>
        <p:grpSpPr>
          <a:xfrm>
            <a:off x="1" y="0"/>
            <a:ext cx="160265" cy="6857999"/>
            <a:chOff x="15628" y="1200341"/>
            <a:chExt cx="154800" cy="4551966"/>
          </a:xfrm>
        </p:grpSpPr>
        <p:sp>
          <p:nvSpPr>
            <p:cNvPr id="7" name="Rectángulo 6"/>
            <p:cNvSpPr/>
            <p:nvPr/>
          </p:nvSpPr>
          <p:spPr>
            <a:xfrm>
              <a:off x="15628" y="1200341"/>
              <a:ext cx="154800" cy="2275723"/>
            </a:xfrm>
            <a:prstGeom prst="rect">
              <a:avLst/>
            </a:prstGeom>
            <a:solidFill>
              <a:srgbClr val="FCC7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HN"/>
            </a:p>
          </p:txBody>
        </p:sp>
        <p:sp>
          <p:nvSpPr>
            <p:cNvPr id="8" name="Rectángulo 7"/>
            <p:cNvSpPr/>
            <p:nvPr/>
          </p:nvSpPr>
          <p:spPr>
            <a:xfrm>
              <a:off x="15628" y="3476064"/>
              <a:ext cx="154800" cy="1151116"/>
            </a:xfrm>
            <a:prstGeom prst="rect">
              <a:avLst/>
            </a:prstGeom>
            <a:solidFill>
              <a:srgbClr val="0A14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HN"/>
            </a:p>
          </p:txBody>
        </p:sp>
        <p:sp>
          <p:nvSpPr>
            <p:cNvPr id="9" name="Rectángulo 8"/>
            <p:cNvSpPr/>
            <p:nvPr/>
          </p:nvSpPr>
          <p:spPr>
            <a:xfrm>
              <a:off x="15628" y="4627180"/>
              <a:ext cx="154800" cy="1125127"/>
            </a:xfrm>
            <a:prstGeom prst="rect">
              <a:avLst/>
            </a:prstGeom>
            <a:solidFill>
              <a:srgbClr val="FF0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HN"/>
            </a:p>
          </p:txBody>
        </p:sp>
      </p:grpSp>
      <p:sp>
        <p:nvSpPr>
          <p:cNvPr id="18" name="Título 1"/>
          <p:cNvSpPr txBox="1">
            <a:spLocks/>
          </p:cNvSpPr>
          <p:nvPr/>
        </p:nvSpPr>
        <p:spPr>
          <a:xfrm rot="16200000">
            <a:off x="-871762" y="4598567"/>
            <a:ext cx="2948504" cy="13662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HN" sz="4800" dirty="0">
                <a:solidFill>
                  <a:schemeClr val="bg1">
                    <a:lumMod val="85000"/>
                  </a:schemeClr>
                </a:solidFill>
                <a:latin typeface="Impact" panose="020B0806030902050204" pitchFamily="34" charset="0"/>
              </a:rPr>
              <a:t>¿Quienes?</a:t>
            </a:r>
            <a:endParaRPr lang="es-HN" sz="48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9" name="Título 9"/>
          <p:cNvSpPr>
            <a:spLocks noGrp="1"/>
          </p:cNvSpPr>
          <p:nvPr>
            <p:ph type="title"/>
          </p:nvPr>
        </p:nvSpPr>
        <p:spPr>
          <a:xfrm>
            <a:off x="286897" y="120990"/>
            <a:ext cx="7886700" cy="1325563"/>
          </a:xfrm>
        </p:spPr>
        <p:txBody>
          <a:bodyPr/>
          <a:lstStyle/>
          <a:p>
            <a:r>
              <a:rPr lang="es-HN" dirty="0">
                <a:latin typeface="Impact" panose="020B0806030902050204" pitchFamily="34" charset="0"/>
              </a:rPr>
              <a:t>1.    El Proyecto</a:t>
            </a:r>
          </a:p>
        </p:txBody>
      </p:sp>
      <p:pic>
        <p:nvPicPr>
          <p:cNvPr id="32" name="Imagen 3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7"/>
          <a:stretch/>
        </p:blipFill>
        <p:spPr>
          <a:xfrm>
            <a:off x="3548270" y="4646299"/>
            <a:ext cx="2608906" cy="2206862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88" y="2695909"/>
            <a:ext cx="2611790" cy="1958843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978" y="2699881"/>
            <a:ext cx="2601197" cy="1950898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6" r="338"/>
          <a:stretch/>
        </p:blipFill>
        <p:spPr>
          <a:xfrm>
            <a:off x="944217" y="4650779"/>
            <a:ext cx="2622352" cy="220722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7" cstate="print"/>
          <a:srcRect l="12483" r="2562"/>
          <a:stretch/>
        </p:blipFill>
        <p:spPr>
          <a:xfrm>
            <a:off x="6168276" y="2683824"/>
            <a:ext cx="2975724" cy="1962475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 rotWithShape="1">
          <a:blip r:embed="rId8" cstate="print"/>
          <a:srcRect l="-1" r="23839"/>
          <a:stretch/>
        </p:blipFill>
        <p:spPr>
          <a:xfrm>
            <a:off x="6157174" y="4650779"/>
            <a:ext cx="2986826" cy="2207221"/>
          </a:xfrm>
          <a:prstGeom prst="rect">
            <a:avLst/>
          </a:prstGeom>
        </p:spPr>
      </p:pic>
      <p:grpSp>
        <p:nvGrpSpPr>
          <p:cNvPr id="15" name="Grupo 14"/>
          <p:cNvGrpSpPr/>
          <p:nvPr/>
        </p:nvGrpSpPr>
        <p:grpSpPr>
          <a:xfrm>
            <a:off x="254793" y="1998731"/>
            <a:ext cx="1369990" cy="1370408"/>
            <a:chOff x="3073373" y="807310"/>
            <a:chExt cx="4586600" cy="4588000"/>
          </a:xfrm>
        </p:grpSpPr>
        <p:sp>
          <p:nvSpPr>
            <p:cNvPr id="17" name="Rectángulo 16"/>
            <p:cNvSpPr/>
            <p:nvPr/>
          </p:nvSpPr>
          <p:spPr>
            <a:xfrm>
              <a:off x="3073373" y="3100937"/>
              <a:ext cx="2287266" cy="229437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HN"/>
            </a:p>
          </p:txBody>
        </p:sp>
        <p:sp>
          <p:nvSpPr>
            <p:cNvPr id="20" name="Rectángulo 19"/>
            <p:cNvSpPr/>
            <p:nvPr/>
          </p:nvSpPr>
          <p:spPr>
            <a:xfrm>
              <a:off x="5388878" y="807310"/>
              <a:ext cx="2271095" cy="226285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HN"/>
            </a:p>
          </p:txBody>
        </p:sp>
        <p:sp>
          <p:nvSpPr>
            <p:cNvPr id="21" name="Rectángulo 20"/>
            <p:cNvSpPr/>
            <p:nvPr/>
          </p:nvSpPr>
          <p:spPr>
            <a:xfrm>
              <a:off x="3680120" y="1404788"/>
              <a:ext cx="1662693" cy="166537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HN"/>
            </a:p>
          </p:txBody>
        </p:sp>
        <p:grpSp>
          <p:nvGrpSpPr>
            <p:cNvPr id="22" name="Grupo 21"/>
            <p:cNvGrpSpPr/>
            <p:nvPr/>
          </p:nvGrpSpPr>
          <p:grpSpPr>
            <a:xfrm>
              <a:off x="4479850" y="2209882"/>
              <a:ext cx="1775803" cy="1756215"/>
              <a:chOff x="2307578" y="3348071"/>
              <a:chExt cx="1775803" cy="1756215"/>
            </a:xfrm>
          </p:grpSpPr>
          <p:sp>
            <p:nvSpPr>
              <p:cNvPr id="23" name="Freeform 8"/>
              <p:cNvSpPr>
                <a:spLocks/>
              </p:cNvSpPr>
              <p:nvPr/>
            </p:nvSpPr>
            <p:spPr bwMode="auto">
              <a:xfrm rot="2700000">
                <a:off x="2333287" y="4131527"/>
                <a:ext cx="1139415" cy="806104"/>
              </a:xfrm>
              <a:custGeom>
                <a:avLst/>
                <a:gdLst>
                  <a:gd name="T0" fmla="*/ 764 w 3669"/>
                  <a:gd name="T1" fmla="*/ 443 h 2595"/>
                  <a:gd name="T2" fmla="*/ 582 w 3669"/>
                  <a:gd name="T3" fmla="*/ 522 h 2595"/>
                  <a:gd name="T4" fmla="*/ 498 w 3669"/>
                  <a:gd name="T5" fmla="*/ 740 h 2595"/>
                  <a:gd name="T6" fmla="*/ 740 w 3669"/>
                  <a:gd name="T7" fmla="*/ 885 h 2595"/>
                  <a:gd name="T8" fmla="*/ 521 w 3669"/>
                  <a:gd name="T9" fmla="*/ 1356 h 2595"/>
                  <a:gd name="T10" fmla="*/ 467 w 3669"/>
                  <a:gd name="T11" fmla="*/ 1412 h 2595"/>
                  <a:gd name="T12" fmla="*/ 410 w 3669"/>
                  <a:gd name="T13" fmla="*/ 1491 h 2595"/>
                  <a:gd name="T14" fmla="*/ 316 w 3669"/>
                  <a:gd name="T15" fmla="*/ 1564 h 2595"/>
                  <a:gd name="T16" fmla="*/ 121 w 3669"/>
                  <a:gd name="T17" fmla="*/ 1744 h 2595"/>
                  <a:gd name="T18" fmla="*/ 70 w 3669"/>
                  <a:gd name="T19" fmla="*/ 1906 h 2595"/>
                  <a:gd name="T20" fmla="*/ 264 w 3669"/>
                  <a:gd name="T21" fmla="*/ 2048 h 2595"/>
                  <a:gd name="T22" fmla="*/ 290 w 3669"/>
                  <a:gd name="T23" fmla="*/ 2085 h 2595"/>
                  <a:gd name="T24" fmla="*/ 325 w 3669"/>
                  <a:gd name="T25" fmla="*/ 2112 h 2595"/>
                  <a:gd name="T26" fmla="*/ 393 w 3669"/>
                  <a:gd name="T27" fmla="*/ 2157 h 2595"/>
                  <a:gd name="T28" fmla="*/ 810 w 3669"/>
                  <a:gd name="T29" fmla="*/ 2386 h 2595"/>
                  <a:gd name="T30" fmla="*/ 929 w 3669"/>
                  <a:gd name="T31" fmla="*/ 2426 h 2595"/>
                  <a:gd name="T32" fmla="*/ 1333 w 3669"/>
                  <a:gd name="T33" fmla="*/ 2538 h 2595"/>
                  <a:gd name="T34" fmla="*/ 1388 w 3669"/>
                  <a:gd name="T35" fmla="*/ 2552 h 2595"/>
                  <a:gd name="T36" fmla="*/ 1516 w 3669"/>
                  <a:gd name="T37" fmla="*/ 2583 h 2595"/>
                  <a:gd name="T38" fmla="*/ 1535 w 3669"/>
                  <a:gd name="T39" fmla="*/ 2079 h 2595"/>
                  <a:gd name="T40" fmla="*/ 1976 w 3669"/>
                  <a:gd name="T41" fmla="*/ 1963 h 2595"/>
                  <a:gd name="T42" fmla="*/ 2042 w 3669"/>
                  <a:gd name="T43" fmla="*/ 1987 h 2595"/>
                  <a:gd name="T44" fmla="*/ 2105 w 3669"/>
                  <a:gd name="T45" fmla="*/ 2064 h 2595"/>
                  <a:gd name="T46" fmla="*/ 2159 w 3669"/>
                  <a:gd name="T47" fmla="*/ 2153 h 2595"/>
                  <a:gd name="T48" fmla="*/ 2171 w 3669"/>
                  <a:gd name="T49" fmla="*/ 2331 h 2595"/>
                  <a:gd name="T50" fmla="*/ 2124 w 3669"/>
                  <a:gd name="T51" fmla="*/ 2506 h 2595"/>
                  <a:gd name="T52" fmla="*/ 2552 w 3669"/>
                  <a:gd name="T53" fmla="*/ 2516 h 2595"/>
                  <a:gd name="T54" fmla="*/ 2689 w 3669"/>
                  <a:gd name="T55" fmla="*/ 2484 h 2595"/>
                  <a:gd name="T56" fmla="*/ 2890 w 3669"/>
                  <a:gd name="T57" fmla="*/ 2369 h 2595"/>
                  <a:gd name="T58" fmla="*/ 2926 w 3669"/>
                  <a:gd name="T59" fmla="*/ 2344 h 2595"/>
                  <a:gd name="T60" fmla="*/ 3020 w 3669"/>
                  <a:gd name="T61" fmla="*/ 2306 h 2595"/>
                  <a:gd name="T62" fmla="*/ 3339 w 3669"/>
                  <a:gd name="T63" fmla="*/ 2105 h 2595"/>
                  <a:gd name="T64" fmla="*/ 3342 w 3669"/>
                  <a:gd name="T65" fmla="*/ 2105 h 2595"/>
                  <a:gd name="T66" fmla="*/ 3417 w 3669"/>
                  <a:gd name="T67" fmla="*/ 2060 h 2595"/>
                  <a:gd name="T68" fmla="*/ 3617 w 3669"/>
                  <a:gd name="T69" fmla="*/ 1908 h 2595"/>
                  <a:gd name="T70" fmla="*/ 3648 w 3669"/>
                  <a:gd name="T71" fmla="*/ 1797 h 2595"/>
                  <a:gd name="T72" fmla="*/ 3602 w 3669"/>
                  <a:gd name="T73" fmla="*/ 1720 h 2595"/>
                  <a:gd name="T74" fmla="*/ 3470 w 3669"/>
                  <a:gd name="T75" fmla="*/ 1599 h 2595"/>
                  <a:gd name="T76" fmla="*/ 3458 w 3669"/>
                  <a:gd name="T77" fmla="*/ 1580 h 2595"/>
                  <a:gd name="T78" fmla="*/ 3443 w 3669"/>
                  <a:gd name="T79" fmla="*/ 1552 h 2595"/>
                  <a:gd name="T80" fmla="*/ 3326 w 3669"/>
                  <a:gd name="T81" fmla="*/ 1436 h 2595"/>
                  <a:gd name="T82" fmla="*/ 3186 w 3669"/>
                  <a:gd name="T83" fmla="*/ 1321 h 2595"/>
                  <a:gd name="T84" fmla="*/ 2955 w 3669"/>
                  <a:gd name="T85" fmla="*/ 1174 h 2595"/>
                  <a:gd name="T86" fmla="*/ 2736 w 3669"/>
                  <a:gd name="T87" fmla="*/ 1270 h 2595"/>
                  <a:gd name="T88" fmla="*/ 2584 w 3669"/>
                  <a:gd name="T89" fmla="*/ 1371 h 2595"/>
                  <a:gd name="T90" fmla="*/ 2374 w 3669"/>
                  <a:gd name="T91" fmla="*/ 1346 h 2595"/>
                  <a:gd name="T92" fmla="*/ 2223 w 3669"/>
                  <a:gd name="T93" fmla="*/ 1231 h 2595"/>
                  <a:gd name="T94" fmla="*/ 2121 w 3669"/>
                  <a:gd name="T95" fmla="*/ 1074 h 2595"/>
                  <a:gd name="T96" fmla="*/ 2107 w 3669"/>
                  <a:gd name="T97" fmla="*/ 862 h 2595"/>
                  <a:gd name="T98" fmla="*/ 2462 w 3669"/>
                  <a:gd name="T99" fmla="*/ 693 h 2595"/>
                  <a:gd name="T100" fmla="*/ 2295 w 3669"/>
                  <a:gd name="T101" fmla="*/ 420 h 2595"/>
                  <a:gd name="T102" fmla="*/ 2216 w 3669"/>
                  <a:gd name="T103" fmla="*/ 330 h 2595"/>
                  <a:gd name="T104" fmla="*/ 1957 w 3669"/>
                  <a:gd name="T105" fmla="*/ 92 h 2595"/>
                  <a:gd name="T106" fmla="*/ 1812 w 3669"/>
                  <a:gd name="T107" fmla="*/ 43 h 2595"/>
                  <a:gd name="T108" fmla="*/ 1609 w 3669"/>
                  <a:gd name="T109" fmla="*/ 276 h 2595"/>
                  <a:gd name="T110" fmla="*/ 877 w 3669"/>
                  <a:gd name="T111" fmla="*/ 628 h 2595"/>
                  <a:gd name="T112" fmla="*/ 764 w 3669"/>
                  <a:gd name="T113" fmla="*/ 443 h 25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669" h="2595">
                    <a:moveTo>
                      <a:pt x="764" y="443"/>
                    </a:moveTo>
                    <a:cubicBezTo>
                      <a:pt x="656" y="425"/>
                      <a:pt x="632" y="471"/>
                      <a:pt x="582" y="522"/>
                    </a:cubicBezTo>
                    <a:cubicBezTo>
                      <a:pt x="516" y="588"/>
                      <a:pt x="477" y="610"/>
                      <a:pt x="498" y="740"/>
                    </a:cubicBezTo>
                    <a:cubicBezTo>
                      <a:pt x="632" y="808"/>
                      <a:pt x="637" y="751"/>
                      <a:pt x="740" y="885"/>
                    </a:cubicBezTo>
                    <a:cubicBezTo>
                      <a:pt x="752" y="1067"/>
                      <a:pt x="632" y="1230"/>
                      <a:pt x="521" y="1356"/>
                    </a:cubicBezTo>
                    <a:cubicBezTo>
                      <a:pt x="501" y="1378"/>
                      <a:pt x="488" y="1392"/>
                      <a:pt x="467" y="1412"/>
                    </a:cubicBezTo>
                    <a:cubicBezTo>
                      <a:pt x="436" y="1442"/>
                      <a:pt x="425" y="1446"/>
                      <a:pt x="410" y="1491"/>
                    </a:cubicBezTo>
                    <a:cubicBezTo>
                      <a:pt x="367" y="1524"/>
                      <a:pt x="355" y="1520"/>
                      <a:pt x="316" y="1564"/>
                    </a:cubicBezTo>
                    <a:lnTo>
                      <a:pt x="121" y="1744"/>
                    </a:lnTo>
                    <a:cubicBezTo>
                      <a:pt x="10" y="1830"/>
                      <a:pt x="0" y="1854"/>
                      <a:pt x="70" y="1906"/>
                    </a:cubicBezTo>
                    <a:cubicBezTo>
                      <a:pt x="112" y="1937"/>
                      <a:pt x="218" y="2050"/>
                      <a:pt x="264" y="2048"/>
                    </a:cubicBezTo>
                    <a:cubicBezTo>
                      <a:pt x="285" y="2090"/>
                      <a:pt x="259" y="2053"/>
                      <a:pt x="290" y="2085"/>
                    </a:cubicBezTo>
                    <a:cubicBezTo>
                      <a:pt x="300" y="2097"/>
                      <a:pt x="311" y="2103"/>
                      <a:pt x="325" y="2112"/>
                    </a:cubicBezTo>
                    <a:cubicBezTo>
                      <a:pt x="349" y="2127"/>
                      <a:pt x="369" y="2138"/>
                      <a:pt x="393" y="2157"/>
                    </a:cubicBezTo>
                    <a:cubicBezTo>
                      <a:pt x="494" y="2189"/>
                      <a:pt x="697" y="2351"/>
                      <a:pt x="810" y="2386"/>
                    </a:cubicBezTo>
                    <a:cubicBezTo>
                      <a:pt x="864" y="2404"/>
                      <a:pt x="879" y="2406"/>
                      <a:pt x="929" y="2426"/>
                    </a:cubicBezTo>
                    <a:cubicBezTo>
                      <a:pt x="1018" y="2461"/>
                      <a:pt x="1248" y="2535"/>
                      <a:pt x="1333" y="2538"/>
                    </a:cubicBezTo>
                    <a:cubicBezTo>
                      <a:pt x="1345" y="2553"/>
                      <a:pt x="1352" y="2557"/>
                      <a:pt x="1388" y="2552"/>
                    </a:cubicBezTo>
                    <a:cubicBezTo>
                      <a:pt x="1412" y="2587"/>
                      <a:pt x="1450" y="2587"/>
                      <a:pt x="1516" y="2583"/>
                    </a:cubicBezTo>
                    <a:cubicBezTo>
                      <a:pt x="1805" y="2569"/>
                      <a:pt x="1444" y="2306"/>
                      <a:pt x="1535" y="2079"/>
                    </a:cubicBezTo>
                    <a:cubicBezTo>
                      <a:pt x="1603" y="1908"/>
                      <a:pt x="1839" y="1933"/>
                      <a:pt x="1976" y="1963"/>
                    </a:cubicBezTo>
                    <a:cubicBezTo>
                      <a:pt x="2008" y="1978"/>
                      <a:pt x="2015" y="1996"/>
                      <a:pt x="2042" y="1987"/>
                    </a:cubicBezTo>
                    <a:cubicBezTo>
                      <a:pt x="2060" y="2027"/>
                      <a:pt x="2075" y="2033"/>
                      <a:pt x="2105" y="2064"/>
                    </a:cubicBezTo>
                    <a:cubicBezTo>
                      <a:pt x="2132" y="2093"/>
                      <a:pt x="2144" y="2114"/>
                      <a:pt x="2159" y="2153"/>
                    </a:cubicBezTo>
                    <a:cubicBezTo>
                      <a:pt x="2186" y="2186"/>
                      <a:pt x="2184" y="2270"/>
                      <a:pt x="2171" y="2331"/>
                    </a:cubicBezTo>
                    <a:cubicBezTo>
                      <a:pt x="2150" y="2427"/>
                      <a:pt x="2118" y="2400"/>
                      <a:pt x="2124" y="2506"/>
                    </a:cubicBezTo>
                    <a:cubicBezTo>
                      <a:pt x="2239" y="2595"/>
                      <a:pt x="2363" y="2550"/>
                      <a:pt x="2552" y="2516"/>
                    </a:cubicBezTo>
                    <a:cubicBezTo>
                      <a:pt x="2594" y="2509"/>
                      <a:pt x="2665" y="2483"/>
                      <a:pt x="2689" y="2484"/>
                    </a:cubicBezTo>
                    <a:cubicBezTo>
                      <a:pt x="2719" y="2412"/>
                      <a:pt x="2825" y="2401"/>
                      <a:pt x="2890" y="2369"/>
                    </a:cubicBezTo>
                    <a:cubicBezTo>
                      <a:pt x="2931" y="2349"/>
                      <a:pt x="2895" y="2366"/>
                      <a:pt x="2926" y="2344"/>
                    </a:cubicBezTo>
                    <a:cubicBezTo>
                      <a:pt x="2964" y="2318"/>
                      <a:pt x="2977" y="2326"/>
                      <a:pt x="3020" y="2306"/>
                    </a:cubicBezTo>
                    <a:cubicBezTo>
                      <a:pt x="3099" y="2270"/>
                      <a:pt x="3301" y="2193"/>
                      <a:pt x="3339" y="2105"/>
                    </a:cubicBezTo>
                    <a:lnTo>
                      <a:pt x="3342" y="2105"/>
                    </a:lnTo>
                    <a:lnTo>
                      <a:pt x="3417" y="2060"/>
                    </a:lnTo>
                    <a:cubicBezTo>
                      <a:pt x="3458" y="2030"/>
                      <a:pt x="3592" y="1938"/>
                      <a:pt x="3617" y="1908"/>
                    </a:cubicBezTo>
                    <a:cubicBezTo>
                      <a:pt x="3641" y="1854"/>
                      <a:pt x="3669" y="1864"/>
                      <a:pt x="3648" y="1797"/>
                    </a:cubicBezTo>
                    <a:cubicBezTo>
                      <a:pt x="3645" y="1785"/>
                      <a:pt x="3613" y="1735"/>
                      <a:pt x="3602" y="1720"/>
                    </a:cubicBezTo>
                    <a:cubicBezTo>
                      <a:pt x="3565" y="1669"/>
                      <a:pt x="3518" y="1618"/>
                      <a:pt x="3470" y="1599"/>
                    </a:cubicBezTo>
                    <a:cubicBezTo>
                      <a:pt x="3463" y="1587"/>
                      <a:pt x="3469" y="1598"/>
                      <a:pt x="3458" y="1580"/>
                    </a:cubicBezTo>
                    <a:cubicBezTo>
                      <a:pt x="3447" y="1562"/>
                      <a:pt x="3457" y="1580"/>
                      <a:pt x="3443" y="1552"/>
                    </a:cubicBezTo>
                    <a:cubicBezTo>
                      <a:pt x="3401" y="1513"/>
                      <a:pt x="3365" y="1474"/>
                      <a:pt x="3326" y="1436"/>
                    </a:cubicBezTo>
                    <a:cubicBezTo>
                      <a:pt x="3193" y="1306"/>
                      <a:pt x="3252" y="1375"/>
                      <a:pt x="3186" y="1321"/>
                    </a:cubicBezTo>
                    <a:cubicBezTo>
                      <a:pt x="3069" y="1226"/>
                      <a:pt x="3100" y="1233"/>
                      <a:pt x="2955" y="1174"/>
                    </a:cubicBezTo>
                    <a:cubicBezTo>
                      <a:pt x="2806" y="1113"/>
                      <a:pt x="2845" y="1122"/>
                      <a:pt x="2736" y="1270"/>
                    </a:cubicBezTo>
                    <a:cubicBezTo>
                      <a:pt x="2706" y="1311"/>
                      <a:pt x="2637" y="1361"/>
                      <a:pt x="2584" y="1371"/>
                    </a:cubicBezTo>
                    <a:cubicBezTo>
                      <a:pt x="2468" y="1393"/>
                      <a:pt x="2462" y="1386"/>
                      <a:pt x="2374" y="1346"/>
                    </a:cubicBezTo>
                    <a:cubicBezTo>
                      <a:pt x="2318" y="1321"/>
                      <a:pt x="2266" y="1274"/>
                      <a:pt x="2223" y="1231"/>
                    </a:cubicBezTo>
                    <a:cubicBezTo>
                      <a:pt x="2161" y="1169"/>
                      <a:pt x="2147" y="1151"/>
                      <a:pt x="2121" y="1074"/>
                    </a:cubicBezTo>
                    <a:cubicBezTo>
                      <a:pt x="2097" y="1001"/>
                      <a:pt x="2065" y="957"/>
                      <a:pt x="2107" y="862"/>
                    </a:cubicBezTo>
                    <a:cubicBezTo>
                      <a:pt x="2190" y="675"/>
                      <a:pt x="2429" y="733"/>
                      <a:pt x="2462" y="693"/>
                    </a:cubicBezTo>
                    <a:cubicBezTo>
                      <a:pt x="2536" y="621"/>
                      <a:pt x="2307" y="432"/>
                      <a:pt x="2295" y="420"/>
                    </a:cubicBezTo>
                    <a:cubicBezTo>
                      <a:pt x="2265" y="389"/>
                      <a:pt x="2243" y="360"/>
                      <a:pt x="2216" y="330"/>
                    </a:cubicBezTo>
                    <a:lnTo>
                      <a:pt x="1957" y="92"/>
                    </a:lnTo>
                    <a:cubicBezTo>
                      <a:pt x="1860" y="11"/>
                      <a:pt x="1868" y="0"/>
                      <a:pt x="1812" y="43"/>
                    </a:cubicBezTo>
                    <a:cubicBezTo>
                      <a:pt x="1786" y="63"/>
                      <a:pt x="1651" y="233"/>
                      <a:pt x="1609" y="276"/>
                    </a:cubicBezTo>
                    <a:cubicBezTo>
                      <a:pt x="1459" y="430"/>
                      <a:pt x="1045" y="902"/>
                      <a:pt x="877" y="628"/>
                    </a:cubicBezTo>
                    <a:cubicBezTo>
                      <a:pt x="833" y="556"/>
                      <a:pt x="872" y="460"/>
                      <a:pt x="764" y="443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HN" sz="1350"/>
              </a:p>
            </p:txBody>
          </p:sp>
          <p:sp>
            <p:nvSpPr>
              <p:cNvPr id="24" name="Freeform 7"/>
              <p:cNvSpPr>
                <a:spLocks/>
              </p:cNvSpPr>
              <p:nvPr/>
            </p:nvSpPr>
            <p:spPr bwMode="auto">
              <a:xfrm rot="2700000">
                <a:off x="2476045" y="3355070"/>
                <a:ext cx="820596" cy="1157529"/>
              </a:xfrm>
              <a:custGeom>
                <a:avLst/>
                <a:gdLst>
                  <a:gd name="T0" fmla="*/ 468 w 2640"/>
                  <a:gd name="T1" fmla="*/ 416 h 3722"/>
                  <a:gd name="T2" fmla="*/ 371 w 2640"/>
                  <a:gd name="T3" fmla="*/ 556 h 3722"/>
                  <a:gd name="T4" fmla="*/ 214 w 2640"/>
                  <a:gd name="T5" fmla="*/ 898 h 3722"/>
                  <a:gd name="T6" fmla="*/ 99 w 2640"/>
                  <a:gd name="T7" fmla="*/ 1268 h 3722"/>
                  <a:gd name="T8" fmla="*/ 54 w 2640"/>
                  <a:gd name="T9" fmla="*/ 1679 h 3722"/>
                  <a:gd name="T10" fmla="*/ 452 w 2640"/>
                  <a:gd name="T11" fmla="*/ 1651 h 3722"/>
                  <a:gd name="T12" fmla="*/ 636 w 2640"/>
                  <a:gd name="T13" fmla="*/ 1966 h 3722"/>
                  <a:gd name="T14" fmla="*/ 433 w 2640"/>
                  <a:gd name="T15" fmla="*/ 2261 h 3722"/>
                  <a:gd name="T16" fmla="*/ 238 w 2640"/>
                  <a:gd name="T17" fmla="*/ 2211 h 3722"/>
                  <a:gd name="T18" fmla="*/ 158 w 2640"/>
                  <a:gd name="T19" fmla="*/ 2170 h 3722"/>
                  <a:gd name="T20" fmla="*/ 93 w 2640"/>
                  <a:gd name="T21" fmla="*/ 2196 h 3722"/>
                  <a:gd name="T22" fmla="*/ 123 w 2640"/>
                  <a:gd name="T23" fmla="*/ 2423 h 3722"/>
                  <a:gd name="T24" fmla="*/ 177 w 2640"/>
                  <a:gd name="T25" fmla="*/ 2636 h 3722"/>
                  <a:gd name="T26" fmla="*/ 262 w 2640"/>
                  <a:gd name="T27" fmla="*/ 2811 h 3722"/>
                  <a:gd name="T28" fmla="*/ 503 w 2640"/>
                  <a:gd name="T29" fmla="*/ 3251 h 3722"/>
                  <a:gd name="T30" fmla="*/ 670 w 2640"/>
                  <a:gd name="T31" fmla="*/ 3484 h 3722"/>
                  <a:gd name="T32" fmla="*/ 1014 w 2640"/>
                  <a:gd name="T33" fmla="*/ 3480 h 3722"/>
                  <a:gd name="T34" fmla="*/ 1216 w 2640"/>
                  <a:gd name="T35" fmla="*/ 3294 h 3722"/>
                  <a:gd name="T36" fmla="*/ 1472 w 2640"/>
                  <a:gd name="T37" fmla="*/ 2982 h 3722"/>
                  <a:gd name="T38" fmla="*/ 1506 w 2640"/>
                  <a:gd name="T39" fmla="*/ 2862 h 3722"/>
                  <a:gd name="T40" fmla="*/ 1506 w 2640"/>
                  <a:gd name="T41" fmla="*/ 2855 h 3722"/>
                  <a:gd name="T42" fmla="*/ 1502 w 2640"/>
                  <a:gd name="T43" fmla="*/ 2839 h 3722"/>
                  <a:gd name="T44" fmla="*/ 1422 w 2640"/>
                  <a:gd name="T45" fmla="*/ 2778 h 3722"/>
                  <a:gd name="T46" fmla="*/ 1349 w 2640"/>
                  <a:gd name="T47" fmla="*/ 2744 h 3722"/>
                  <a:gd name="T48" fmla="*/ 1707 w 2640"/>
                  <a:gd name="T49" fmla="*/ 2207 h 3722"/>
                  <a:gd name="T50" fmla="*/ 2131 w 2640"/>
                  <a:gd name="T51" fmla="*/ 2368 h 3722"/>
                  <a:gd name="T52" fmla="*/ 2484 w 2640"/>
                  <a:gd name="T53" fmla="*/ 2019 h 3722"/>
                  <a:gd name="T54" fmla="*/ 2636 w 2640"/>
                  <a:gd name="T55" fmla="*/ 1820 h 3722"/>
                  <a:gd name="T56" fmla="*/ 2299 w 2640"/>
                  <a:gd name="T57" fmla="*/ 1504 h 3722"/>
                  <a:gd name="T58" fmla="*/ 2241 w 2640"/>
                  <a:gd name="T59" fmla="*/ 1453 h 3722"/>
                  <a:gd name="T60" fmla="*/ 2189 w 2640"/>
                  <a:gd name="T61" fmla="*/ 1397 h 3722"/>
                  <a:gd name="T62" fmla="*/ 2038 w 2640"/>
                  <a:gd name="T63" fmla="*/ 1220 h 3722"/>
                  <a:gd name="T64" fmla="*/ 1999 w 2640"/>
                  <a:gd name="T65" fmla="*/ 1149 h 3722"/>
                  <a:gd name="T66" fmla="*/ 1988 w 2640"/>
                  <a:gd name="T67" fmla="*/ 831 h 3722"/>
                  <a:gd name="T68" fmla="*/ 2253 w 2640"/>
                  <a:gd name="T69" fmla="*/ 667 h 3722"/>
                  <a:gd name="T70" fmla="*/ 1841 w 2640"/>
                  <a:gd name="T71" fmla="*/ 416 h 3722"/>
                  <a:gd name="T72" fmla="*/ 1620 w 2640"/>
                  <a:gd name="T73" fmla="*/ 639 h 3722"/>
                  <a:gd name="T74" fmla="*/ 1516 w 2640"/>
                  <a:gd name="T75" fmla="*/ 626 h 3722"/>
                  <a:gd name="T76" fmla="*/ 919 w 2640"/>
                  <a:gd name="T77" fmla="*/ 123 h 3722"/>
                  <a:gd name="T78" fmla="*/ 796 w 2640"/>
                  <a:gd name="T79" fmla="*/ 0 h 3722"/>
                  <a:gd name="T80" fmla="*/ 617 w 2640"/>
                  <a:gd name="T81" fmla="*/ 188 h 3722"/>
                  <a:gd name="T82" fmla="*/ 560 w 2640"/>
                  <a:gd name="T83" fmla="*/ 264 h 3722"/>
                  <a:gd name="T84" fmla="*/ 468 w 2640"/>
                  <a:gd name="T85" fmla="*/ 416 h 37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40" h="3722">
                    <a:moveTo>
                      <a:pt x="468" y="416"/>
                    </a:moveTo>
                    <a:cubicBezTo>
                      <a:pt x="428" y="484"/>
                      <a:pt x="404" y="477"/>
                      <a:pt x="371" y="556"/>
                    </a:cubicBezTo>
                    <a:cubicBezTo>
                      <a:pt x="297" y="726"/>
                      <a:pt x="295" y="682"/>
                      <a:pt x="214" y="898"/>
                    </a:cubicBezTo>
                    <a:cubicBezTo>
                      <a:pt x="168" y="1021"/>
                      <a:pt x="140" y="1144"/>
                      <a:pt x="99" y="1268"/>
                    </a:cubicBezTo>
                    <a:cubicBezTo>
                      <a:pt x="70" y="1354"/>
                      <a:pt x="0" y="1577"/>
                      <a:pt x="54" y="1679"/>
                    </a:cubicBezTo>
                    <a:cubicBezTo>
                      <a:pt x="186" y="1715"/>
                      <a:pt x="268" y="1572"/>
                      <a:pt x="452" y="1651"/>
                    </a:cubicBezTo>
                    <a:cubicBezTo>
                      <a:pt x="567" y="1701"/>
                      <a:pt x="640" y="1795"/>
                      <a:pt x="636" y="1966"/>
                    </a:cubicBezTo>
                    <a:cubicBezTo>
                      <a:pt x="633" y="2106"/>
                      <a:pt x="563" y="2243"/>
                      <a:pt x="433" y="2261"/>
                    </a:cubicBezTo>
                    <a:cubicBezTo>
                      <a:pt x="342" y="2274"/>
                      <a:pt x="302" y="2242"/>
                      <a:pt x="238" y="2211"/>
                    </a:cubicBezTo>
                    <a:cubicBezTo>
                      <a:pt x="216" y="2201"/>
                      <a:pt x="168" y="2172"/>
                      <a:pt x="158" y="2170"/>
                    </a:cubicBezTo>
                    <a:cubicBezTo>
                      <a:pt x="107" y="2159"/>
                      <a:pt x="125" y="2177"/>
                      <a:pt x="93" y="2196"/>
                    </a:cubicBezTo>
                    <a:cubicBezTo>
                      <a:pt x="87" y="2323"/>
                      <a:pt x="104" y="2319"/>
                      <a:pt x="123" y="2423"/>
                    </a:cubicBezTo>
                    <a:cubicBezTo>
                      <a:pt x="134" y="2487"/>
                      <a:pt x="157" y="2574"/>
                      <a:pt x="177" y="2636"/>
                    </a:cubicBezTo>
                    <a:cubicBezTo>
                      <a:pt x="238" y="2820"/>
                      <a:pt x="228" y="2726"/>
                      <a:pt x="262" y="2811"/>
                    </a:cubicBezTo>
                    <a:cubicBezTo>
                      <a:pt x="315" y="2941"/>
                      <a:pt x="413" y="3152"/>
                      <a:pt x="503" y="3251"/>
                    </a:cubicBezTo>
                    <a:cubicBezTo>
                      <a:pt x="546" y="3299"/>
                      <a:pt x="658" y="3470"/>
                      <a:pt x="670" y="3484"/>
                    </a:cubicBezTo>
                    <a:cubicBezTo>
                      <a:pt x="815" y="3656"/>
                      <a:pt x="754" y="3722"/>
                      <a:pt x="1014" y="3480"/>
                    </a:cubicBezTo>
                    <a:cubicBezTo>
                      <a:pt x="1085" y="3414"/>
                      <a:pt x="1144" y="3369"/>
                      <a:pt x="1216" y="3294"/>
                    </a:cubicBezTo>
                    <a:cubicBezTo>
                      <a:pt x="1280" y="3228"/>
                      <a:pt x="1441" y="3063"/>
                      <a:pt x="1472" y="2982"/>
                    </a:cubicBezTo>
                    <a:cubicBezTo>
                      <a:pt x="1485" y="2950"/>
                      <a:pt x="1507" y="2896"/>
                      <a:pt x="1506" y="2862"/>
                    </a:cubicBezTo>
                    <a:cubicBezTo>
                      <a:pt x="1506" y="2859"/>
                      <a:pt x="1506" y="2857"/>
                      <a:pt x="1506" y="2855"/>
                    </a:cubicBezTo>
                    <a:cubicBezTo>
                      <a:pt x="1505" y="2851"/>
                      <a:pt x="1504" y="2846"/>
                      <a:pt x="1502" y="2839"/>
                    </a:cubicBezTo>
                    <a:cubicBezTo>
                      <a:pt x="1493" y="2787"/>
                      <a:pt x="1455" y="2789"/>
                      <a:pt x="1422" y="2778"/>
                    </a:cubicBezTo>
                    <a:cubicBezTo>
                      <a:pt x="1398" y="2770"/>
                      <a:pt x="1369" y="2758"/>
                      <a:pt x="1349" y="2744"/>
                    </a:cubicBezTo>
                    <a:cubicBezTo>
                      <a:pt x="1082" y="2563"/>
                      <a:pt x="1447" y="2131"/>
                      <a:pt x="1707" y="2207"/>
                    </a:cubicBezTo>
                    <a:cubicBezTo>
                      <a:pt x="1959" y="2281"/>
                      <a:pt x="1767" y="2672"/>
                      <a:pt x="2131" y="2368"/>
                    </a:cubicBezTo>
                    <a:cubicBezTo>
                      <a:pt x="2232" y="2284"/>
                      <a:pt x="2403" y="2128"/>
                      <a:pt x="2484" y="2019"/>
                    </a:cubicBezTo>
                    <a:cubicBezTo>
                      <a:pt x="2528" y="1959"/>
                      <a:pt x="2640" y="1858"/>
                      <a:pt x="2636" y="1820"/>
                    </a:cubicBezTo>
                    <a:cubicBezTo>
                      <a:pt x="2632" y="1787"/>
                      <a:pt x="2385" y="1599"/>
                      <a:pt x="2299" y="1504"/>
                    </a:cubicBezTo>
                    <a:cubicBezTo>
                      <a:pt x="2267" y="1467"/>
                      <a:pt x="2276" y="1483"/>
                      <a:pt x="2241" y="1453"/>
                    </a:cubicBezTo>
                    <a:cubicBezTo>
                      <a:pt x="2218" y="1433"/>
                      <a:pt x="2212" y="1420"/>
                      <a:pt x="2189" y="1397"/>
                    </a:cubicBezTo>
                    <a:cubicBezTo>
                      <a:pt x="2102" y="1311"/>
                      <a:pt x="2101" y="1291"/>
                      <a:pt x="2038" y="1220"/>
                    </a:cubicBezTo>
                    <a:cubicBezTo>
                      <a:pt x="2002" y="1178"/>
                      <a:pt x="2025" y="1205"/>
                      <a:pt x="1999" y="1149"/>
                    </a:cubicBezTo>
                    <a:cubicBezTo>
                      <a:pt x="1953" y="1049"/>
                      <a:pt x="1862" y="926"/>
                      <a:pt x="1988" y="831"/>
                    </a:cubicBezTo>
                    <a:cubicBezTo>
                      <a:pt x="2046" y="788"/>
                      <a:pt x="2237" y="790"/>
                      <a:pt x="2253" y="667"/>
                    </a:cubicBezTo>
                    <a:cubicBezTo>
                      <a:pt x="2269" y="541"/>
                      <a:pt x="2033" y="146"/>
                      <a:pt x="1841" y="416"/>
                    </a:cubicBezTo>
                    <a:cubicBezTo>
                      <a:pt x="1778" y="505"/>
                      <a:pt x="1759" y="639"/>
                      <a:pt x="1620" y="639"/>
                    </a:cubicBezTo>
                    <a:cubicBezTo>
                      <a:pt x="1578" y="639"/>
                      <a:pt x="1546" y="638"/>
                      <a:pt x="1516" y="626"/>
                    </a:cubicBezTo>
                    <a:cubicBezTo>
                      <a:pt x="1326" y="549"/>
                      <a:pt x="1052" y="277"/>
                      <a:pt x="919" y="123"/>
                    </a:cubicBezTo>
                    <a:cubicBezTo>
                      <a:pt x="885" y="84"/>
                      <a:pt x="849" y="1"/>
                      <a:pt x="796" y="0"/>
                    </a:cubicBezTo>
                    <a:cubicBezTo>
                      <a:pt x="756" y="0"/>
                      <a:pt x="666" y="127"/>
                      <a:pt x="617" y="188"/>
                    </a:cubicBezTo>
                    <a:cubicBezTo>
                      <a:pt x="597" y="214"/>
                      <a:pt x="577" y="238"/>
                      <a:pt x="560" y="264"/>
                    </a:cubicBezTo>
                    <a:cubicBezTo>
                      <a:pt x="524" y="316"/>
                      <a:pt x="501" y="361"/>
                      <a:pt x="468" y="416"/>
                    </a:cubicBezTo>
                    <a:close/>
                  </a:path>
                </a:pathLst>
              </a:custGeom>
              <a:solidFill>
                <a:srgbClr val="FCC70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HN" sz="1350"/>
              </a:p>
            </p:txBody>
          </p:sp>
          <p:sp>
            <p:nvSpPr>
              <p:cNvPr id="25" name="Freeform 9"/>
              <p:cNvSpPr>
                <a:spLocks/>
              </p:cNvSpPr>
              <p:nvPr/>
            </p:nvSpPr>
            <p:spPr bwMode="auto">
              <a:xfrm rot="2700000">
                <a:off x="3116056" y="3966464"/>
                <a:ext cx="806105" cy="1128545"/>
              </a:xfrm>
              <a:custGeom>
                <a:avLst/>
                <a:gdLst>
                  <a:gd name="T0" fmla="*/ 173 w 2594"/>
                  <a:gd name="T1" fmla="*/ 1998 h 3636"/>
                  <a:gd name="T2" fmla="*/ 350 w 2594"/>
                  <a:gd name="T3" fmla="*/ 2161 h 3636"/>
                  <a:gd name="T4" fmla="*/ 474 w 2594"/>
                  <a:gd name="T5" fmla="*/ 2740 h 3636"/>
                  <a:gd name="T6" fmla="*/ 265 w 2594"/>
                  <a:gd name="T7" fmla="*/ 2864 h 3636"/>
                  <a:gd name="T8" fmla="*/ 375 w 2594"/>
                  <a:gd name="T9" fmla="*/ 3093 h 3636"/>
                  <a:gd name="T10" fmla="*/ 646 w 2594"/>
                  <a:gd name="T11" fmla="*/ 3185 h 3636"/>
                  <a:gd name="T12" fmla="*/ 705 w 2594"/>
                  <a:gd name="T13" fmla="*/ 3136 h 3636"/>
                  <a:gd name="T14" fmla="*/ 1330 w 2594"/>
                  <a:gd name="T15" fmla="*/ 3130 h 3636"/>
                  <a:gd name="T16" fmla="*/ 1596 w 2594"/>
                  <a:gd name="T17" fmla="*/ 3386 h 3636"/>
                  <a:gd name="T18" fmla="*/ 1871 w 2594"/>
                  <a:gd name="T19" fmla="*/ 3636 h 3636"/>
                  <a:gd name="T20" fmla="*/ 2069 w 2594"/>
                  <a:gd name="T21" fmla="*/ 3384 h 3636"/>
                  <a:gd name="T22" fmla="*/ 2140 w 2594"/>
                  <a:gd name="T23" fmla="*/ 3263 h 3636"/>
                  <a:gd name="T24" fmla="*/ 2224 w 2594"/>
                  <a:gd name="T25" fmla="*/ 3128 h 3636"/>
                  <a:gd name="T26" fmla="*/ 2483 w 2594"/>
                  <a:gd name="T27" fmla="*/ 2351 h 3636"/>
                  <a:gd name="T28" fmla="*/ 2170 w 2594"/>
                  <a:gd name="T29" fmla="*/ 2246 h 3636"/>
                  <a:gd name="T30" fmla="*/ 2173 w 2594"/>
                  <a:gd name="T31" fmla="*/ 1525 h 3636"/>
                  <a:gd name="T32" fmla="*/ 2521 w 2594"/>
                  <a:gd name="T33" fmla="*/ 1609 h 3636"/>
                  <a:gd name="T34" fmla="*/ 2498 w 2594"/>
                  <a:gd name="T35" fmla="*/ 1284 h 3636"/>
                  <a:gd name="T36" fmla="*/ 2457 w 2594"/>
                  <a:gd name="T37" fmla="*/ 1109 h 3636"/>
                  <a:gd name="T38" fmla="*/ 2394 w 2594"/>
                  <a:gd name="T39" fmla="*/ 891 h 3636"/>
                  <a:gd name="T40" fmla="*/ 2355 w 2594"/>
                  <a:gd name="T41" fmla="*/ 786 h 3636"/>
                  <a:gd name="T42" fmla="*/ 2259 w 2594"/>
                  <a:gd name="T43" fmla="*/ 606 h 3636"/>
                  <a:gd name="T44" fmla="*/ 2207 w 2594"/>
                  <a:gd name="T45" fmla="*/ 512 h 3636"/>
                  <a:gd name="T46" fmla="*/ 1985 w 2594"/>
                  <a:gd name="T47" fmla="*/ 175 h 3636"/>
                  <a:gd name="T48" fmla="*/ 1876 w 2594"/>
                  <a:gd name="T49" fmla="*/ 67 h 3636"/>
                  <a:gd name="T50" fmla="*/ 1639 w 2594"/>
                  <a:gd name="T51" fmla="*/ 170 h 3636"/>
                  <a:gd name="T52" fmla="*/ 1266 w 2594"/>
                  <a:gd name="T53" fmla="*/ 612 h 3636"/>
                  <a:gd name="T54" fmla="*/ 1242 w 2594"/>
                  <a:gd name="T55" fmla="*/ 675 h 3636"/>
                  <a:gd name="T56" fmla="*/ 1246 w 2594"/>
                  <a:gd name="T57" fmla="*/ 741 h 3636"/>
                  <a:gd name="T58" fmla="*/ 1576 w 2594"/>
                  <a:gd name="T59" fmla="*/ 969 h 3636"/>
                  <a:gd name="T60" fmla="*/ 1390 w 2594"/>
                  <a:gd name="T61" fmla="*/ 1423 h 3636"/>
                  <a:gd name="T62" fmla="*/ 1373 w 2594"/>
                  <a:gd name="T63" fmla="*/ 1442 h 3636"/>
                  <a:gd name="T64" fmla="*/ 1052 w 2594"/>
                  <a:gd name="T65" fmla="*/ 1519 h 3636"/>
                  <a:gd name="T66" fmla="*/ 821 w 2594"/>
                  <a:gd name="T67" fmla="*/ 1199 h 3636"/>
                  <a:gd name="T68" fmla="*/ 349 w 2594"/>
                  <a:gd name="T69" fmla="*/ 1435 h 3636"/>
                  <a:gd name="T70" fmla="*/ 173 w 2594"/>
                  <a:gd name="T71" fmla="*/ 1623 h 3636"/>
                  <a:gd name="T72" fmla="*/ 6 w 2594"/>
                  <a:gd name="T73" fmla="*/ 1823 h 3636"/>
                  <a:gd name="T74" fmla="*/ 173 w 2594"/>
                  <a:gd name="T75" fmla="*/ 1998 h 3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594" h="3636">
                    <a:moveTo>
                      <a:pt x="173" y="1998"/>
                    </a:moveTo>
                    <a:cubicBezTo>
                      <a:pt x="239" y="2056"/>
                      <a:pt x="288" y="2104"/>
                      <a:pt x="350" y="2161"/>
                    </a:cubicBezTo>
                    <a:cubicBezTo>
                      <a:pt x="475" y="2276"/>
                      <a:pt x="874" y="2693"/>
                      <a:pt x="474" y="2740"/>
                    </a:cubicBezTo>
                    <a:cubicBezTo>
                      <a:pt x="368" y="2752"/>
                      <a:pt x="272" y="2769"/>
                      <a:pt x="265" y="2864"/>
                    </a:cubicBezTo>
                    <a:cubicBezTo>
                      <a:pt x="256" y="2977"/>
                      <a:pt x="327" y="3039"/>
                      <a:pt x="375" y="3093"/>
                    </a:cubicBezTo>
                    <a:cubicBezTo>
                      <a:pt x="431" y="3155"/>
                      <a:pt x="561" y="3189"/>
                      <a:pt x="646" y="3185"/>
                    </a:cubicBezTo>
                    <a:cubicBezTo>
                      <a:pt x="661" y="3164"/>
                      <a:pt x="672" y="3141"/>
                      <a:pt x="705" y="3136"/>
                    </a:cubicBezTo>
                    <a:cubicBezTo>
                      <a:pt x="780" y="2776"/>
                      <a:pt x="1178" y="2989"/>
                      <a:pt x="1330" y="3130"/>
                    </a:cubicBezTo>
                    <a:lnTo>
                      <a:pt x="1596" y="3386"/>
                    </a:lnTo>
                    <a:cubicBezTo>
                      <a:pt x="1772" y="3564"/>
                      <a:pt x="1753" y="3635"/>
                      <a:pt x="1871" y="3636"/>
                    </a:cubicBezTo>
                    <a:cubicBezTo>
                      <a:pt x="1897" y="3580"/>
                      <a:pt x="1995" y="3399"/>
                      <a:pt x="2069" y="3384"/>
                    </a:cubicBezTo>
                    <a:cubicBezTo>
                      <a:pt x="2092" y="3339"/>
                      <a:pt x="2114" y="3306"/>
                      <a:pt x="2140" y="3263"/>
                    </a:cubicBezTo>
                    <a:lnTo>
                      <a:pt x="2224" y="3128"/>
                    </a:lnTo>
                    <a:cubicBezTo>
                      <a:pt x="2313" y="2984"/>
                      <a:pt x="2594" y="2521"/>
                      <a:pt x="2483" y="2351"/>
                    </a:cubicBezTo>
                    <a:cubicBezTo>
                      <a:pt x="2423" y="2259"/>
                      <a:pt x="2331" y="2321"/>
                      <a:pt x="2170" y="2246"/>
                    </a:cubicBezTo>
                    <a:cubicBezTo>
                      <a:pt x="1856" y="2102"/>
                      <a:pt x="1958" y="1609"/>
                      <a:pt x="2173" y="1525"/>
                    </a:cubicBezTo>
                    <a:cubicBezTo>
                      <a:pt x="2321" y="1468"/>
                      <a:pt x="2324" y="1631"/>
                      <a:pt x="2521" y="1609"/>
                    </a:cubicBezTo>
                    <a:cubicBezTo>
                      <a:pt x="2526" y="1523"/>
                      <a:pt x="2525" y="1357"/>
                      <a:pt x="2498" y="1284"/>
                    </a:cubicBezTo>
                    <a:cubicBezTo>
                      <a:pt x="2451" y="1156"/>
                      <a:pt x="2483" y="1231"/>
                      <a:pt x="2457" y="1109"/>
                    </a:cubicBezTo>
                    <a:cubicBezTo>
                      <a:pt x="2446" y="1057"/>
                      <a:pt x="2416" y="941"/>
                      <a:pt x="2394" y="891"/>
                    </a:cubicBezTo>
                    <a:cubicBezTo>
                      <a:pt x="2379" y="855"/>
                      <a:pt x="2371" y="819"/>
                      <a:pt x="2355" y="786"/>
                    </a:cubicBezTo>
                    <a:cubicBezTo>
                      <a:pt x="2313" y="702"/>
                      <a:pt x="2298" y="716"/>
                      <a:pt x="2259" y="606"/>
                    </a:cubicBezTo>
                    <a:cubicBezTo>
                      <a:pt x="2239" y="551"/>
                      <a:pt x="2229" y="557"/>
                      <a:pt x="2207" y="512"/>
                    </a:cubicBezTo>
                    <a:cubicBezTo>
                      <a:pt x="2145" y="386"/>
                      <a:pt x="2076" y="280"/>
                      <a:pt x="1985" y="175"/>
                    </a:cubicBezTo>
                    <a:lnTo>
                      <a:pt x="1876" y="67"/>
                    </a:lnTo>
                    <a:cubicBezTo>
                      <a:pt x="1808" y="0"/>
                      <a:pt x="1766" y="52"/>
                      <a:pt x="1639" y="170"/>
                    </a:cubicBezTo>
                    <a:cubicBezTo>
                      <a:pt x="1529" y="273"/>
                      <a:pt x="1319" y="478"/>
                      <a:pt x="1266" y="612"/>
                    </a:cubicBezTo>
                    <a:lnTo>
                      <a:pt x="1242" y="675"/>
                    </a:lnTo>
                    <a:cubicBezTo>
                      <a:pt x="1229" y="728"/>
                      <a:pt x="1243" y="730"/>
                      <a:pt x="1246" y="741"/>
                    </a:cubicBezTo>
                    <a:cubicBezTo>
                      <a:pt x="1266" y="805"/>
                      <a:pt x="1508" y="772"/>
                      <a:pt x="1576" y="969"/>
                    </a:cubicBezTo>
                    <a:cubicBezTo>
                      <a:pt x="1641" y="1158"/>
                      <a:pt x="1488" y="1322"/>
                      <a:pt x="1390" y="1423"/>
                    </a:cubicBezTo>
                    <a:lnTo>
                      <a:pt x="1373" y="1442"/>
                    </a:lnTo>
                    <a:cubicBezTo>
                      <a:pt x="1337" y="1475"/>
                      <a:pt x="1171" y="1559"/>
                      <a:pt x="1052" y="1519"/>
                    </a:cubicBezTo>
                    <a:cubicBezTo>
                      <a:pt x="870" y="1459"/>
                      <a:pt x="907" y="1232"/>
                      <a:pt x="821" y="1199"/>
                    </a:cubicBezTo>
                    <a:cubicBezTo>
                      <a:pt x="623" y="1163"/>
                      <a:pt x="436" y="1350"/>
                      <a:pt x="349" y="1435"/>
                    </a:cubicBezTo>
                    <a:cubicBezTo>
                      <a:pt x="285" y="1497"/>
                      <a:pt x="234" y="1558"/>
                      <a:pt x="173" y="1623"/>
                    </a:cubicBezTo>
                    <a:cubicBezTo>
                      <a:pt x="157" y="1639"/>
                      <a:pt x="8" y="1804"/>
                      <a:pt x="6" y="1823"/>
                    </a:cubicBezTo>
                    <a:cubicBezTo>
                      <a:pt x="0" y="1867"/>
                      <a:pt x="115" y="1948"/>
                      <a:pt x="173" y="1998"/>
                    </a:cubicBezTo>
                    <a:close/>
                  </a:path>
                </a:pathLst>
              </a:custGeom>
              <a:solidFill>
                <a:srgbClr val="FF010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HN" sz="1350"/>
              </a:p>
            </p:txBody>
          </p:sp>
          <p:sp>
            <p:nvSpPr>
              <p:cNvPr id="26" name="Freeform 10"/>
              <p:cNvSpPr>
                <a:spLocks/>
              </p:cNvSpPr>
              <p:nvPr/>
            </p:nvSpPr>
            <p:spPr bwMode="auto">
              <a:xfrm rot="2700000">
                <a:off x="2929502" y="3509291"/>
                <a:ext cx="1148472" cy="826031"/>
              </a:xfrm>
              <a:custGeom>
                <a:avLst/>
                <a:gdLst>
                  <a:gd name="T0" fmla="*/ 2017 w 3698"/>
                  <a:gd name="T1" fmla="*/ 2452 h 2661"/>
                  <a:gd name="T2" fmla="*/ 2158 w 3698"/>
                  <a:gd name="T3" fmla="*/ 2301 h 2661"/>
                  <a:gd name="T4" fmla="*/ 2306 w 3698"/>
                  <a:gd name="T5" fmla="*/ 2160 h 2661"/>
                  <a:gd name="T6" fmla="*/ 2385 w 3698"/>
                  <a:gd name="T7" fmla="*/ 2093 h 2661"/>
                  <a:gd name="T8" fmla="*/ 2425 w 3698"/>
                  <a:gd name="T9" fmla="*/ 2062 h 2661"/>
                  <a:gd name="T10" fmla="*/ 2686 w 3698"/>
                  <a:gd name="T11" fmla="*/ 1943 h 2661"/>
                  <a:gd name="T12" fmla="*/ 2998 w 3698"/>
                  <a:gd name="T13" fmla="*/ 2216 h 2661"/>
                  <a:gd name="T14" fmla="*/ 3377 w 3698"/>
                  <a:gd name="T15" fmla="*/ 2090 h 2661"/>
                  <a:gd name="T16" fmla="*/ 3399 w 3698"/>
                  <a:gd name="T17" fmla="*/ 2040 h 2661"/>
                  <a:gd name="T18" fmla="*/ 3427 w 3698"/>
                  <a:gd name="T19" fmla="*/ 1996 h 2661"/>
                  <a:gd name="T20" fmla="*/ 3246 w 3698"/>
                  <a:gd name="T21" fmla="*/ 1757 h 2661"/>
                  <a:gd name="T22" fmla="*/ 3092 w 3698"/>
                  <a:gd name="T23" fmla="*/ 1479 h 2661"/>
                  <a:gd name="T24" fmla="*/ 3109 w 3698"/>
                  <a:gd name="T25" fmla="*/ 1447 h 2661"/>
                  <a:gd name="T26" fmla="*/ 3256 w 3698"/>
                  <a:gd name="T27" fmla="*/ 1232 h 2661"/>
                  <a:gd name="T28" fmla="*/ 3625 w 3698"/>
                  <a:gd name="T29" fmla="*/ 863 h 2661"/>
                  <a:gd name="T30" fmla="*/ 3693 w 3698"/>
                  <a:gd name="T31" fmla="*/ 782 h 2661"/>
                  <a:gd name="T32" fmla="*/ 3465 w 3698"/>
                  <a:gd name="T33" fmla="*/ 572 h 2661"/>
                  <a:gd name="T34" fmla="*/ 3385 w 3698"/>
                  <a:gd name="T35" fmla="*/ 508 h 2661"/>
                  <a:gd name="T36" fmla="*/ 3013 w 3698"/>
                  <a:gd name="T37" fmla="*/ 288 h 2661"/>
                  <a:gd name="T38" fmla="*/ 2815 w 3698"/>
                  <a:gd name="T39" fmla="*/ 200 h 2661"/>
                  <a:gd name="T40" fmla="*/ 2589 w 3698"/>
                  <a:gd name="T41" fmla="*/ 132 h 2661"/>
                  <a:gd name="T42" fmla="*/ 2133 w 3698"/>
                  <a:gd name="T43" fmla="*/ 120 h 2661"/>
                  <a:gd name="T44" fmla="*/ 2207 w 3698"/>
                  <a:gd name="T45" fmla="*/ 332 h 2661"/>
                  <a:gd name="T46" fmla="*/ 1514 w 3698"/>
                  <a:gd name="T47" fmla="*/ 538 h 2661"/>
                  <a:gd name="T48" fmla="*/ 1536 w 3698"/>
                  <a:gd name="T49" fmla="*/ 202 h 2661"/>
                  <a:gd name="T50" fmla="*/ 1572 w 3698"/>
                  <a:gd name="T51" fmla="*/ 104 h 2661"/>
                  <a:gd name="T52" fmla="*/ 1032 w 3698"/>
                  <a:gd name="T53" fmla="*/ 184 h 2661"/>
                  <a:gd name="T54" fmla="*/ 720 w 3698"/>
                  <a:gd name="T55" fmla="*/ 308 h 2661"/>
                  <a:gd name="T56" fmla="*/ 462 w 3698"/>
                  <a:gd name="T57" fmla="*/ 460 h 2661"/>
                  <a:gd name="T58" fmla="*/ 369 w 3698"/>
                  <a:gd name="T59" fmla="*/ 514 h 2661"/>
                  <a:gd name="T60" fmla="*/ 135 w 3698"/>
                  <a:gd name="T61" fmla="*/ 704 h 2661"/>
                  <a:gd name="T62" fmla="*/ 182 w 3698"/>
                  <a:gd name="T63" fmla="*/ 962 h 2661"/>
                  <a:gd name="T64" fmla="*/ 244 w 3698"/>
                  <a:gd name="T65" fmla="*/ 1044 h 2661"/>
                  <a:gd name="T66" fmla="*/ 658 w 3698"/>
                  <a:gd name="T67" fmla="*/ 1383 h 2661"/>
                  <a:gd name="T68" fmla="*/ 984 w 3698"/>
                  <a:gd name="T69" fmla="*/ 1176 h 2661"/>
                  <a:gd name="T70" fmla="*/ 1337 w 3698"/>
                  <a:gd name="T71" fmla="*/ 1765 h 2661"/>
                  <a:gd name="T72" fmla="*/ 1261 w 3698"/>
                  <a:gd name="T73" fmla="*/ 2014 h 2661"/>
                  <a:gd name="T74" fmla="*/ 1773 w 3698"/>
                  <a:gd name="T75" fmla="*/ 2544 h 2661"/>
                  <a:gd name="T76" fmla="*/ 2017 w 3698"/>
                  <a:gd name="T77" fmla="*/ 2452 h 26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698" h="2661">
                    <a:moveTo>
                      <a:pt x="2017" y="2452"/>
                    </a:moveTo>
                    <a:cubicBezTo>
                      <a:pt x="2064" y="2401"/>
                      <a:pt x="2108" y="2359"/>
                      <a:pt x="2158" y="2301"/>
                    </a:cubicBezTo>
                    <a:cubicBezTo>
                      <a:pt x="2197" y="2255"/>
                      <a:pt x="2261" y="2202"/>
                      <a:pt x="2306" y="2160"/>
                    </a:cubicBezTo>
                    <a:cubicBezTo>
                      <a:pt x="2330" y="2137"/>
                      <a:pt x="2354" y="2120"/>
                      <a:pt x="2385" y="2093"/>
                    </a:cubicBezTo>
                    <a:cubicBezTo>
                      <a:pt x="2405" y="2077"/>
                      <a:pt x="2406" y="2075"/>
                      <a:pt x="2425" y="2062"/>
                    </a:cubicBezTo>
                    <a:cubicBezTo>
                      <a:pt x="2497" y="2015"/>
                      <a:pt x="2583" y="1955"/>
                      <a:pt x="2686" y="1943"/>
                    </a:cubicBezTo>
                    <a:cubicBezTo>
                      <a:pt x="2961" y="1910"/>
                      <a:pt x="2947" y="2144"/>
                      <a:pt x="2998" y="2216"/>
                    </a:cubicBezTo>
                    <a:cubicBezTo>
                      <a:pt x="3095" y="2354"/>
                      <a:pt x="3309" y="2208"/>
                      <a:pt x="3377" y="2090"/>
                    </a:cubicBezTo>
                    <a:cubicBezTo>
                      <a:pt x="3390" y="2067"/>
                      <a:pt x="3389" y="2059"/>
                      <a:pt x="3399" y="2040"/>
                    </a:cubicBezTo>
                    <a:cubicBezTo>
                      <a:pt x="3419" y="2003"/>
                      <a:pt x="3405" y="2046"/>
                      <a:pt x="3427" y="1996"/>
                    </a:cubicBezTo>
                    <a:cubicBezTo>
                      <a:pt x="3481" y="1875"/>
                      <a:pt x="3392" y="1784"/>
                      <a:pt x="3246" y="1757"/>
                    </a:cubicBezTo>
                    <a:cubicBezTo>
                      <a:pt x="3088" y="1729"/>
                      <a:pt x="3040" y="1590"/>
                      <a:pt x="3092" y="1479"/>
                    </a:cubicBezTo>
                    <a:lnTo>
                      <a:pt x="3109" y="1447"/>
                    </a:lnTo>
                    <a:cubicBezTo>
                      <a:pt x="3150" y="1368"/>
                      <a:pt x="3201" y="1293"/>
                      <a:pt x="3256" y="1232"/>
                    </a:cubicBezTo>
                    <a:cubicBezTo>
                      <a:pt x="3403" y="1072"/>
                      <a:pt x="3460" y="1006"/>
                      <a:pt x="3625" y="863"/>
                    </a:cubicBezTo>
                    <a:cubicBezTo>
                      <a:pt x="3649" y="842"/>
                      <a:pt x="3690" y="819"/>
                      <a:pt x="3693" y="782"/>
                    </a:cubicBezTo>
                    <a:cubicBezTo>
                      <a:pt x="3698" y="726"/>
                      <a:pt x="3512" y="608"/>
                      <a:pt x="3465" y="572"/>
                    </a:cubicBezTo>
                    <a:cubicBezTo>
                      <a:pt x="3438" y="551"/>
                      <a:pt x="3420" y="534"/>
                      <a:pt x="3385" y="508"/>
                    </a:cubicBezTo>
                    <a:cubicBezTo>
                      <a:pt x="3291" y="437"/>
                      <a:pt x="3123" y="343"/>
                      <a:pt x="3013" y="288"/>
                    </a:cubicBezTo>
                    <a:cubicBezTo>
                      <a:pt x="2975" y="269"/>
                      <a:pt x="2851" y="209"/>
                      <a:pt x="2815" y="200"/>
                    </a:cubicBezTo>
                    <a:cubicBezTo>
                      <a:pt x="2727" y="179"/>
                      <a:pt x="2672" y="153"/>
                      <a:pt x="2589" y="132"/>
                    </a:cubicBezTo>
                    <a:cubicBezTo>
                      <a:pt x="2486" y="106"/>
                      <a:pt x="2160" y="0"/>
                      <a:pt x="2133" y="120"/>
                    </a:cubicBezTo>
                    <a:cubicBezTo>
                      <a:pt x="2121" y="170"/>
                      <a:pt x="2190" y="290"/>
                      <a:pt x="2207" y="332"/>
                    </a:cubicBezTo>
                    <a:cubicBezTo>
                      <a:pt x="2347" y="694"/>
                      <a:pt x="1726" y="797"/>
                      <a:pt x="1514" y="538"/>
                    </a:cubicBezTo>
                    <a:cubicBezTo>
                      <a:pt x="1444" y="454"/>
                      <a:pt x="1451" y="312"/>
                      <a:pt x="1536" y="202"/>
                    </a:cubicBezTo>
                    <a:cubicBezTo>
                      <a:pt x="1563" y="168"/>
                      <a:pt x="1575" y="155"/>
                      <a:pt x="1572" y="104"/>
                    </a:cubicBezTo>
                    <a:cubicBezTo>
                      <a:pt x="1484" y="39"/>
                      <a:pt x="1097" y="138"/>
                      <a:pt x="1032" y="184"/>
                    </a:cubicBezTo>
                    <a:cubicBezTo>
                      <a:pt x="988" y="214"/>
                      <a:pt x="842" y="254"/>
                      <a:pt x="720" y="308"/>
                    </a:cubicBezTo>
                    <a:lnTo>
                      <a:pt x="462" y="460"/>
                    </a:lnTo>
                    <a:cubicBezTo>
                      <a:pt x="422" y="489"/>
                      <a:pt x="408" y="489"/>
                      <a:pt x="369" y="514"/>
                    </a:cubicBezTo>
                    <a:cubicBezTo>
                      <a:pt x="338" y="534"/>
                      <a:pt x="162" y="675"/>
                      <a:pt x="135" y="704"/>
                    </a:cubicBezTo>
                    <a:cubicBezTo>
                      <a:pt x="50" y="798"/>
                      <a:pt x="0" y="772"/>
                      <a:pt x="182" y="962"/>
                    </a:cubicBezTo>
                    <a:cubicBezTo>
                      <a:pt x="213" y="994"/>
                      <a:pt x="218" y="1014"/>
                      <a:pt x="244" y="1044"/>
                    </a:cubicBezTo>
                    <a:cubicBezTo>
                      <a:pt x="317" y="1129"/>
                      <a:pt x="554" y="1344"/>
                      <a:pt x="658" y="1383"/>
                    </a:cubicBezTo>
                    <a:cubicBezTo>
                      <a:pt x="911" y="1477"/>
                      <a:pt x="826" y="1294"/>
                      <a:pt x="984" y="1176"/>
                    </a:cubicBezTo>
                    <a:cubicBezTo>
                      <a:pt x="1304" y="936"/>
                      <a:pt x="1755" y="1621"/>
                      <a:pt x="1337" y="1765"/>
                    </a:cubicBezTo>
                    <a:cubicBezTo>
                      <a:pt x="1310" y="1774"/>
                      <a:pt x="1076" y="1783"/>
                      <a:pt x="1261" y="2014"/>
                    </a:cubicBezTo>
                    <a:cubicBezTo>
                      <a:pt x="1419" y="2212"/>
                      <a:pt x="1584" y="2382"/>
                      <a:pt x="1773" y="2544"/>
                    </a:cubicBezTo>
                    <a:cubicBezTo>
                      <a:pt x="1910" y="2661"/>
                      <a:pt x="1885" y="2596"/>
                      <a:pt x="2017" y="2452"/>
                    </a:cubicBezTo>
                    <a:close/>
                  </a:path>
                </a:pathLst>
              </a:custGeom>
              <a:solidFill>
                <a:srgbClr val="0A146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HN" sz="1350"/>
              </a:p>
            </p:txBody>
          </p:sp>
        </p:grpSp>
      </p:grpSp>
      <p:cxnSp>
        <p:nvCxnSpPr>
          <p:cNvPr id="39" name="Conector recto 38"/>
          <p:cNvCxnSpPr/>
          <p:nvPr/>
        </p:nvCxnSpPr>
        <p:spPr>
          <a:xfrm>
            <a:off x="3548270" y="2566618"/>
            <a:ext cx="0" cy="4607019"/>
          </a:xfrm>
          <a:prstGeom prst="line">
            <a:avLst/>
          </a:prstGeom>
          <a:ln w="57150">
            <a:solidFill>
              <a:srgbClr val="FCC7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39"/>
          <p:cNvCxnSpPr/>
          <p:nvPr/>
        </p:nvCxnSpPr>
        <p:spPr>
          <a:xfrm>
            <a:off x="6167767" y="2566618"/>
            <a:ext cx="0" cy="460701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40"/>
          <p:cNvCxnSpPr/>
          <p:nvPr/>
        </p:nvCxnSpPr>
        <p:spPr>
          <a:xfrm flipV="1">
            <a:off x="863058" y="4655259"/>
            <a:ext cx="8380333" cy="1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upo 43"/>
          <p:cNvGrpSpPr/>
          <p:nvPr/>
        </p:nvGrpSpPr>
        <p:grpSpPr>
          <a:xfrm>
            <a:off x="8747781" y="4743859"/>
            <a:ext cx="348857" cy="348857"/>
            <a:chOff x="3105150" y="1487487"/>
            <a:chExt cx="731838" cy="731838"/>
          </a:xfrm>
        </p:grpSpPr>
        <p:sp>
          <p:nvSpPr>
            <p:cNvPr id="45" name="Freeform 16"/>
            <p:cNvSpPr>
              <a:spLocks/>
            </p:cNvSpPr>
            <p:nvPr/>
          </p:nvSpPr>
          <p:spPr bwMode="auto">
            <a:xfrm>
              <a:off x="3789363" y="1876425"/>
              <a:ext cx="22225" cy="22225"/>
            </a:xfrm>
            <a:custGeom>
              <a:avLst/>
              <a:gdLst>
                <a:gd name="T0" fmla="*/ 14 w 14"/>
                <a:gd name="T1" fmla="*/ 14 h 14"/>
                <a:gd name="T2" fmla="*/ 0 w 14"/>
                <a:gd name="T3" fmla="*/ 14 h 14"/>
                <a:gd name="T4" fmla="*/ 0 w 14"/>
                <a:gd name="T5" fmla="*/ 0 h 14"/>
                <a:gd name="T6" fmla="*/ 14 w 14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4">
                  <a:moveTo>
                    <a:pt x="14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4" y="14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HN"/>
            </a:p>
          </p:txBody>
        </p:sp>
        <p:sp>
          <p:nvSpPr>
            <p:cNvPr id="46" name="Freeform 17"/>
            <p:cNvSpPr>
              <a:spLocks/>
            </p:cNvSpPr>
            <p:nvPr/>
          </p:nvSpPr>
          <p:spPr bwMode="auto">
            <a:xfrm>
              <a:off x="3789363" y="1806575"/>
              <a:ext cx="46038" cy="69850"/>
            </a:xfrm>
            <a:custGeom>
              <a:avLst/>
              <a:gdLst>
                <a:gd name="T0" fmla="*/ 0 w 29"/>
                <a:gd name="T1" fmla="*/ 15 h 44"/>
                <a:gd name="T2" fmla="*/ 0 w 29"/>
                <a:gd name="T3" fmla="*/ 44 h 44"/>
                <a:gd name="T4" fmla="*/ 29 w 29"/>
                <a:gd name="T5" fmla="*/ 44 h 44"/>
                <a:gd name="T6" fmla="*/ 29 w 29"/>
                <a:gd name="T7" fmla="*/ 15 h 44"/>
                <a:gd name="T8" fmla="*/ 14 w 29"/>
                <a:gd name="T9" fmla="*/ 0 h 44"/>
                <a:gd name="T10" fmla="*/ 0 w 29"/>
                <a:gd name="T11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44">
                  <a:moveTo>
                    <a:pt x="0" y="15"/>
                  </a:moveTo>
                  <a:lnTo>
                    <a:pt x="0" y="44"/>
                  </a:lnTo>
                  <a:lnTo>
                    <a:pt x="29" y="44"/>
                  </a:lnTo>
                  <a:lnTo>
                    <a:pt x="29" y="15"/>
                  </a:lnTo>
                  <a:lnTo>
                    <a:pt x="14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HN"/>
            </a:p>
          </p:txBody>
        </p:sp>
        <p:sp>
          <p:nvSpPr>
            <p:cNvPr id="47" name="Freeform 18"/>
            <p:cNvSpPr>
              <a:spLocks/>
            </p:cNvSpPr>
            <p:nvPr/>
          </p:nvSpPr>
          <p:spPr bwMode="auto">
            <a:xfrm>
              <a:off x="3789363" y="1806575"/>
              <a:ext cx="22225" cy="23813"/>
            </a:xfrm>
            <a:custGeom>
              <a:avLst/>
              <a:gdLst>
                <a:gd name="T0" fmla="*/ 0 w 14"/>
                <a:gd name="T1" fmla="*/ 15 h 15"/>
                <a:gd name="T2" fmla="*/ 0 w 14"/>
                <a:gd name="T3" fmla="*/ 0 h 15"/>
                <a:gd name="T4" fmla="*/ 14 w 14"/>
                <a:gd name="T5" fmla="*/ 0 h 15"/>
                <a:gd name="T6" fmla="*/ 0 w 14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5">
                  <a:moveTo>
                    <a:pt x="0" y="15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HN"/>
            </a:p>
          </p:txBody>
        </p:sp>
        <p:sp>
          <p:nvSpPr>
            <p:cNvPr id="48" name="Oval 79"/>
            <p:cNvSpPr>
              <a:spLocks noChangeArrowheads="1"/>
            </p:cNvSpPr>
            <p:nvPr/>
          </p:nvSpPr>
          <p:spPr bwMode="auto">
            <a:xfrm>
              <a:off x="3105150" y="1487487"/>
              <a:ext cx="731838" cy="731838"/>
            </a:xfrm>
            <a:prstGeom prst="ellipse">
              <a:avLst/>
            </a:prstGeom>
            <a:noFill/>
            <a:ln w="46038" cap="flat">
              <a:solidFill>
                <a:srgbClr val="FEFEF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HN"/>
            </a:p>
          </p:txBody>
        </p:sp>
        <p:sp>
          <p:nvSpPr>
            <p:cNvPr id="49" name="Oval 80"/>
            <p:cNvSpPr>
              <a:spLocks noChangeArrowheads="1"/>
            </p:cNvSpPr>
            <p:nvPr/>
          </p:nvSpPr>
          <p:spPr bwMode="auto">
            <a:xfrm>
              <a:off x="3128963" y="1509712"/>
              <a:ext cx="684213" cy="685800"/>
            </a:xfrm>
            <a:prstGeom prst="ellipse">
              <a:avLst/>
            </a:prstGeom>
            <a:noFill/>
            <a:ln w="46038" cap="flat">
              <a:solidFill>
                <a:srgbClr val="0097C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HN"/>
            </a:p>
          </p:txBody>
        </p:sp>
        <p:sp>
          <p:nvSpPr>
            <p:cNvPr id="50" name="Freeform 81"/>
            <p:cNvSpPr>
              <a:spLocks noEditPoints="1"/>
            </p:cNvSpPr>
            <p:nvPr/>
          </p:nvSpPr>
          <p:spPr bwMode="auto">
            <a:xfrm>
              <a:off x="3232150" y="1592262"/>
              <a:ext cx="471488" cy="476250"/>
            </a:xfrm>
            <a:custGeom>
              <a:avLst/>
              <a:gdLst>
                <a:gd name="T0" fmla="*/ 481 w 1021"/>
                <a:gd name="T1" fmla="*/ 590 h 1034"/>
                <a:gd name="T2" fmla="*/ 599 w 1021"/>
                <a:gd name="T3" fmla="*/ 670 h 1034"/>
                <a:gd name="T4" fmla="*/ 732 w 1021"/>
                <a:gd name="T5" fmla="*/ 342 h 1034"/>
                <a:gd name="T6" fmla="*/ 403 w 1021"/>
                <a:gd name="T7" fmla="*/ 476 h 1034"/>
                <a:gd name="T8" fmla="*/ 561 w 1021"/>
                <a:gd name="T9" fmla="*/ 981 h 1034"/>
                <a:gd name="T10" fmla="*/ 208 w 1021"/>
                <a:gd name="T11" fmla="*/ 839 h 1034"/>
                <a:gd name="T12" fmla="*/ 163 w 1021"/>
                <a:gd name="T13" fmla="*/ 793 h 1034"/>
                <a:gd name="T14" fmla="*/ 47 w 1021"/>
                <a:gd name="T15" fmla="*/ 506 h 1034"/>
                <a:gd name="T16" fmla="*/ 50 w 1021"/>
                <a:gd name="T17" fmla="*/ 723 h 1034"/>
                <a:gd name="T18" fmla="*/ 560 w 1021"/>
                <a:gd name="T19" fmla="*/ 1034 h 1034"/>
                <a:gd name="T20" fmla="*/ 264 w 1021"/>
                <a:gd name="T21" fmla="*/ 795 h 1034"/>
                <a:gd name="T22" fmla="*/ 563 w 1021"/>
                <a:gd name="T23" fmla="*/ 907 h 1034"/>
                <a:gd name="T24" fmla="*/ 415 w 1021"/>
                <a:gd name="T25" fmla="*/ 824 h 1034"/>
                <a:gd name="T26" fmla="*/ 132 w 1021"/>
                <a:gd name="T27" fmla="*/ 507 h 1034"/>
                <a:gd name="T28" fmla="*/ 563 w 1021"/>
                <a:gd name="T29" fmla="*/ 782 h 1034"/>
                <a:gd name="T30" fmla="*/ 468 w 1021"/>
                <a:gd name="T31" fmla="*/ 709 h 1034"/>
                <a:gd name="T32" fmla="*/ 326 w 1021"/>
                <a:gd name="T33" fmla="*/ 507 h 1034"/>
                <a:gd name="T34" fmla="*/ 442 w 1021"/>
                <a:gd name="T35" fmla="*/ 759 h 1034"/>
                <a:gd name="T36" fmla="*/ 358 w 1021"/>
                <a:gd name="T37" fmla="*/ 325 h 1034"/>
                <a:gd name="T38" fmla="*/ 562 w 1021"/>
                <a:gd name="T39" fmla="*/ 284 h 1034"/>
                <a:gd name="T40" fmla="*/ 358 w 1021"/>
                <a:gd name="T41" fmla="*/ 325 h 1034"/>
                <a:gd name="T42" fmla="*/ 266 w 1021"/>
                <a:gd name="T43" fmla="*/ 216 h 1034"/>
                <a:gd name="T44" fmla="*/ 316 w 1021"/>
                <a:gd name="T45" fmla="*/ 0 h 1034"/>
                <a:gd name="T46" fmla="*/ 188 w 1021"/>
                <a:gd name="T47" fmla="*/ 128 h 1034"/>
                <a:gd name="T48" fmla="*/ 310 w 1021"/>
                <a:gd name="T49" fmla="*/ 269 h 1034"/>
                <a:gd name="T50" fmla="*/ 358 w 1021"/>
                <a:gd name="T51" fmla="*/ 308 h 1034"/>
                <a:gd name="T52" fmla="*/ 477 w 1021"/>
                <a:gd name="T53" fmla="*/ 187 h 1034"/>
                <a:gd name="T54" fmla="*/ 273 w 1021"/>
                <a:gd name="T55" fmla="*/ 225 h 1034"/>
                <a:gd name="T56" fmla="*/ 893 w 1021"/>
                <a:gd name="T57" fmla="*/ 938 h 1034"/>
                <a:gd name="T58" fmla="*/ 949 w 1021"/>
                <a:gd name="T59" fmla="*/ 726 h 1034"/>
                <a:gd name="T60" fmla="*/ 649 w 1021"/>
                <a:gd name="T61" fmla="*/ 655 h 1034"/>
                <a:gd name="T62" fmla="*/ 720 w 1021"/>
                <a:gd name="T63" fmla="*/ 740 h 1034"/>
                <a:gd name="T64" fmla="*/ 779 w 1021"/>
                <a:gd name="T65" fmla="*/ 527 h 1034"/>
                <a:gd name="T66" fmla="*/ 731 w 1021"/>
                <a:gd name="T67" fmla="*/ 749 h 1034"/>
                <a:gd name="T68" fmla="*/ 931 w 1021"/>
                <a:gd name="T69" fmla="*/ 708 h 1034"/>
                <a:gd name="T70" fmla="*/ 858 w 1021"/>
                <a:gd name="T71" fmla="*/ 622 h 1034"/>
                <a:gd name="T72" fmla="*/ 503 w 1021"/>
                <a:gd name="T73" fmla="*/ 549 h 1034"/>
                <a:gd name="T74" fmla="*/ 571 w 1021"/>
                <a:gd name="T75" fmla="*/ 518 h 1034"/>
                <a:gd name="T76" fmla="*/ 724 w 1021"/>
                <a:gd name="T77" fmla="*/ 366 h 1034"/>
                <a:gd name="T78" fmla="*/ 604 w 1021"/>
                <a:gd name="T79" fmla="*/ 448 h 1034"/>
                <a:gd name="T80" fmla="*/ 452 w 1021"/>
                <a:gd name="T81" fmla="*/ 461 h 1034"/>
                <a:gd name="T82" fmla="*/ 614 w 1021"/>
                <a:gd name="T83" fmla="*/ 341 h 1034"/>
                <a:gd name="T84" fmla="*/ 452 w 1021"/>
                <a:gd name="T85" fmla="*/ 461 h 1034"/>
                <a:gd name="T86" fmla="*/ 615 w 1021"/>
                <a:gd name="T87" fmla="*/ 615 h 1034"/>
                <a:gd name="T88" fmla="*/ 758 w 1021"/>
                <a:gd name="T89" fmla="*/ 479 h 1034"/>
                <a:gd name="T90" fmla="*/ 597 w 1021"/>
                <a:gd name="T91" fmla="*/ 596 h 1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21" h="1034">
                  <a:moveTo>
                    <a:pt x="403" y="476"/>
                  </a:moveTo>
                  <a:cubicBezTo>
                    <a:pt x="415" y="497"/>
                    <a:pt x="466" y="578"/>
                    <a:pt x="481" y="590"/>
                  </a:cubicBezTo>
                  <a:cubicBezTo>
                    <a:pt x="501" y="604"/>
                    <a:pt x="519" y="615"/>
                    <a:pt x="539" y="630"/>
                  </a:cubicBezTo>
                  <a:cubicBezTo>
                    <a:pt x="550" y="638"/>
                    <a:pt x="587" y="665"/>
                    <a:pt x="599" y="670"/>
                  </a:cubicBezTo>
                  <a:lnTo>
                    <a:pt x="810" y="457"/>
                  </a:lnTo>
                  <a:cubicBezTo>
                    <a:pt x="806" y="446"/>
                    <a:pt x="745" y="351"/>
                    <a:pt x="732" y="342"/>
                  </a:cubicBezTo>
                  <a:cubicBezTo>
                    <a:pt x="714" y="330"/>
                    <a:pt x="629" y="269"/>
                    <a:pt x="616" y="263"/>
                  </a:cubicBezTo>
                  <a:cubicBezTo>
                    <a:pt x="606" y="269"/>
                    <a:pt x="411" y="465"/>
                    <a:pt x="403" y="476"/>
                  </a:cubicBezTo>
                  <a:close/>
                  <a:moveTo>
                    <a:pt x="560" y="1034"/>
                  </a:moveTo>
                  <a:lnTo>
                    <a:pt x="561" y="981"/>
                  </a:lnTo>
                  <a:cubicBezTo>
                    <a:pt x="436" y="979"/>
                    <a:pt x="318" y="931"/>
                    <a:pt x="225" y="855"/>
                  </a:cubicBezTo>
                  <a:cubicBezTo>
                    <a:pt x="218" y="849"/>
                    <a:pt x="214" y="845"/>
                    <a:pt x="208" y="839"/>
                  </a:cubicBezTo>
                  <a:cubicBezTo>
                    <a:pt x="195" y="829"/>
                    <a:pt x="188" y="821"/>
                    <a:pt x="177" y="808"/>
                  </a:cubicBezTo>
                  <a:cubicBezTo>
                    <a:pt x="172" y="802"/>
                    <a:pt x="168" y="799"/>
                    <a:pt x="163" y="793"/>
                  </a:cubicBezTo>
                  <a:cubicBezTo>
                    <a:pt x="109" y="729"/>
                    <a:pt x="67" y="646"/>
                    <a:pt x="53" y="561"/>
                  </a:cubicBezTo>
                  <a:cubicBezTo>
                    <a:pt x="51" y="546"/>
                    <a:pt x="51" y="519"/>
                    <a:pt x="47" y="506"/>
                  </a:cubicBezTo>
                  <a:lnTo>
                    <a:pt x="0" y="505"/>
                  </a:lnTo>
                  <a:cubicBezTo>
                    <a:pt x="2" y="592"/>
                    <a:pt x="18" y="653"/>
                    <a:pt x="50" y="723"/>
                  </a:cubicBezTo>
                  <a:cubicBezTo>
                    <a:pt x="106" y="844"/>
                    <a:pt x="214" y="938"/>
                    <a:pt x="333" y="988"/>
                  </a:cubicBezTo>
                  <a:cubicBezTo>
                    <a:pt x="401" y="1017"/>
                    <a:pt x="479" y="1034"/>
                    <a:pt x="560" y="1034"/>
                  </a:cubicBezTo>
                  <a:close/>
                  <a:moveTo>
                    <a:pt x="132" y="516"/>
                  </a:moveTo>
                  <a:cubicBezTo>
                    <a:pt x="132" y="620"/>
                    <a:pt x="192" y="737"/>
                    <a:pt x="264" y="795"/>
                  </a:cubicBezTo>
                  <a:cubicBezTo>
                    <a:pt x="288" y="815"/>
                    <a:pt x="293" y="821"/>
                    <a:pt x="323" y="840"/>
                  </a:cubicBezTo>
                  <a:cubicBezTo>
                    <a:pt x="385" y="879"/>
                    <a:pt x="490" y="914"/>
                    <a:pt x="563" y="907"/>
                  </a:cubicBezTo>
                  <a:lnTo>
                    <a:pt x="563" y="853"/>
                  </a:lnTo>
                  <a:cubicBezTo>
                    <a:pt x="507" y="843"/>
                    <a:pt x="491" y="854"/>
                    <a:pt x="415" y="824"/>
                  </a:cubicBezTo>
                  <a:cubicBezTo>
                    <a:pt x="287" y="771"/>
                    <a:pt x="192" y="654"/>
                    <a:pt x="192" y="508"/>
                  </a:cubicBezTo>
                  <a:cubicBezTo>
                    <a:pt x="172" y="506"/>
                    <a:pt x="152" y="507"/>
                    <a:pt x="132" y="507"/>
                  </a:cubicBezTo>
                  <a:lnTo>
                    <a:pt x="132" y="516"/>
                  </a:lnTo>
                  <a:close/>
                  <a:moveTo>
                    <a:pt x="563" y="782"/>
                  </a:moveTo>
                  <a:lnTo>
                    <a:pt x="563" y="729"/>
                  </a:lnTo>
                  <a:cubicBezTo>
                    <a:pt x="524" y="723"/>
                    <a:pt x="504" y="724"/>
                    <a:pt x="468" y="709"/>
                  </a:cubicBezTo>
                  <a:cubicBezTo>
                    <a:pt x="414" y="686"/>
                    <a:pt x="375" y="652"/>
                    <a:pt x="348" y="599"/>
                  </a:cubicBezTo>
                  <a:cubicBezTo>
                    <a:pt x="334" y="572"/>
                    <a:pt x="326" y="541"/>
                    <a:pt x="326" y="507"/>
                  </a:cubicBezTo>
                  <a:lnTo>
                    <a:pt x="266" y="507"/>
                  </a:lnTo>
                  <a:cubicBezTo>
                    <a:pt x="266" y="626"/>
                    <a:pt x="347" y="721"/>
                    <a:pt x="442" y="759"/>
                  </a:cubicBezTo>
                  <a:cubicBezTo>
                    <a:pt x="472" y="771"/>
                    <a:pt x="527" y="787"/>
                    <a:pt x="563" y="782"/>
                  </a:cubicBezTo>
                  <a:close/>
                  <a:moveTo>
                    <a:pt x="358" y="325"/>
                  </a:moveTo>
                  <a:cubicBezTo>
                    <a:pt x="376" y="344"/>
                    <a:pt x="423" y="403"/>
                    <a:pt x="434" y="411"/>
                  </a:cubicBezTo>
                  <a:cubicBezTo>
                    <a:pt x="445" y="406"/>
                    <a:pt x="556" y="295"/>
                    <a:pt x="562" y="284"/>
                  </a:cubicBezTo>
                  <a:cubicBezTo>
                    <a:pt x="552" y="271"/>
                    <a:pt x="496" y="203"/>
                    <a:pt x="487" y="196"/>
                  </a:cubicBezTo>
                  <a:cubicBezTo>
                    <a:pt x="476" y="201"/>
                    <a:pt x="362" y="316"/>
                    <a:pt x="358" y="325"/>
                  </a:cubicBezTo>
                  <a:close/>
                  <a:moveTo>
                    <a:pt x="188" y="128"/>
                  </a:moveTo>
                  <a:cubicBezTo>
                    <a:pt x="197" y="140"/>
                    <a:pt x="256" y="211"/>
                    <a:pt x="266" y="216"/>
                  </a:cubicBezTo>
                  <a:lnTo>
                    <a:pt x="392" y="89"/>
                  </a:lnTo>
                  <a:cubicBezTo>
                    <a:pt x="387" y="81"/>
                    <a:pt x="324" y="7"/>
                    <a:pt x="316" y="0"/>
                  </a:cubicBezTo>
                  <a:cubicBezTo>
                    <a:pt x="303" y="6"/>
                    <a:pt x="294" y="20"/>
                    <a:pt x="283" y="30"/>
                  </a:cubicBezTo>
                  <a:cubicBezTo>
                    <a:pt x="264" y="50"/>
                    <a:pt x="196" y="115"/>
                    <a:pt x="188" y="128"/>
                  </a:cubicBezTo>
                  <a:close/>
                  <a:moveTo>
                    <a:pt x="273" y="225"/>
                  </a:moveTo>
                  <a:cubicBezTo>
                    <a:pt x="284" y="241"/>
                    <a:pt x="297" y="254"/>
                    <a:pt x="310" y="269"/>
                  </a:cubicBezTo>
                  <a:cubicBezTo>
                    <a:pt x="322" y="284"/>
                    <a:pt x="335" y="301"/>
                    <a:pt x="349" y="314"/>
                  </a:cubicBezTo>
                  <a:cubicBezTo>
                    <a:pt x="356" y="311"/>
                    <a:pt x="351" y="313"/>
                    <a:pt x="358" y="308"/>
                  </a:cubicBezTo>
                  <a:cubicBezTo>
                    <a:pt x="360" y="306"/>
                    <a:pt x="363" y="303"/>
                    <a:pt x="365" y="300"/>
                  </a:cubicBezTo>
                  <a:cubicBezTo>
                    <a:pt x="389" y="275"/>
                    <a:pt x="466" y="203"/>
                    <a:pt x="477" y="187"/>
                  </a:cubicBezTo>
                  <a:cubicBezTo>
                    <a:pt x="471" y="178"/>
                    <a:pt x="412" y="109"/>
                    <a:pt x="402" y="98"/>
                  </a:cubicBezTo>
                  <a:cubicBezTo>
                    <a:pt x="390" y="105"/>
                    <a:pt x="286" y="210"/>
                    <a:pt x="273" y="225"/>
                  </a:cubicBezTo>
                  <a:close/>
                  <a:moveTo>
                    <a:pt x="821" y="853"/>
                  </a:moveTo>
                  <a:lnTo>
                    <a:pt x="893" y="938"/>
                  </a:lnTo>
                  <a:cubicBezTo>
                    <a:pt x="908" y="932"/>
                    <a:pt x="1017" y="818"/>
                    <a:pt x="1021" y="811"/>
                  </a:cubicBezTo>
                  <a:cubicBezTo>
                    <a:pt x="1014" y="799"/>
                    <a:pt x="961" y="737"/>
                    <a:pt x="949" y="726"/>
                  </a:cubicBezTo>
                  <a:lnTo>
                    <a:pt x="821" y="853"/>
                  </a:lnTo>
                  <a:close/>
                  <a:moveTo>
                    <a:pt x="649" y="655"/>
                  </a:moveTo>
                  <a:cubicBezTo>
                    <a:pt x="651" y="661"/>
                    <a:pt x="649" y="656"/>
                    <a:pt x="652" y="660"/>
                  </a:cubicBezTo>
                  <a:lnTo>
                    <a:pt x="720" y="740"/>
                  </a:lnTo>
                  <a:cubicBezTo>
                    <a:pt x="730" y="735"/>
                    <a:pt x="844" y="619"/>
                    <a:pt x="849" y="610"/>
                  </a:cubicBezTo>
                  <a:cubicBezTo>
                    <a:pt x="836" y="597"/>
                    <a:pt x="785" y="539"/>
                    <a:pt x="779" y="527"/>
                  </a:cubicBezTo>
                  <a:cubicBezTo>
                    <a:pt x="768" y="532"/>
                    <a:pt x="663" y="639"/>
                    <a:pt x="649" y="655"/>
                  </a:cubicBezTo>
                  <a:close/>
                  <a:moveTo>
                    <a:pt x="731" y="749"/>
                  </a:moveTo>
                  <a:cubicBezTo>
                    <a:pt x="738" y="763"/>
                    <a:pt x="797" y="831"/>
                    <a:pt x="805" y="835"/>
                  </a:cubicBezTo>
                  <a:lnTo>
                    <a:pt x="931" y="708"/>
                  </a:lnTo>
                  <a:cubicBezTo>
                    <a:pt x="922" y="693"/>
                    <a:pt x="907" y="679"/>
                    <a:pt x="895" y="665"/>
                  </a:cubicBezTo>
                  <a:cubicBezTo>
                    <a:pt x="888" y="655"/>
                    <a:pt x="866" y="628"/>
                    <a:pt x="858" y="622"/>
                  </a:cubicBezTo>
                  <a:lnTo>
                    <a:pt x="731" y="749"/>
                  </a:lnTo>
                  <a:close/>
                  <a:moveTo>
                    <a:pt x="503" y="549"/>
                  </a:moveTo>
                  <a:cubicBezTo>
                    <a:pt x="509" y="558"/>
                    <a:pt x="512" y="560"/>
                    <a:pt x="518" y="567"/>
                  </a:cubicBezTo>
                  <a:cubicBezTo>
                    <a:pt x="536" y="558"/>
                    <a:pt x="556" y="534"/>
                    <a:pt x="571" y="518"/>
                  </a:cubicBezTo>
                  <a:cubicBezTo>
                    <a:pt x="588" y="499"/>
                    <a:pt x="605" y="485"/>
                    <a:pt x="623" y="467"/>
                  </a:cubicBezTo>
                  <a:cubicBezTo>
                    <a:pt x="654" y="435"/>
                    <a:pt x="697" y="401"/>
                    <a:pt x="724" y="366"/>
                  </a:cubicBezTo>
                  <a:cubicBezTo>
                    <a:pt x="718" y="357"/>
                    <a:pt x="715" y="355"/>
                    <a:pt x="709" y="348"/>
                  </a:cubicBezTo>
                  <a:cubicBezTo>
                    <a:pt x="696" y="353"/>
                    <a:pt x="622" y="432"/>
                    <a:pt x="604" y="448"/>
                  </a:cubicBezTo>
                  <a:cubicBezTo>
                    <a:pt x="579" y="472"/>
                    <a:pt x="522" y="524"/>
                    <a:pt x="503" y="549"/>
                  </a:cubicBezTo>
                  <a:close/>
                  <a:moveTo>
                    <a:pt x="452" y="461"/>
                  </a:moveTo>
                  <a:cubicBezTo>
                    <a:pt x="458" y="467"/>
                    <a:pt x="464" y="472"/>
                    <a:pt x="469" y="477"/>
                  </a:cubicBezTo>
                  <a:cubicBezTo>
                    <a:pt x="488" y="465"/>
                    <a:pt x="580" y="366"/>
                    <a:pt x="614" y="341"/>
                  </a:cubicBezTo>
                  <a:cubicBezTo>
                    <a:pt x="610" y="330"/>
                    <a:pt x="606" y="327"/>
                    <a:pt x="596" y="321"/>
                  </a:cubicBezTo>
                  <a:cubicBezTo>
                    <a:pt x="581" y="332"/>
                    <a:pt x="457" y="452"/>
                    <a:pt x="452" y="461"/>
                  </a:cubicBezTo>
                  <a:close/>
                  <a:moveTo>
                    <a:pt x="597" y="596"/>
                  </a:moveTo>
                  <a:lnTo>
                    <a:pt x="615" y="615"/>
                  </a:lnTo>
                  <a:cubicBezTo>
                    <a:pt x="621" y="607"/>
                    <a:pt x="674" y="560"/>
                    <a:pt x="686" y="548"/>
                  </a:cubicBezTo>
                  <a:cubicBezTo>
                    <a:pt x="709" y="526"/>
                    <a:pt x="734" y="494"/>
                    <a:pt x="758" y="479"/>
                  </a:cubicBezTo>
                  <a:cubicBezTo>
                    <a:pt x="755" y="469"/>
                    <a:pt x="748" y="462"/>
                    <a:pt x="740" y="458"/>
                  </a:cubicBezTo>
                  <a:lnTo>
                    <a:pt x="597" y="596"/>
                  </a:lnTo>
                  <a:close/>
                </a:path>
              </a:pathLst>
            </a:custGeom>
            <a:solidFill>
              <a:srgbClr val="075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HN"/>
            </a:p>
          </p:txBody>
        </p:sp>
      </p:grpSp>
      <p:grpSp>
        <p:nvGrpSpPr>
          <p:cNvPr id="63" name="Grupo 62"/>
          <p:cNvGrpSpPr/>
          <p:nvPr/>
        </p:nvGrpSpPr>
        <p:grpSpPr>
          <a:xfrm>
            <a:off x="1017368" y="4212307"/>
            <a:ext cx="348857" cy="348857"/>
            <a:chOff x="4748213" y="2960687"/>
            <a:chExt cx="731838" cy="731838"/>
          </a:xfrm>
        </p:grpSpPr>
        <p:sp>
          <p:nvSpPr>
            <p:cNvPr id="64" name="Freeform 71"/>
            <p:cNvSpPr>
              <a:spLocks/>
            </p:cNvSpPr>
            <p:nvPr/>
          </p:nvSpPr>
          <p:spPr bwMode="auto">
            <a:xfrm>
              <a:off x="5432425" y="3349625"/>
              <a:ext cx="22225" cy="23813"/>
            </a:xfrm>
            <a:custGeom>
              <a:avLst/>
              <a:gdLst>
                <a:gd name="T0" fmla="*/ 14 w 14"/>
                <a:gd name="T1" fmla="*/ 15 h 15"/>
                <a:gd name="T2" fmla="*/ 0 w 14"/>
                <a:gd name="T3" fmla="*/ 15 h 15"/>
                <a:gd name="T4" fmla="*/ 0 w 14"/>
                <a:gd name="T5" fmla="*/ 0 h 15"/>
                <a:gd name="T6" fmla="*/ 14 w 14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5">
                  <a:moveTo>
                    <a:pt x="14" y="15"/>
                  </a:moveTo>
                  <a:lnTo>
                    <a:pt x="0" y="15"/>
                  </a:lnTo>
                  <a:lnTo>
                    <a:pt x="0" y="0"/>
                  </a:lnTo>
                  <a:lnTo>
                    <a:pt x="14" y="15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HN"/>
            </a:p>
          </p:txBody>
        </p:sp>
        <p:sp>
          <p:nvSpPr>
            <p:cNvPr id="65" name="Freeform 72"/>
            <p:cNvSpPr>
              <a:spLocks/>
            </p:cNvSpPr>
            <p:nvPr/>
          </p:nvSpPr>
          <p:spPr bwMode="auto">
            <a:xfrm>
              <a:off x="5432425" y="3279775"/>
              <a:ext cx="46038" cy="69850"/>
            </a:xfrm>
            <a:custGeom>
              <a:avLst/>
              <a:gdLst>
                <a:gd name="T0" fmla="*/ 0 w 29"/>
                <a:gd name="T1" fmla="*/ 15 h 44"/>
                <a:gd name="T2" fmla="*/ 0 w 29"/>
                <a:gd name="T3" fmla="*/ 44 h 44"/>
                <a:gd name="T4" fmla="*/ 29 w 29"/>
                <a:gd name="T5" fmla="*/ 44 h 44"/>
                <a:gd name="T6" fmla="*/ 29 w 29"/>
                <a:gd name="T7" fmla="*/ 15 h 44"/>
                <a:gd name="T8" fmla="*/ 14 w 29"/>
                <a:gd name="T9" fmla="*/ 0 h 44"/>
                <a:gd name="T10" fmla="*/ 0 w 29"/>
                <a:gd name="T11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44">
                  <a:moveTo>
                    <a:pt x="0" y="15"/>
                  </a:moveTo>
                  <a:lnTo>
                    <a:pt x="0" y="44"/>
                  </a:lnTo>
                  <a:lnTo>
                    <a:pt x="29" y="44"/>
                  </a:lnTo>
                  <a:lnTo>
                    <a:pt x="29" y="15"/>
                  </a:lnTo>
                  <a:lnTo>
                    <a:pt x="14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HN"/>
            </a:p>
          </p:txBody>
        </p:sp>
        <p:sp>
          <p:nvSpPr>
            <p:cNvPr id="66" name="Freeform 73"/>
            <p:cNvSpPr>
              <a:spLocks/>
            </p:cNvSpPr>
            <p:nvPr/>
          </p:nvSpPr>
          <p:spPr bwMode="auto">
            <a:xfrm>
              <a:off x="5432425" y="3279775"/>
              <a:ext cx="22225" cy="23813"/>
            </a:xfrm>
            <a:custGeom>
              <a:avLst/>
              <a:gdLst>
                <a:gd name="T0" fmla="*/ 0 w 14"/>
                <a:gd name="T1" fmla="*/ 15 h 15"/>
                <a:gd name="T2" fmla="*/ 0 w 14"/>
                <a:gd name="T3" fmla="*/ 0 h 15"/>
                <a:gd name="T4" fmla="*/ 14 w 14"/>
                <a:gd name="T5" fmla="*/ 0 h 15"/>
                <a:gd name="T6" fmla="*/ 0 w 14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5">
                  <a:moveTo>
                    <a:pt x="0" y="15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HN"/>
            </a:p>
          </p:txBody>
        </p:sp>
        <p:sp>
          <p:nvSpPr>
            <p:cNvPr id="67" name="Oval 82"/>
            <p:cNvSpPr>
              <a:spLocks noChangeArrowheads="1"/>
            </p:cNvSpPr>
            <p:nvPr/>
          </p:nvSpPr>
          <p:spPr bwMode="auto">
            <a:xfrm>
              <a:off x="4748213" y="2960687"/>
              <a:ext cx="731838" cy="731838"/>
            </a:xfrm>
            <a:prstGeom prst="ellipse">
              <a:avLst/>
            </a:prstGeom>
            <a:noFill/>
            <a:ln w="46038" cap="flat">
              <a:solidFill>
                <a:srgbClr val="FEFEF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HN"/>
            </a:p>
          </p:txBody>
        </p:sp>
        <p:sp>
          <p:nvSpPr>
            <p:cNvPr id="68" name="Oval 83"/>
            <p:cNvSpPr>
              <a:spLocks noChangeArrowheads="1"/>
            </p:cNvSpPr>
            <p:nvPr/>
          </p:nvSpPr>
          <p:spPr bwMode="auto">
            <a:xfrm>
              <a:off x="4772025" y="2984500"/>
              <a:ext cx="684213" cy="684213"/>
            </a:xfrm>
            <a:prstGeom prst="ellipse">
              <a:avLst/>
            </a:prstGeom>
            <a:noFill/>
            <a:ln w="46038" cap="flat">
              <a:solidFill>
                <a:srgbClr val="4CA70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HN"/>
            </a:p>
          </p:txBody>
        </p:sp>
        <p:sp>
          <p:nvSpPr>
            <p:cNvPr id="69" name="Freeform 84"/>
            <p:cNvSpPr>
              <a:spLocks noEditPoints="1"/>
            </p:cNvSpPr>
            <p:nvPr/>
          </p:nvSpPr>
          <p:spPr bwMode="auto">
            <a:xfrm>
              <a:off x="4851400" y="3108325"/>
              <a:ext cx="452438" cy="479425"/>
            </a:xfrm>
            <a:custGeom>
              <a:avLst/>
              <a:gdLst>
                <a:gd name="T0" fmla="*/ 748 w 984"/>
                <a:gd name="T1" fmla="*/ 212 h 1040"/>
                <a:gd name="T2" fmla="*/ 614 w 984"/>
                <a:gd name="T3" fmla="*/ 346 h 1040"/>
                <a:gd name="T4" fmla="*/ 473 w 984"/>
                <a:gd name="T5" fmla="*/ 330 h 1040"/>
                <a:gd name="T6" fmla="*/ 435 w 984"/>
                <a:gd name="T7" fmla="*/ 350 h 1040"/>
                <a:gd name="T8" fmla="*/ 341 w 984"/>
                <a:gd name="T9" fmla="*/ 256 h 1040"/>
                <a:gd name="T10" fmla="*/ 350 w 984"/>
                <a:gd name="T11" fmla="*/ 189 h 1040"/>
                <a:gd name="T12" fmla="*/ 201 w 984"/>
                <a:gd name="T13" fmla="*/ 147 h 1040"/>
                <a:gd name="T14" fmla="*/ 194 w 984"/>
                <a:gd name="T15" fmla="*/ 264 h 1040"/>
                <a:gd name="T16" fmla="*/ 309 w 984"/>
                <a:gd name="T17" fmla="*/ 287 h 1040"/>
                <a:gd name="T18" fmla="*/ 405 w 984"/>
                <a:gd name="T19" fmla="*/ 381 h 1040"/>
                <a:gd name="T20" fmla="*/ 378 w 984"/>
                <a:gd name="T21" fmla="*/ 452 h 1040"/>
                <a:gd name="T22" fmla="*/ 230 w 984"/>
                <a:gd name="T23" fmla="*/ 452 h 1040"/>
                <a:gd name="T24" fmla="*/ 2 w 984"/>
                <a:gd name="T25" fmla="*/ 467 h 1040"/>
                <a:gd name="T26" fmla="*/ 101 w 984"/>
                <a:gd name="T27" fmla="*/ 587 h 1040"/>
                <a:gd name="T28" fmla="*/ 229 w 984"/>
                <a:gd name="T29" fmla="*/ 496 h 1040"/>
                <a:gd name="T30" fmla="*/ 375 w 984"/>
                <a:gd name="T31" fmla="*/ 496 h 1040"/>
                <a:gd name="T32" fmla="*/ 395 w 984"/>
                <a:gd name="T33" fmla="*/ 540 h 1040"/>
                <a:gd name="T34" fmla="*/ 505 w 984"/>
                <a:gd name="T35" fmla="*/ 618 h 1040"/>
                <a:gd name="T36" fmla="*/ 506 w 984"/>
                <a:gd name="T37" fmla="*/ 773 h 1040"/>
                <a:gd name="T38" fmla="*/ 411 w 984"/>
                <a:gd name="T39" fmla="*/ 894 h 1040"/>
                <a:gd name="T40" fmla="*/ 640 w 984"/>
                <a:gd name="T41" fmla="*/ 902 h 1040"/>
                <a:gd name="T42" fmla="*/ 550 w 984"/>
                <a:gd name="T43" fmla="*/ 775 h 1040"/>
                <a:gd name="T44" fmla="*/ 550 w 984"/>
                <a:gd name="T45" fmla="*/ 622 h 1040"/>
                <a:gd name="T46" fmla="*/ 662 w 984"/>
                <a:gd name="T47" fmla="*/ 534 h 1040"/>
                <a:gd name="T48" fmla="*/ 645 w 984"/>
                <a:gd name="T49" fmla="*/ 378 h 1040"/>
                <a:gd name="T50" fmla="*/ 780 w 984"/>
                <a:gd name="T51" fmla="*/ 241 h 1040"/>
                <a:gd name="T52" fmla="*/ 865 w 984"/>
                <a:gd name="T53" fmla="*/ 256 h 1040"/>
                <a:gd name="T54" fmla="*/ 923 w 984"/>
                <a:gd name="T55" fmla="*/ 60 h 1040"/>
                <a:gd name="T56" fmla="*/ 729 w 984"/>
                <a:gd name="T57" fmla="*/ 126 h 1040"/>
                <a:gd name="T58" fmla="*/ 748 w 984"/>
                <a:gd name="T59" fmla="*/ 212 h 1040"/>
                <a:gd name="T60" fmla="*/ 506 w 984"/>
                <a:gd name="T61" fmla="*/ 368 h 1040"/>
                <a:gd name="T62" fmla="*/ 425 w 984"/>
                <a:gd name="T63" fmla="*/ 490 h 1040"/>
                <a:gd name="T64" fmla="*/ 550 w 984"/>
                <a:gd name="T65" fmla="*/ 571 h 1040"/>
                <a:gd name="T66" fmla="*/ 506 w 984"/>
                <a:gd name="T67" fmla="*/ 368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84" h="1040">
                  <a:moveTo>
                    <a:pt x="748" y="212"/>
                  </a:moveTo>
                  <a:lnTo>
                    <a:pt x="614" y="346"/>
                  </a:lnTo>
                  <a:cubicBezTo>
                    <a:pt x="595" y="341"/>
                    <a:pt x="545" y="301"/>
                    <a:pt x="473" y="330"/>
                  </a:cubicBezTo>
                  <a:cubicBezTo>
                    <a:pt x="457" y="337"/>
                    <a:pt x="447" y="345"/>
                    <a:pt x="435" y="350"/>
                  </a:cubicBezTo>
                  <a:lnTo>
                    <a:pt x="341" y="256"/>
                  </a:lnTo>
                  <a:cubicBezTo>
                    <a:pt x="349" y="234"/>
                    <a:pt x="357" y="218"/>
                    <a:pt x="350" y="189"/>
                  </a:cubicBezTo>
                  <a:cubicBezTo>
                    <a:pt x="333" y="120"/>
                    <a:pt x="246" y="100"/>
                    <a:pt x="201" y="147"/>
                  </a:cubicBezTo>
                  <a:cubicBezTo>
                    <a:pt x="172" y="177"/>
                    <a:pt x="163" y="229"/>
                    <a:pt x="194" y="264"/>
                  </a:cubicBezTo>
                  <a:cubicBezTo>
                    <a:pt x="226" y="301"/>
                    <a:pt x="256" y="307"/>
                    <a:pt x="309" y="287"/>
                  </a:cubicBezTo>
                  <a:cubicBezTo>
                    <a:pt x="342" y="315"/>
                    <a:pt x="372" y="354"/>
                    <a:pt x="405" y="381"/>
                  </a:cubicBezTo>
                  <a:cubicBezTo>
                    <a:pt x="397" y="404"/>
                    <a:pt x="395" y="388"/>
                    <a:pt x="378" y="452"/>
                  </a:cubicBezTo>
                  <a:lnTo>
                    <a:pt x="230" y="452"/>
                  </a:lnTo>
                  <a:cubicBezTo>
                    <a:pt x="188" y="304"/>
                    <a:pt x="7" y="346"/>
                    <a:pt x="2" y="467"/>
                  </a:cubicBezTo>
                  <a:cubicBezTo>
                    <a:pt x="0" y="530"/>
                    <a:pt x="46" y="580"/>
                    <a:pt x="101" y="587"/>
                  </a:cubicBezTo>
                  <a:cubicBezTo>
                    <a:pt x="166" y="595"/>
                    <a:pt x="221" y="548"/>
                    <a:pt x="229" y="496"/>
                  </a:cubicBezTo>
                  <a:lnTo>
                    <a:pt x="375" y="496"/>
                  </a:lnTo>
                  <a:cubicBezTo>
                    <a:pt x="383" y="498"/>
                    <a:pt x="383" y="519"/>
                    <a:pt x="395" y="540"/>
                  </a:cubicBezTo>
                  <a:cubicBezTo>
                    <a:pt x="419" y="583"/>
                    <a:pt x="452" y="605"/>
                    <a:pt x="505" y="618"/>
                  </a:cubicBezTo>
                  <a:lnTo>
                    <a:pt x="506" y="773"/>
                  </a:lnTo>
                  <a:cubicBezTo>
                    <a:pt x="451" y="788"/>
                    <a:pt x="408" y="827"/>
                    <a:pt x="411" y="894"/>
                  </a:cubicBezTo>
                  <a:cubicBezTo>
                    <a:pt x="419" y="1030"/>
                    <a:pt x="622" y="1040"/>
                    <a:pt x="640" y="902"/>
                  </a:cubicBezTo>
                  <a:cubicBezTo>
                    <a:pt x="648" y="839"/>
                    <a:pt x="602" y="782"/>
                    <a:pt x="550" y="775"/>
                  </a:cubicBezTo>
                  <a:lnTo>
                    <a:pt x="550" y="622"/>
                  </a:lnTo>
                  <a:cubicBezTo>
                    <a:pt x="553" y="609"/>
                    <a:pt x="622" y="615"/>
                    <a:pt x="662" y="534"/>
                  </a:cubicBezTo>
                  <a:cubicBezTo>
                    <a:pt x="691" y="473"/>
                    <a:pt x="674" y="423"/>
                    <a:pt x="645" y="378"/>
                  </a:cubicBezTo>
                  <a:lnTo>
                    <a:pt x="780" y="241"/>
                  </a:lnTo>
                  <a:cubicBezTo>
                    <a:pt x="809" y="253"/>
                    <a:pt x="826" y="264"/>
                    <a:pt x="865" y="256"/>
                  </a:cubicBezTo>
                  <a:cubicBezTo>
                    <a:pt x="963" y="237"/>
                    <a:pt x="984" y="117"/>
                    <a:pt x="923" y="60"/>
                  </a:cubicBezTo>
                  <a:cubicBezTo>
                    <a:pt x="858" y="0"/>
                    <a:pt x="743" y="32"/>
                    <a:pt x="729" y="126"/>
                  </a:cubicBezTo>
                  <a:cubicBezTo>
                    <a:pt x="722" y="173"/>
                    <a:pt x="738" y="181"/>
                    <a:pt x="748" y="212"/>
                  </a:cubicBezTo>
                  <a:close/>
                  <a:moveTo>
                    <a:pt x="506" y="368"/>
                  </a:moveTo>
                  <a:cubicBezTo>
                    <a:pt x="456" y="379"/>
                    <a:pt x="412" y="426"/>
                    <a:pt x="425" y="490"/>
                  </a:cubicBezTo>
                  <a:cubicBezTo>
                    <a:pt x="435" y="541"/>
                    <a:pt x="487" y="585"/>
                    <a:pt x="550" y="571"/>
                  </a:cubicBezTo>
                  <a:cubicBezTo>
                    <a:pt x="683" y="541"/>
                    <a:pt x="638" y="338"/>
                    <a:pt x="506" y="368"/>
                  </a:cubicBezTo>
                  <a:close/>
                </a:path>
              </a:pathLst>
            </a:custGeom>
            <a:solidFill>
              <a:srgbClr val="E3E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HN"/>
            </a:p>
          </p:txBody>
        </p:sp>
      </p:grpSp>
      <p:grpSp>
        <p:nvGrpSpPr>
          <p:cNvPr id="83" name="Grupo 82"/>
          <p:cNvGrpSpPr/>
          <p:nvPr/>
        </p:nvGrpSpPr>
        <p:grpSpPr>
          <a:xfrm>
            <a:off x="3658652" y="4216846"/>
            <a:ext cx="358694" cy="348857"/>
            <a:chOff x="5205413" y="4460875"/>
            <a:chExt cx="752475" cy="731838"/>
          </a:xfrm>
        </p:grpSpPr>
        <p:sp>
          <p:nvSpPr>
            <p:cNvPr id="84" name="Freeform 29"/>
            <p:cNvSpPr>
              <a:spLocks/>
            </p:cNvSpPr>
            <p:nvPr/>
          </p:nvSpPr>
          <p:spPr bwMode="auto">
            <a:xfrm>
              <a:off x="5911850" y="4824413"/>
              <a:ext cx="23813" cy="22225"/>
            </a:xfrm>
            <a:custGeom>
              <a:avLst/>
              <a:gdLst>
                <a:gd name="T0" fmla="*/ 15 w 15"/>
                <a:gd name="T1" fmla="*/ 14 h 14"/>
                <a:gd name="T2" fmla="*/ 0 w 15"/>
                <a:gd name="T3" fmla="*/ 14 h 14"/>
                <a:gd name="T4" fmla="*/ 0 w 15"/>
                <a:gd name="T5" fmla="*/ 0 h 14"/>
                <a:gd name="T6" fmla="*/ 15 w 15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4">
                  <a:moveTo>
                    <a:pt x="15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5" y="14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HN"/>
            </a:p>
          </p:txBody>
        </p:sp>
        <p:sp>
          <p:nvSpPr>
            <p:cNvPr id="85" name="Freeform 30"/>
            <p:cNvSpPr>
              <a:spLocks/>
            </p:cNvSpPr>
            <p:nvPr/>
          </p:nvSpPr>
          <p:spPr bwMode="auto">
            <a:xfrm>
              <a:off x="5911850" y="4754563"/>
              <a:ext cx="46038" cy="69850"/>
            </a:xfrm>
            <a:custGeom>
              <a:avLst/>
              <a:gdLst>
                <a:gd name="T0" fmla="*/ 0 w 29"/>
                <a:gd name="T1" fmla="*/ 14 h 44"/>
                <a:gd name="T2" fmla="*/ 0 w 29"/>
                <a:gd name="T3" fmla="*/ 44 h 44"/>
                <a:gd name="T4" fmla="*/ 29 w 29"/>
                <a:gd name="T5" fmla="*/ 44 h 44"/>
                <a:gd name="T6" fmla="*/ 29 w 29"/>
                <a:gd name="T7" fmla="*/ 14 h 44"/>
                <a:gd name="T8" fmla="*/ 15 w 29"/>
                <a:gd name="T9" fmla="*/ 0 h 44"/>
                <a:gd name="T10" fmla="*/ 0 w 29"/>
                <a:gd name="T11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44">
                  <a:moveTo>
                    <a:pt x="0" y="14"/>
                  </a:moveTo>
                  <a:lnTo>
                    <a:pt x="0" y="44"/>
                  </a:lnTo>
                  <a:lnTo>
                    <a:pt x="29" y="44"/>
                  </a:lnTo>
                  <a:lnTo>
                    <a:pt x="29" y="14"/>
                  </a:lnTo>
                  <a:lnTo>
                    <a:pt x="15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HN"/>
            </a:p>
          </p:txBody>
        </p:sp>
        <p:sp>
          <p:nvSpPr>
            <p:cNvPr id="86" name="Freeform 31"/>
            <p:cNvSpPr>
              <a:spLocks/>
            </p:cNvSpPr>
            <p:nvPr/>
          </p:nvSpPr>
          <p:spPr bwMode="auto">
            <a:xfrm>
              <a:off x="5911850" y="4754563"/>
              <a:ext cx="23813" cy="22225"/>
            </a:xfrm>
            <a:custGeom>
              <a:avLst/>
              <a:gdLst>
                <a:gd name="T0" fmla="*/ 0 w 15"/>
                <a:gd name="T1" fmla="*/ 14 h 14"/>
                <a:gd name="T2" fmla="*/ 0 w 15"/>
                <a:gd name="T3" fmla="*/ 0 h 14"/>
                <a:gd name="T4" fmla="*/ 15 w 15"/>
                <a:gd name="T5" fmla="*/ 0 h 14"/>
                <a:gd name="T6" fmla="*/ 0 w 15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4">
                  <a:moveTo>
                    <a:pt x="0" y="14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HN"/>
            </a:p>
          </p:txBody>
        </p:sp>
        <p:sp>
          <p:nvSpPr>
            <p:cNvPr id="87" name="Oval 93"/>
            <p:cNvSpPr>
              <a:spLocks noChangeArrowheads="1"/>
            </p:cNvSpPr>
            <p:nvPr/>
          </p:nvSpPr>
          <p:spPr bwMode="auto">
            <a:xfrm>
              <a:off x="5205413" y="4460875"/>
              <a:ext cx="730250" cy="731838"/>
            </a:xfrm>
            <a:prstGeom prst="ellipse">
              <a:avLst/>
            </a:prstGeom>
            <a:noFill/>
            <a:ln w="46038" cap="flat">
              <a:solidFill>
                <a:srgbClr val="FEFEF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HN"/>
            </a:p>
          </p:txBody>
        </p:sp>
        <p:sp>
          <p:nvSpPr>
            <p:cNvPr id="88" name="Oval 94"/>
            <p:cNvSpPr>
              <a:spLocks noChangeArrowheads="1"/>
            </p:cNvSpPr>
            <p:nvPr/>
          </p:nvSpPr>
          <p:spPr bwMode="auto">
            <a:xfrm>
              <a:off x="5227638" y="4484688"/>
              <a:ext cx="684213" cy="684213"/>
            </a:xfrm>
            <a:prstGeom prst="ellipse">
              <a:avLst/>
            </a:prstGeom>
            <a:noFill/>
            <a:ln w="46038" cap="flat">
              <a:solidFill>
                <a:srgbClr val="888C8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HN"/>
            </a:p>
          </p:txBody>
        </p:sp>
        <p:sp>
          <p:nvSpPr>
            <p:cNvPr id="89" name="Freeform 95"/>
            <p:cNvSpPr>
              <a:spLocks/>
            </p:cNvSpPr>
            <p:nvPr/>
          </p:nvSpPr>
          <p:spPr bwMode="auto">
            <a:xfrm>
              <a:off x="5329238" y="4584700"/>
              <a:ext cx="293688" cy="239713"/>
            </a:xfrm>
            <a:custGeom>
              <a:avLst/>
              <a:gdLst>
                <a:gd name="T0" fmla="*/ 379 w 636"/>
                <a:gd name="T1" fmla="*/ 18 h 519"/>
                <a:gd name="T2" fmla="*/ 344 w 636"/>
                <a:gd name="T3" fmla="*/ 29 h 519"/>
                <a:gd name="T4" fmla="*/ 308 w 636"/>
                <a:gd name="T5" fmla="*/ 43 h 519"/>
                <a:gd name="T6" fmla="*/ 226 w 636"/>
                <a:gd name="T7" fmla="*/ 85 h 519"/>
                <a:gd name="T8" fmla="*/ 174 w 636"/>
                <a:gd name="T9" fmla="*/ 125 h 519"/>
                <a:gd name="T10" fmla="*/ 199 w 636"/>
                <a:gd name="T11" fmla="*/ 154 h 519"/>
                <a:gd name="T12" fmla="*/ 229 w 636"/>
                <a:gd name="T13" fmla="*/ 183 h 519"/>
                <a:gd name="T14" fmla="*/ 230 w 636"/>
                <a:gd name="T15" fmla="*/ 227 h 519"/>
                <a:gd name="T16" fmla="*/ 195 w 636"/>
                <a:gd name="T17" fmla="*/ 265 h 519"/>
                <a:gd name="T18" fmla="*/ 150 w 636"/>
                <a:gd name="T19" fmla="*/ 271 h 519"/>
                <a:gd name="T20" fmla="*/ 124 w 636"/>
                <a:gd name="T21" fmla="*/ 241 h 519"/>
                <a:gd name="T22" fmla="*/ 117 w 636"/>
                <a:gd name="T23" fmla="*/ 215 h 519"/>
                <a:gd name="T24" fmla="*/ 104 w 636"/>
                <a:gd name="T25" fmla="*/ 209 h 519"/>
                <a:gd name="T26" fmla="*/ 83 w 636"/>
                <a:gd name="T27" fmla="*/ 235 h 519"/>
                <a:gd name="T28" fmla="*/ 59 w 636"/>
                <a:gd name="T29" fmla="*/ 273 h 519"/>
                <a:gd name="T30" fmla="*/ 45 w 636"/>
                <a:gd name="T31" fmla="*/ 305 h 519"/>
                <a:gd name="T32" fmla="*/ 42 w 636"/>
                <a:gd name="T33" fmla="*/ 318 h 519"/>
                <a:gd name="T34" fmla="*/ 16 w 636"/>
                <a:gd name="T35" fmla="*/ 403 h 519"/>
                <a:gd name="T36" fmla="*/ 10 w 636"/>
                <a:gd name="T37" fmla="*/ 444 h 519"/>
                <a:gd name="T38" fmla="*/ 4 w 636"/>
                <a:gd name="T39" fmla="*/ 476 h 519"/>
                <a:gd name="T40" fmla="*/ 3 w 636"/>
                <a:gd name="T41" fmla="*/ 510 h 519"/>
                <a:gd name="T42" fmla="*/ 31 w 636"/>
                <a:gd name="T43" fmla="*/ 515 h 519"/>
                <a:gd name="T44" fmla="*/ 93 w 636"/>
                <a:gd name="T45" fmla="*/ 518 h 519"/>
                <a:gd name="T46" fmla="*/ 147 w 636"/>
                <a:gd name="T47" fmla="*/ 516 h 519"/>
                <a:gd name="T48" fmla="*/ 192 w 636"/>
                <a:gd name="T49" fmla="*/ 508 h 519"/>
                <a:gd name="T50" fmla="*/ 210 w 636"/>
                <a:gd name="T51" fmla="*/ 494 h 519"/>
                <a:gd name="T52" fmla="*/ 207 w 636"/>
                <a:gd name="T53" fmla="*/ 475 h 519"/>
                <a:gd name="T54" fmla="*/ 207 w 636"/>
                <a:gd name="T55" fmla="*/ 431 h 519"/>
                <a:gd name="T56" fmla="*/ 250 w 636"/>
                <a:gd name="T57" fmla="*/ 407 h 519"/>
                <a:gd name="T58" fmla="*/ 304 w 636"/>
                <a:gd name="T59" fmla="*/ 415 h 519"/>
                <a:gd name="T60" fmla="*/ 331 w 636"/>
                <a:gd name="T61" fmla="*/ 451 h 519"/>
                <a:gd name="T62" fmla="*/ 317 w 636"/>
                <a:gd name="T63" fmla="*/ 494 h 519"/>
                <a:gd name="T64" fmla="*/ 335 w 636"/>
                <a:gd name="T65" fmla="*/ 513 h 519"/>
                <a:gd name="T66" fmla="*/ 385 w 636"/>
                <a:gd name="T67" fmla="*/ 518 h 519"/>
                <a:gd name="T68" fmla="*/ 466 w 636"/>
                <a:gd name="T69" fmla="*/ 516 h 519"/>
                <a:gd name="T70" fmla="*/ 506 w 636"/>
                <a:gd name="T71" fmla="*/ 513 h 519"/>
                <a:gd name="T72" fmla="*/ 510 w 636"/>
                <a:gd name="T73" fmla="*/ 498 h 519"/>
                <a:gd name="T74" fmla="*/ 506 w 636"/>
                <a:gd name="T75" fmla="*/ 431 h 519"/>
                <a:gd name="T76" fmla="*/ 505 w 636"/>
                <a:gd name="T77" fmla="*/ 410 h 519"/>
                <a:gd name="T78" fmla="*/ 505 w 636"/>
                <a:gd name="T79" fmla="*/ 394 h 519"/>
                <a:gd name="T80" fmla="*/ 507 w 636"/>
                <a:gd name="T81" fmla="*/ 365 h 519"/>
                <a:gd name="T82" fmla="*/ 509 w 636"/>
                <a:gd name="T83" fmla="*/ 338 h 519"/>
                <a:gd name="T84" fmla="*/ 519 w 636"/>
                <a:gd name="T85" fmla="*/ 312 h 519"/>
                <a:gd name="T86" fmla="*/ 546 w 636"/>
                <a:gd name="T87" fmla="*/ 283 h 519"/>
                <a:gd name="T88" fmla="*/ 592 w 636"/>
                <a:gd name="T89" fmla="*/ 300 h 519"/>
                <a:gd name="T90" fmla="*/ 620 w 636"/>
                <a:gd name="T91" fmla="*/ 293 h 519"/>
                <a:gd name="T92" fmla="*/ 635 w 636"/>
                <a:gd name="T93" fmla="*/ 250 h 519"/>
                <a:gd name="T94" fmla="*/ 627 w 636"/>
                <a:gd name="T95" fmla="*/ 213 h 519"/>
                <a:gd name="T96" fmla="*/ 585 w 636"/>
                <a:gd name="T97" fmla="*/ 207 h 519"/>
                <a:gd name="T98" fmla="*/ 547 w 636"/>
                <a:gd name="T99" fmla="*/ 214 h 519"/>
                <a:gd name="T100" fmla="*/ 514 w 636"/>
                <a:gd name="T101" fmla="*/ 174 h 519"/>
                <a:gd name="T102" fmla="*/ 505 w 636"/>
                <a:gd name="T103" fmla="*/ 72 h 519"/>
                <a:gd name="T104" fmla="*/ 509 w 636"/>
                <a:gd name="T105" fmla="*/ 9 h 519"/>
                <a:gd name="T106" fmla="*/ 492 w 636"/>
                <a:gd name="T107" fmla="*/ 0 h 519"/>
                <a:gd name="T108" fmla="*/ 437 w 636"/>
                <a:gd name="T109" fmla="*/ 6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36" h="519">
                  <a:moveTo>
                    <a:pt x="403" y="15"/>
                  </a:moveTo>
                  <a:lnTo>
                    <a:pt x="398" y="16"/>
                  </a:lnTo>
                  <a:lnTo>
                    <a:pt x="394" y="16"/>
                  </a:lnTo>
                  <a:lnTo>
                    <a:pt x="387" y="17"/>
                  </a:lnTo>
                  <a:lnTo>
                    <a:pt x="379" y="18"/>
                  </a:lnTo>
                  <a:lnTo>
                    <a:pt x="376" y="19"/>
                  </a:lnTo>
                  <a:lnTo>
                    <a:pt x="370" y="21"/>
                  </a:lnTo>
                  <a:lnTo>
                    <a:pt x="359" y="25"/>
                  </a:lnTo>
                  <a:lnTo>
                    <a:pt x="351" y="28"/>
                  </a:lnTo>
                  <a:lnTo>
                    <a:pt x="344" y="29"/>
                  </a:lnTo>
                  <a:lnTo>
                    <a:pt x="338" y="31"/>
                  </a:lnTo>
                  <a:lnTo>
                    <a:pt x="332" y="33"/>
                  </a:lnTo>
                  <a:lnTo>
                    <a:pt x="325" y="36"/>
                  </a:lnTo>
                  <a:lnTo>
                    <a:pt x="314" y="40"/>
                  </a:lnTo>
                  <a:lnTo>
                    <a:pt x="308" y="43"/>
                  </a:lnTo>
                  <a:lnTo>
                    <a:pt x="300" y="47"/>
                  </a:lnTo>
                  <a:lnTo>
                    <a:pt x="283" y="54"/>
                  </a:lnTo>
                  <a:lnTo>
                    <a:pt x="267" y="64"/>
                  </a:lnTo>
                  <a:lnTo>
                    <a:pt x="233" y="81"/>
                  </a:lnTo>
                  <a:lnTo>
                    <a:pt x="226" y="85"/>
                  </a:lnTo>
                  <a:lnTo>
                    <a:pt x="218" y="90"/>
                  </a:lnTo>
                  <a:lnTo>
                    <a:pt x="198" y="102"/>
                  </a:lnTo>
                  <a:lnTo>
                    <a:pt x="189" y="109"/>
                  </a:lnTo>
                  <a:lnTo>
                    <a:pt x="180" y="117"/>
                  </a:lnTo>
                  <a:lnTo>
                    <a:pt x="174" y="125"/>
                  </a:lnTo>
                  <a:lnTo>
                    <a:pt x="171" y="132"/>
                  </a:lnTo>
                  <a:lnTo>
                    <a:pt x="176" y="140"/>
                  </a:lnTo>
                  <a:lnTo>
                    <a:pt x="183" y="145"/>
                  </a:lnTo>
                  <a:lnTo>
                    <a:pt x="191" y="150"/>
                  </a:lnTo>
                  <a:lnTo>
                    <a:pt x="199" y="154"/>
                  </a:lnTo>
                  <a:lnTo>
                    <a:pt x="208" y="157"/>
                  </a:lnTo>
                  <a:lnTo>
                    <a:pt x="216" y="164"/>
                  </a:lnTo>
                  <a:lnTo>
                    <a:pt x="224" y="172"/>
                  </a:lnTo>
                  <a:lnTo>
                    <a:pt x="226" y="178"/>
                  </a:lnTo>
                  <a:lnTo>
                    <a:pt x="229" y="183"/>
                  </a:lnTo>
                  <a:lnTo>
                    <a:pt x="232" y="192"/>
                  </a:lnTo>
                  <a:lnTo>
                    <a:pt x="234" y="201"/>
                  </a:lnTo>
                  <a:lnTo>
                    <a:pt x="234" y="209"/>
                  </a:lnTo>
                  <a:lnTo>
                    <a:pt x="233" y="218"/>
                  </a:lnTo>
                  <a:lnTo>
                    <a:pt x="230" y="227"/>
                  </a:lnTo>
                  <a:lnTo>
                    <a:pt x="225" y="235"/>
                  </a:lnTo>
                  <a:lnTo>
                    <a:pt x="220" y="244"/>
                  </a:lnTo>
                  <a:lnTo>
                    <a:pt x="211" y="253"/>
                  </a:lnTo>
                  <a:lnTo>
                    <a:pt x="203" y="259"/>
                  </a:lnTo>
                  <a:lnTo>
                    <a:pt x="195" y="265"/>
                  </a:lnTo>
                  <a:lnTo>
                    <a:pt x="186" y="270"/>
                  </a:lnTo>
                  <a:lnTo>
                    <a:pt x="176" y="273"/>
                  </a:lnTo>
                  <a:lnTo>
                    <a:pt x="168" y="274"/>
                  </a:lnTo>
                  <a:lnTo>
                    <a:pt x="159" y="273"/>
                  </a:lnTo>
                  <a:lnTo>
                    <a:pt x="150" y="271"/>
                  </a:lnTo>
                  <a:lnTo>
                    <a:pt x="142" y="266"/>
                  </a:lnTo>
                  <a:lnTo>
                    <a:pt x="137" y="262"/>
                  </a:lnTo>
                  <a:lnTo>
                    <a:pt x="133" y="258"/>
                  </a:lnTo>
                  <a:lnTo>
                    <a:pt x="128" y="250"/>
                  </a:lnTo>
                  <a:lnTo>
                    <a:pt x="124" y="241"/>
                  </a:lnTo>
                  <a:lnTo>
                    <a:pt x="122" y="232"/>
                  </a:lnTo>
                  <a:lnTo>
                    <a:pt x="121" y="228"/>
                  </a:lnTo>
                  <a:lnTo>
                    <a:pt x="119" y="223"/>
                  </a:lnTo>
                  <a:lnTo>
                    <a:pt x="118" y="218"/>
                  </a:lnTo>
                  <a:lnTo>
                    <a:pt x="117" y="215"/>
                  </a:lnTo>
                  <a:lnTo>
                    <a:pt x="115" y="212"/>
                  </a:lnTo>
                  <a:lnTo>
                    <a:pt x="113" y="211"/>
                  </a:lnTo>
                  <a:lnTo>
                    <a:pt x="111" y="210"/>
                  </a:lnTo>
                  <a:lnTo>
                    <a:pt x="108" y="210"/>
                  </a:lnTo>
                  <a:lnTo>
                    <a:pt x="104" y="209"/>
                  </a:lnTo>
                  <a:lnTo>
                    <a:pt x="97" y="215"/>
                  </a:lnTo>
                  <a:lnTo>
                    <a:pt x="94" y="220"/>
                  </a:lnTo>
                  <a:lnTo>
                    <a:pt x="90" y="224"/>
                  </a:lnTo>
                  <a:lnTo>
                    <a:pt x="88" y="228"/>
                  </a:lnTo>
                  <a:lnTo>
                    <a:pt x="83" y="235"/>
                  </a:lnTo>
                  <a:lnTo>
                    <a:pt x="80" y="239"/>
                  </a:lnTo>
                  <a:lnTo>
                    <a:pt x="76" y="245"/>
                  </a:lnTo>
                  <a:lnTo>
                    <a:pt x="71" y="254"/>
                  </a:lnTo>
                  <a:lnTo>
                    <a:pt x="65" y="263"/>
                  </a:lnTo>
                  <a:lnTo>
                    <a:pt x="59" y="273"/>
                  </a:lnTo>
                  <a:lnTo>
                    <a:pt x="54" y="283"/>
                  </a:lnTo>
                  <a:lnTo>
                    <a:pt x="51" y="288"/>
                  </a:lnTo>
                  <a:lnTo>
                    <a:pt x="49" y="293"/>
                  </a:lnTo>
                  <a:lnTo>
                    <a:pt x="46" y="300"/>
                  </a:lnTo>
                  <a:lnTo>
                    <a:pt x="45" y="305"/>
                  </a:lnTo>
                  <a:lnTo>
                    <a:pt x="45" y="308"/>
                  </a:lnTo>
                  <a:lnTo>
                    <a:pt x="45" y="309"/>
                  </a:lnTo>
                  <a:lnTo>
                    <a:pt x="45" y="310"/>
                  </a:lnTo>
                  <a:lnTo>
                    <a:pt x="44" y="313"/>
                  </a:lnTo>
                  <a:lnTo>
                    <a:pt x="42" y="318"/>
                  </a:lnTo>
                  <a:lnTo>
                    <a:pt x="38" y="329"/>
                  </a:lnTo>
                  <a:lnTo>
                    <a:pt x="33" y="340"/>
                  </a:lnTo>
                  <a:lnTo>
                    <a:pt x="24" y="365"/>
                  </a:lnTo>
                  <a:lnTo>
                    <a:pt x="18" y="391"/>
                  </a:lnTo>
                  <a:lnTo>
                    <a:pt x="16" y="403"/>
                  </a:lnTo>
                  <a:lnTo>
                    <a:pt x="14" y="413"/>
                  </a:lnTo>
                  <a:lnTo>
                    <a:pt x="14" y="419"/>
                  </a:lnTo>
                  <a:lnTo>
                    <a:pt x="13" y="427"/>
                  </a:lnTo>
                  <a:lnTo>
                    <a:pt x="11" y="436"/>
                  </a:lnTo>
                  <a:lnTo>
                    <a:pt x="10" y="444"/>
                  </a:lnTo>
                  <a:lnTo>
                    <a:pt x="8" y="453"/>
                  </a:lnTo>
                  <a:lnTo>
                    <a:pt x="6" y="461"/>
                  </a:lnTo>
                  <a:lnTo>
                    <a:pt x="5" y="465"/>
                  </a:lnTo>
                  <a:lnTo>
                    <a:pt x="5" y="468"/>
                  </a:lnTo>
                  <a:lnTo>
                    <a:pt x="4" y="476"/>
                  </a:lnTo>
                  <a:lnTo>
                    <a:pt x="3" y="484"/>
                  </a:lnTo>
                  <a:lnTo>
                    <a:pt x="1" y="494"/>
                  </a:lnTo>
                  <a:lnTo>
                    <a:pt x="0" y="502"/>
                  </a:lnTo>
                  <a:lnTo>
                    <a:pt x="1" y="508"/>
                  </a:lnTo>
                  <a:lnTo>
                    <a:pt x="3" y="510"/>
                  </a:lnTo>
                  <a:lnTo>
                    <a:pt x="6" y="512"/>
                  </a:lnTo>
                  <a:lnTo>
                    <a:pt x="11" y="513"/>
                  </a:lnTo>
                  <a:lnTo>
                    <a:pt x="16" y="513"/>
                  </a:lnTo>
                  <a:lnTo>
                    <a:pt x="22" y="514"/>
                  </a:lnTo>
                  <a:lnTo>
                    <a:pt x="31" y="515"/>
                  </a:lnTo>
                  <a:lnTo>
                    <a:pt x="42" y="515"/>
                  </a:lnTo>
                  <a:lnTo>
                    <a:pt x="53" y="515"/>
                  </a:lnTo>
                  <a:lnTo>
                    <a:pt x="67" y="516"/>
                  </a:lnTo>
                  <a:lnTo>
                    <a:pt x="80" y="517"/>
                  </a:lnTo>
                  <a:lnTo>
                    <a:pt x="93" y="518"/>
                  </a:lnTo>
                  <a:lnTo>
                    <a:pt x="107" y="518"/>
                  </a:lnTo>
                  <a:lnTo>
                    <a:pt x="115" y="518"/>
                  </a:lnTo>
                  <a:lnTo>
                    <a:pt x="125" y="517"/>
                  </a:lnTo>
                  <a:lnTo>
                    <a:pt x="136" y="517"/>
                  </a:lnTo>
                  <a:lnTo>
                    <a:pt x="147" y="516"/>
                  </a:lnTo>
                  <a:lnTo>
                    <a:pt x="159" y="515"/>
                  </a:lnTo>
                  <a:lnTo>
                    <a:pt x="170" y="514"/>
                  </a:lnTo>
                  <a:lnTo>
                    <a:pt x="179" y="513"/>
                  </a:lnTo>
                  <a:lnTo>
                    <a:pt x="186" y="511"/>
                  </a:lnTo>
                  <a:lnTo>
                    <a:pt x="192" y="508"/>
                  </a:lnTo>
                  <a:lnTo>
                    <a:pt x="198" y="505"/>
                  </a:lnTo>
                  <a:lnTo>
                    <a:pt x="203" y="502"/>
                  </a:lnTo>
                  <a:lnTo>
                    <a:pt x="207" y="498"/>
                  </a:lnTo>
                  <a:lnTo>
                    <a:pt x="208" y="497"/>
                  </a:lnTo>
                  <a:lnTo>
                    <a:pt x="210" y="494"/>
                  </a:lnTo>
                  <a:lnTo>
                    <a:pt x="212" y="491"/>
                  </a:lnTo>
                  <a:lnTo>
                    <a:pt x="213" y="488"/>
                  </a:lnTo>
                  <a:lnTo>
                    <a:pt x="212" y="484"/>
                  </a:lnTo>
                  <a:lnTo>
                    <a:pt x="210" y="480"/>
                  </a:lnTo>
                  <a:lnTo>
                    <a:pt x="207" y="475"/>
                  </a:lnTo>
                  <a:lnTo>
                    <a:pt x="204" y="467"/>
                  </a:lnTo>
                  <a:lnTo>
                    <a:pt x="202" y="461"/>
                  </a:lnTo>
                  <a:lnTo>
                    <a:pt x="201" y="449"/>
                  </a:lnTo>
                  <a:lnTo>
                    <a:pt x="203" y="439"/>
                  </a:lnTo>
                  <a:lnTo>
                    <a:pt x="207" y="431"/>
                  </a:lnTo>
                  <a:lnTo>
                    <a:pt x="213" y="423"/>
                  </a:lnTo>
                  <a:lnTo>
                    <a:pt x="221" y="417"/>
                  </a:lnTo>
                  <a:lnTo>
                    <a:pt x="229" y="412"/>
                  </a:lnTo>
                  <a:lnTo>
                    <a:pt x="239" y="410"/>
                  </a:lnTo>
                  <a:lnTo>
                    <a:pt x="250" y="407"/>
                  </a:lnTo>
                  <a:lnTo>
                    <a:pt x="261" y="406"/>
                  </a:lnTo>
                  <a:lnTo>
                    <a:pt x="273" y="407"/>
                  </a:lnTo>
                  <a:lnTo>
                    <a:pt x="284" y="408"/>
                  </a:lnTo>
                  <a:lnTo>
                    <a:pt x="295" y="411"/>
                  </a:lnTo>
                  <a:lnTo>
                    <a:pt x="304" y="415"/>
                  </a:lnTo>
                  <a:lnTo>
                    <a:pt x="313" y="420"/>
                  </a:lnTo>
                  <a:lnTo>
                    <a:pt x="321" y="427"/>
                  </a:lnTo>
                  <a:lnTo>
                    <a:pt x="326" y="436"/>
                  </a:lnTo>
                  <a:lnTo>
                    <a:pt x="329" y="443"/>
                  </a:lnTo>
                  <a:lnTo>
                    <a:pt x="331" y="451"/>
                  </a:lnTo>
                  <a:lnTo>
                    <a:pt x="330" y="459"/>
                  </a:lnTo>
                  <a:lnTo>
                    <a:pt x="329" y="466"/>
                  </a:lnTo>
                  <a:lnTo>
                    <a:pt x="325" y="479"/>
                  </a:lnTo>
                  <a:lnTo>
                    <a:pt x="319" y="489"/>
                  </a:lnTo>
                  <a:lnTo>
                    <a:pt x="317" y="494"/>
                  </a:lnTo>
                  <a:lnTo>
                    <a:pt x="317" y="499"/>
                  </a:lnTo>
                  <a:lnTo>
                    <a:pt x="318" y="503"/>
                  </a:lnTo>
                  <a:lnTo>
                    <a:pt x="322" y="507"/>
                  </a:lnTo>
                  <a:lnTo>
                    <a:pt x="327" y="510"/>
                  </a:lnTo>
                  <a:lnTo>
                    <a:pt x="335" y="513"/>
                  </a:lnTo>
                  <a:lnTo>
                    <a:pt x="348" y="514"/>
                  </a:lnTo>
                  <a:lnTo>
                    <a:pt x="354" y="515"/>
                  </a:lnTo>
                  <a:lnTo>
                    <a:pt x="363" y="516"/>
                  </a:lnTo>
                  <a:lnTo>
                    <a:pt x="374" y="517"/>
                  </a:lnTo>
                  <a:lnTo>
                    <a:pt x="385" y="518"/>
                  </a:lnTo>
                  <a:lnTo>
                    <a:pt x="411" y="519"/>
                  </a:lnTo>
                  <a:lnTo>
                    <a:pt x="437" y="519"/>
                  </a:lnTo>
                  <a:lnTo>
                    <a:pt x="450" y="518"/>
                  </a:lnTo>
                  <a:lnTo>
                    <a:pt x="460" y="517"/>
                  </a:lnTo>
                  <a:lnTo>
                    <a:pt x="466" y="516"/>
                  </a:lnTo>
                  <a:lnTo>
                    <a:pt x="473" y="515"/>
                  </a:lnTo>
                  <a:lnTo>
                    <a:pt x="488" y="515"/>
                  </a:lnTo>
                  <a:lnTo>
                    <a:pt x="495" y="514"/>
                  </a:lnTo>
                  <a:lnTo>
                    <a:pt x="502" y="513"/>
                  </a:lnTo>
                  <a:lnTo>
                    <a:pt x="506" y="513"/>
                  </a:lnTo>
                  <a:lnTo>
                    <a:pt x="509" y="511"/>
                  </a:lnTo>
                  <a:lnTo>
                    <a:pt x="509" y="509"/>
                  </a:lnTo>
                  <a:lnTo>
                    <a:pt x="510" y="506"/>
                  </a:lnTo>
                  <a:lnTo>
                    <a:pt x="510" y="502"/>
                  </a:lnTo>
                  <a:lnTo>
                    <a:pt x="510" y="498"/>
                  </a:lnTo>
                  <a:lnTo>
                    <a:pt x="509" y="487"/>
                  </a:lnTo>
                  <a:lnTo>
                    <a:pt x="508" y="473"/>
                  </a:lnTo>
                  <a:lnTo>
                    <a:pt x="507" y="459"/>
                  </a:lnTo>
                  <a:lnTo>
                    <a:pt x="506" y="444"/>
                  </a:lnTo>
                  <a:lnTo>
                    <a:pt x="506" y="431"/>
                  </a:lnTo>
                  <a:lnTo>
                    <a:pt x="506" y="420"/>
                  </a:lnTo>
                  <a:lnTo>
                    <a:pt x="506" y="417"/>
                  </a:lnTo>
                  <a:lnTo>
                    <a:pt x="506" y="414"/>
                  </a:lnTo>
                  <a:lnTo>
                    <a:pt x="506" y="412"/>
                  </a:lnTo>
                  <a:lnTo>
                    <a:pt x="505" y="410"/>
                  </a:lnTo>
                  <a:lnTo>
                    <a:pt x="505" y="408"/>
                  </a:lnTo>
                  <a:lnTo>
                    <a:pt x="505" y="405"/>
                  </a:lnTo>
                  <a:lnTo>
                    <a:pt x="505" y="401"/>
                  </a:lnTo>
                  <a:lnTo>
                    <a:pt x="505" y="397"/>
                  </a:lnTo>
                  <a:lnTo>
                    <a:pt x="505" y="394"/>
                  </a:lnTo>
                  <a:lnTo>
                    <a:pt x="505" y="389"/>
                  </a:lnTo>
                  <a:lnTo>
                    <a:pt x="505" y="382"/>
                  </a:lnTo>
                  <a:lnTo>
                    <a:pt x="506" y="375"/>
                  </a:lnTo>
                  <a:lnTo>
                    <a:pt x="506" y="370"/>
                  </a:lnTo>
                  <a:lnTo>
                    <a:pt x="507" y="365"/>
                  </a:lnTo>
                  <a:lnTo>
                    <a:pt x="508" y="356"/>
                  </a:lnTo>
                  <a:lnTo>
                    <a:pt x="508" y="351"/>
                  </a:lnTo>
                  <a:lnTo>
                    <a:pt x="509" y="344"/>
                  </a:lnTo>
                  <a:lnTo>
                    <a:pt x="509" y="341"/>
                  </a:lnTo>
                  <a:lnTo>
                    <a:pt x="509" y="338"/>
                  </a:lnTo>
                  <a:lnTo>
                    <a:pt x="510" y="336"/>
                  </a:lnTo>
                  <a:lnTo>
                    <a:pt x="511" y="335"/>
                  </a:lnTo>
                  <a:lnTo>
                    <a:pt x="512" y="333"/>
                  </a:lnTo>
                  <a:lnTo>
                    <a:pt x="514" y="329"/>
                  </a:lnTo>
                  <a:lnTo>
                    <a:pt x="519" y="312"/>
                  </a:lnTo>
                  <a:lnTo>
                    <a:pt x="523" y="305"/>
                  </a:lnTo>
                  <a:lnTo>
                    <a:pt x="527" y="297"/>
                  </a:lnTo>
                  <a:lnTo>
                    <a:pt x="531" y="290"/>
                  </a:lnTo>
                  <a:lnTo>
                    <a:pt x="538" y="285"/>
                  </a:lnTo>
                  <a:lnTo>
                    <a:pt x="546" y="283"/>
                  </a:lnTo>
                  <a:lnTo>
                    <a:pt x="556" y="283"/>
                  </a:lnTo>
                  <a:lnTo>
                    <a:pt x="562" y="285"/>
                  </a:lnTo>
                  <a:lnTo>
                    <a:pt x="569" y="288"/>
                  </a:lnTo>
                  <a:lnTo>
                    <a:pt x="584" y="297"/>
                  </a:lnTo>
                  <a:lnTo>
                    <a:pt x="592" y="300"/>
                  </a:lnTo>
                  <a:lnTo>
                    <a:pt x="601" y="302"/>
                  </a:lnTo>
                  <a:lnTo>
                    <a:pt x="608" y="301"/>
                  </a:lnTo>
                  <a:lnTo>
                    <a:pt x="612" y="300"/>
                  </a:lnTo>
                  <a:lnTo>
                    <a:pt x="616" y="297"/>
                  </a:lnTo>
                  <a:lnTo>
                    <a:pt x="620" y="293"/>
                  </a:lnTo>
                  <a:lnTo>
                    <a:pt x="623" y="288"/>
                  </a:lnTo>
                  <a:lnTo>
                    <a:pt x="627" y="283"/>
                  </a:lnTo>
                  <a:lnTo>
                    <a:pt x="630" y="275"/>
                  </a:lnTo>
                  <a:lnTo>
                    <a:pt x="634" y="258"/>
                  </a:lnTo>
                  <a:lnTo>
                    <a:pt x="635" y="250"/>
                  </a:lnTo>
                  <a:lnTo>
                    <a:pt x="636" y="241"/>
                  </a:lnTo>
                  <a:lnTo>
                    <a:pt x="635" y="233"/>
                  </a:lnTo>
                  <a:lnTo>
                    <a:pt x="634" y="226"/>
                  </a:lnTo>
                  <a:lnTo>
                    <a:pt x="632" y="219"/>
                  </a:lnTo>
                  <a:lnTo>
                    <a:pt x="627" y="213"/>
                  </a:lnTo>
                  <a:lnTo>
                    <a:pt x="621" y="208"/>
                  </a:lnTo>
                  <a:lnTo>
                    <a:pt x="613" y="206"/>
                  </a:lnTo>
                  <a:lnTo>
                    <a:pt x="605" y="205"/>
                  </a:lnTo>
                  <a:lnTo>
                    <a:pt x="594" y="206"/>
                  </a:lnTo>
                  <a:lnTo>
                    <a:pt x="585" y="207"/>
                  </a:lnTo>
                  <a:lnTo>
                    <a:pt x="578" y="209"/>
                  </a:lnTo>
                  <a:lnTo>
                    <a:pt x="570" y="212"/>
                  </a:lnTo>
                  <a:lnTo>
                    <a:pt x="562" y="214"/>
                  </a:lnTo>
                  <a:lnTo>
                    <a:pt x="555" y="215"/>
                  </a:lnTo>
                  <a:lnTo>
                    <a:pt x="547" y="214"/>
                  </a:lnTo>
                  <a:lnTo>
                    <a:pt x="539" y="211"/>
                  </a:lnTo>
                  <a:lnTo>
                    <a:pt x="531" y="206"/>
                  </a:lnTo>
                  <a:lnTo>
                    <a:pt x="525" y="197"/>
                  </a:lnTo>
                  <a:lnTo>
                    <a:pt x="519" y="189"/>
                  </a:lnTo>
                  <a:lnTo>
                    <a:pt x="514" y="174"/>
                  </a:lnTo>
                  <a:lnTo>
                    <a:pt x="510" y="156"/>
                  </a:lnTo>
                  <a:lnTo>
                    <a:pt x="507" y="135"/>
                  </a:lnTo>
                  <a:lnTo>
                    <a:pt x="505" y="114"/>
                  </a:lnTo>
                  <a:lnTo>
                    <a:pt x="505" y="93"/>
                  </a:lnTo>
                  <a:lnTo>
                    <a:pt x="505" y="72"/>
                  </a:lnTo>
                  <a:lnTo>
                    <a:pt x="505" y="53"/>
                  </a:lnTo>
                  <a:lnTo>
                    <a:pt x="506" y="36"/>
                  </a:lnTo>
                  <a:lnTo>
                    <a:pt x="507" y="28"/>
                  </a:lnTo>
                  <a:lnTo>
                    <a:pt x="509" y="19"/>
                  </a:lnTo>
                  <a:lnTo>
                    <a:pt x="509" y="9"/>
                  </a:lnTo>
                  <a:lnTo>
                    <a:pt x="508" y="5"/>
                  </a:lnTo>
                  <a:lnTo>
                    <a:pt x="506" y="3"/>
                  </a:lnTo>
                  <a:lnTo>
                    <a:pt x="504" y="1"/>
                  </a:lnTo>
                  <a:lnTo>
                    <a:pt x="498" y="0"/>
                  </a:lnTo>
                  <a:lnTo>
                    <a:pt x="492" y="0"/>
                  </a:lnTo>
                  <a:lnTo>
                    <a:pt x="484" y="1"/>
                  </a:lnTo>
                  <a:lnTo>
                    <a:pt x="469" y="2"/>
                  </a:lnTo>
                  <a:lnTo>
                    <a:pt x="462" y="3"/>
                  </a:lnTo>
                  <a:lnTo>
                    <a:pt x="455" y="3"/>
                  </a:lnTo>
                  <a:lnTo>
                    <a:pt x="437" y="6"/>
                  </a:lnTo>
                  <a:lnTo>
                    <a:pt x="428" y="8"/>
                  </a:lnTo>
                  <a:lnTo>
                    <a:pt x="420" y="10"/>
                  </a:lnTo>
                  <a:lnTo>
                    <a:pt x="412" y="12"/>
                  </a:lnTo>
                  <a:lnTo>
                    <a:pt x="403" y="15"/>
                  </a:lnTo>
                  <a:close/>
                </a:path>
              </a:pathLst>
            </a:custGeom>
            <a:solidFill>
              <a:srgbClr val="D0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HN"/>
            </a:p>
          </p:txBody>
        </p:sp>
        <p:sp>
          <p:nvSpPr>
            <p:cNvPr id="90" name="Freeform 96"/>
            <p:cNvSpPr>
              <a:spLocks/>
            </p:cNvSpPr>
            <p:nvPr/>
          </p:nvSpPr>
          <p:spPr bwMode="auto">
            <a:xfrm>
              <a:off x="5521325" y="4827588"/>
              <a:ext cx="288925" cy="238125"/>
            </a:xfrm>
            <a:custGeom>
              <a:avLst/>
              <a:gdLst>
                <a:gd name="T0" fmla="*/ 125 w 627"/>
                <a:gd name="T1" fmla="*/ 89 h 516"/>
                <a:gd name="T2" fmla="*/ 125 w 627"/>
                <a:gd name="T3" fmla="*/ 126 h 516"/>
                <a:gd name="T4" fmla="*/ 117 w 627"/>
                <a:gd name="T5" fmla="*/ 180 h 516"/>
                <a:gd name="T6" fmla="*/ 98 w 627"/>
                <a:gd name="T7" fmla="*/ 208 h 516"/>
                <a:gd name="T8" fmla="*/ 63 w 627"/>
                <a:gd name="T9" fmla="*/ 198 h 516"/>
                <a:gd name="T10" fmla="*/ 33 w 627"/>
                <a:gd name="T11" fmla="*/ 181 h 516"/>
                <a:gd name="T12" fmla="*/ 11 w 627"/>
                <a:gd name="T13" fmla="*/ 192 h 516"/>
                <a:gd name="T14" fmla="*/ 0 w 627"/>
                <a:gd name="T15" fmla="*/ 222 h 516"/>
                <a:gd name="T16" fmla="*/ 4 w 627"/>
                <a:gd name="T17" fmla="*/ 253 h 516"/>
                <a:gd name="T18" fmla="*/ 24 w 627"/>
                <a:gd name="T19" fmla="*/ 284 h 516"/>
                <a:gd name="T20" fmla="*/ 50 w 627"/>
                <a:gd name="T21" fmla="*/ 279 h 516"/>
                <a:gd name="T22" fmla="*/ 86 w 627"/>
                <a:gd name="T23" fmla="*/ 279 h 516"/>
                <a:gd name="T24" fmla="*/ 114 w 627"/>
                <a:gd name="T25" fmla="*/ 316 h 516"/>
                <a:gd name="T26" fmla="*/ 127 w 627"/>
                <a:gd name="T27" fmla="*/ 371 h 516"/>
                <a:gd name="T28" fmla="*/ 126 w 627"/>
                <a:gd name="T29" fmla="*/ 472 h 516"/>
                <a:gd name="T30" fmla="*/ 124 w 627"/>
                <a:gd name="T31" fmla="*/ 504 h 516"/>
                <a:gd name="T32" fmla="*/ 144 w 627"/>
                <a:gd name="T33" fmla="*/ 512 h 516"/>
                <a:gd name="T34" fmla="*/ 181 w 627"/>
                <a:gd name="T35" fmla="*/ 505 h 516"/>
                <a:gd name="T36" fmla="*/ 221 w 627"/>
                <a:gd name="T37" fmla="*/ 501 h 516"/>
                <a:gd name="T38" fmla="*/ 276 w 627"/>
                <a:gd name="T39" fmla="*/ 489 h 516"/>
                <a:gd name="T40" fmla="*/ 354 w 627"/>
                <a:gd name="T41" fmla="*/ 461 h 516"/>
                <a:gd name="T42" fmla="*/ 388 w 627"/>
                <a:gd name="T43" fmla="*/ 437 h 516"/>
                <a:gd name="T44" fmla="*/ 394 w 627"/>
                <a:gd name="T45" fmla="*/ 410 h 516"/>
                <a:gd name="T46" fmla="*/ 376 w 627"/>
                <a:gd name="T47" fmla="*/ 385 h 516"/>
                <a:gd name="T48" fmla="*/ 362 w 627"/>
                <a:gd name="T49" fmla="*/ 342 h 516"/>
                <a:gd name="T50" fmla="*/ 376 w 627"/>
                <a:gd name="T51" fmla="*/ 300 h 516"/>
                <a:gd name="T52" fmla="*/ 410 w 627"/>
                <a:gd name="T53" fmla="*/ 272 h 516"/>
                <a:gd name="T54" fmla="*/ 449 w 627"/>
                <a:gd name="T55" fmla="*/ 262 h 516"/>
                <a:gd name="T56" fmla="*/ 474 w 627"/>
                <a:gd name="T57" fmla="*/ 270 h 516"/>
                <a:gd name="T58" fmla="*/ 486 w 627"/>
                <a:gd name="T59" fmla="*/ 299 h 516"/>
                <a:gd name="T60" fmla="*/ 503 w 627"/>
                <a:gd name="T61" fmla="*/ 325 h 516"/>
                <a:gd name="T62" fmla="*/ 537 w 627"/>
                <a:gd name="T63" fmla="*/ 289 h 516"/>
                <a:gd name="T64" fmla="*/ 550 w 627"/>
                <a:gd name="T65" fmla="*/ 265 h 516"/>
                <a:gd name="T66" fmla="*/ 556 w 627"/>
                <a:gd name="T67" fmla="*/ 257 h 516"/>
                <a:gd name="T68" fmla="*/ 569 w 627"/>
                <a:gd name="T69" fmla="*/ 239 h 516"/>
                <a:gd name="T70" fmla="*/ 590 w 627"/>
                <a:gd name="T71" fmla="*/ 198 h 516"/>
                <a:gd name="T72" fmla="*/ 599 w 627"/>
                <a:gd name="T73" fmla="*/ 170 h 516"/>
                <a:gd name="T74" fmla="*/ 605 w 627"/>
                <a:gd name="T75" fmla="*/ 150 h 516"/>
                <a:gd name="T76" fmla="*/ 611 w 627"/>
                <a:gd name="T77" fmla="*/ 130 h 516"/>
                <a:gd name="T78" fmla="*/ 627 w 627"/>
                <a:gd name="T79" fmla="*/ 52 h 516"/>
                <a:gd name="T80" fmla="*/ 621 w 627"/>
                <a:gd name="T81" fmla="*/ 9 h 516"/>
                <a:gd name="T82" fmla="*/ 592 w 627"/>
                <a:gd name="T83" fmla="*/ 4 h 516"/>
                <a:gd name="T84" fmla="*/ 538 w 627"/>
                <a:gd name="T85" fmla="*/ 3 h 516"/>
                <a:gd name="T86" fmla="*/ 478 w 627"/>
                <a:gd name="T87" fmla="*/ 10 h 516"/>
                <a:gd name="T88" fmla="*/ 449 w 627"/>
                <a:gd name="T89" fmla="*/ 22 h 516"/>
                <a:gd name="T90" fmla="*/ 446 w 627"/>
                <a:gd name="T91" fmla="*/ 31 h 516"/>
                <a:gd name="T92" fmla="*/ 458 w 627"/>
                <a:gd name="T93" fmla="*/ 58 h 516"/>
                <a:gd name="T94" fmla="*/ 465 w 627"/>
                <a:gd name="T95" fmla="*/ 92 h 516"/>
                <a:gd name="T96" fmla="*/ 444 w 627"/>
                <a:gd name="T97" fmla="*/ 126 h 516"/>
                <a:gd name="T98" fmla="*/ 395 w 627"/>
                <a:gd name="T99" fmla="*/ 141 h 516"/>
                <a:gd name="T100" fmla="*/ 362 w 627"/>
                <a:gd name="T101" fmla="*/ 142 h 516"/>
                <a:gd name="T102" fmla="*/ 331 w 627"/>
                <a:gd name="T103" fmla="*/ 129 h 516"/>
                <a:gd name="T104" fmla="*/ 309 w 627"/>
                <a:gd name="T105" fmla="*/ 103 h 516"/>
                <a:gd name="T106" fmla="*/ 310 w 627"/>
                <a:gd name="T107" fmla="*/ 74 h 516"/>
                <a:gd name="T108" fmla="*/ 325 w 627"/>
                <a:gd name="T109" fmla="*/ 39 h 516"/>
                <a:gd name="T110" fmla="*/ 302 w 627"/>
                <a:gd name="T111" fmla="*/ 13 h 516"/>
                <a:gd name="T112" fmla="*/ 248 w 627"/>
                <a:gd name="T113" fmla="*/ 0 h 516"/>
                <a:gd name="T114" fmla="*/ 175 w 627"/>
                <a:gd name="T115" fmla="*/ 1 h 516"/>
                <a:gd name="T116" fmla="*/ 149 w 627"/>
                <a:gd name="T117" fmla="*/ 3 h 516"/>
                <a:gd name="T118" fmla="*/ 124 w 627"/>
                <a:gd name="T119" fmla="*/ 6 h 516"/>
                <a:gd name="T120" fmla="*/ 120 w 627"/>
                <a:gd name="T121" fmla="*/ 2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27" h="516">
                  <a:moveTo>
                    <a:pt x="123" y="53"/>
                  </a:moveTo>
                  <a:lnTo>
                    <a:pt x="124" y="65"/>
                  </a:lnTo>
                  <a:lnTo>
                    <a:pt x="124" y="77"/>
                  </a:lnTo>
                  <a:lnTo>
                    <a:pt x="125" y="89"/>
                  </a:lnTo>
                  <a:lnTo>
                    <a:pt x="125" y="100"/>
                  </a:lnTo>
                  <a:lnTo>
                    <a:pt x="125" y="108"/>
                  </a:lnTo>
                  <a:lnTo>
                    <a:pt x="125" y="116"/>
                  </a:lnTo>
                  <a:lnTo>
                    <a:pt x="125" y="126"/>
                  </a:lnTo>
                  <a:lnTo>
                    <a:pt x="125" y="137"/>
                  </a:lnTo>
                  <a:lnTo>
                    <a:pt x="122" y="159"/>
                  </a:lnTo>
                  <a:lnTo>
                    <a:pt x="120" y="169"/>
                  </a:lnTo>
                  <a:lnTo>
                    <a:pt x="117" y="180"/>
                  </a:lnTo>
                  <a:lnTo>
                    <a:pt x="114" y="190"/>
                  </a:lnTo>
                  <a:lnTo>
                    <a:pt x="110" y="197"/>
                  </a:lnTo>
                  <a:lnTo>
                    <a:pt x="105" y="204"/>
                  </a:lnTo>
                  <a:lnTo>
                    <a:pt x="98" y="208"/>
                  </a:lnTo>
                  <a:lnTo>
                    <a:pt x="91" y="210"/>
                  </a:lnTo>
                  <a:lnTo>
                    <a:pt x="83" y="209"/>
                  </a:lnTo>
                  <a:lnTo>
                    <a:pt x="73" y="205"/>
                  </a:lnTo>
                  <a:lnTo>
                    <a:pt x="63" y="198"/>
                  </a:lnTo>
                  <a:lnTo>
                    <a:pt x="50" y="189"/>
                  </a:lnTo>
                  <a:lnTo>
                    <a:pt x="44" y="186"/>
                  </a:lnTo>
                  <a:lnTo>
                    <a:pt x="38" y="183"/>
                  </a:lnTo>
                  <a:lnTo>
                    <a:pt x="33" y="181"/>
                  </a:lnTo>
                  <a:lnTo>
                    <a:pt x="27" y="181"/>
                  </a:lnTo>
                  <a:lnTo>
                    <a:pt x="21" y="183"/>
                  </a:lnTo>
                  <a:lnTo>
                    <a:pt x="16" y="186"/>
                  </a:lnTo>
                  <a:lnTo>
                    <a:pt x="11" y="192"/>
                  </a:lnTo>
                  <a:lnTo>
                    <a:pt x="7" y="197"/>
                  </a:lnTo>
                  <a:lnTo>
                    <a:pt x="4" y="204"/>
                  </a:lnTo>
                  <a:lnTo>
                    <a:pt x="2" y="210"/>
                  </a:lnTo>
                  <a:lnTo>
                    <a:pt x="0" y="222"/>
                  </a:lnTo>
                  <a:lnTo>
                    <a:pt x="0" y="233"/>
                  </a:lnTo>
                  <a:lnTo>
                    <a:pt x="0" y="240"/>
                  </a:lnTo>
                  <a:lnTo>
                    <a:pt x="1" y="246"/>
                  </a:lnTo>
                  <a:lnTo>
                    <a:pt x="4" y="253"/>
                  </a:lnTo>
                  <a:lnTo>
                    <a:pt x="7" y="260"/>
                  </a:lnTo>
                  <a:lnTo>
                    <a:pt x="15" y="273"/>
                  </a:lnTo>
                  <a:lnTo>
                    <a:pt x="20" y="279"/>
                  </a:lnTo>
                  <a:lnTo>
                    <a:pt x="24" y="284"/>
                  </a:lnTo>
                  <a:lnTo>
                    <a:pt x="32" y="283"/>
                  </a:lnTo>
                  <a:lnTo>
                    <a:pt x="36" y="283"/>
                  </a:lnTo>
                  <a:lnTo>
                    <a:pt x="39" y="285"/>
                  </a:lnTo>
                  <a:lnTo>
                    <a:pt x="50" y="279"/>
                  </a:lnTo>
                  <a:lnTo>
                    <a:pt x="61" y="275"/>
                  </a:lnTo>
                  <a:lnTo>
                    <a:pt x="69" y="274"/>
                  </a:lnTo>
                  <a:lnTo>
                    <a:pt x="78" y="276"/>
                  </a:lnTo>
                  <a:lnTo>
                    <a:pt x="86" y="279"/>
                  </a:lnTo>
                  <a:lnTo>
                    <a:pt x="93" y="284"/>
                  </a:lnTo>
                  <a:lnTo>
                    <a:pt x="99" y="291"/>
                  </a:lnTo>
                  <a:lnTo>
                    <a:pt x="105" y="297"/>
                  </a:lnTo>
                  <a:lnTo>
                    <a:pt x="114" y="316"/>
                  </a:lnTo>
                  <a:lnTo>
                    <a:pt x="121" y="335"/>
                  </a:lnTo>
                  <a:lnTo>
                    <a:pt x="125" y="354"/>
                  </a:lnTo>
                  <a:lnTo>
                    <a:pt x="126" y="363"/>
                  </a:lnTo>
                  <a:lnTo>
                    <a:pt x="127" y="371"/>
                  </a:lnTo>
                  <a:lnTo>
                    <a:pt x="128" y="444"/>
                  </a:lnTo>
                  <a:lnTo>
                    <a:pt x="128" y="452"/>
                  </a:lnTo>
                  <a:lnTo>
                    <a:pt x="128" y="460"/>
                  </a:lnTo>
                  <a:lnTo>
                    <a:pt x="126" y="472"/>
                  </a:lnTo>
                  <a:lnTo>
                    <a:pt x="125" y="483"/>
                  </a:lnTo>
                  <a:lnTo>
                    <a:pt x="124" y="492"/>
                  </a:lnTo>
                  <a:lnTo>
                    <a:pt x="123" y="498"/>
                  </a:lnTo>
                  <a:lnTo>
                    <a:pt x="124" y="504"/>
                  </a:lnTo>
                  <a:lnTo>
                    <a:pt x="127" y="510"/>
                  </a:lnTo>
                  <a:lnTo>
                    <a:pt x="132" y="516"/>
                  </a:lnTo>
                  <a:lnTo>
                    <a:pt x="138" y="514"/>
                  </a:lnTo>
                  <a:lnTo>
                    <a:pt x="144" y="512"/>
                  </a:lnTo>
                  <a:lnTo>
                    <a:pt x="153" y="510"/>
                  </a:lnTo>
                  <a:lnTo>
                    <a:pt x="163" y="508"/>
                  </a:lnTo>
                  <a:lnTo>
                    <a:pt x="172" y="506"/>
                  </a:lnTo>
                  <a:lnTo>
                    <a:pt x="181" y="505"/>
                  </a:lnTo>
                  <a:lnTo>
                    <a:pt x="189" y="506"/>
                  </a:lnTo>
                  <a:lnTo>
                    <a:pt x="194" y="508"/>
                  </a:lnTo>
                  <a:lnTo>
                    <a:pt x="208" y="505"/>
                  </a:lnTo>
                  <a:lnTo>
                    <a:pt x="221" y="501"/>
                  </a:lnTo>
                  <a:lnTo>
                    <a:pt x="251" y="495"/>
                  </a:lnTo>
                  <a:lnTo>
                    <a:pt x="258" y="493"/>
                  </a:lnTo>
                  <a:lnTo>
                    <a:pt x="267" y="491"/>
                  </a:lnTo>
                  <a:lnTo>
                    <a:pt x="276" y="489"/>
                  </a:lnTo>
                  <a:lnTo>
                    <a:pt x="286" y="486"/>
                  </a:lnTo>
                  <a:lnTo>
                    <a:pt x="309" y="479"/>
                  </a:lnTo>
                  <a:lnTo>
                    <a:pt x="332" y="471"/>
                  </a:lnTo>
                  <a:lnTo>
                    <a:pt x="354" y="461"/>
                  </a:lnTo>
                  <a:lnTo>
                    <a:pt x="365" y="455"/>
                  </a:lnTo>
                  <a:lnTo>
                    <a:pt x="373" y="449"/>
                  </a:lnTo>
                  <a:lnTo>
                    <a:pt x="381" y="444"/>
                  </a:lnTo>
                  <a:lnTo>
                    <a:pt x="388" y="437"/>
                  </a:lnTo>
                  <a:lnTo>
                    <a:pt x="393" y="430"/>
                  </a:lnTo>
                  <a:lnTo>
                    <a:pt x="395" y="422"/>
                  </a:lnTo>
                  <a:lnTo>
                    <a:pt x="395" y="416"/>
                  </a:lnTo>
                  <a:lnTo>
                    <a:pt x="394" y="410"/>
                  </a:lnTo>
                  <a:lnTo>
                    <a:pt x="391" y="404"/>
                  </a:lnTo>
                  <a:lnTo>
                    <a:pt x="387" y="398"/>
                  </a:lnTo>
                  <a:lnTo>
                    <a:pt x="381" y="392"/>
                  </a:lnTo>
                  <a:lnTo>
                    <a:pt x="376" y="385"/>
                  </a:lnTo>
                  <a:lnTo>
                    <a:pt x="370" y="376"/>
                  </a:lnTo>
                  <a:lnTo>
                    <a:pt x="366" y="365"/>
                  </a:lnTo>
                  <a:lnTo>
                    <a:pt x="363" y="353"/>
                  </a:lnTo>
                  <a:lnTo>
                    <a:pt x="362" y="342"/>
                  </a:lnTo>
                  <a:lnTo>
                    <a:pt x="363" y="330"/>
                  </a:lnTo>
                  <a:lnTo>
                    <a:pt x="366" y="319"/>
                  </a:lnTo>
                  <a:lnTo>
                    <a:pt x="370" y="310"/>
                  </a:lnTo>
                  <a:lnTo>
                    <a:pt x="376" y="300"/>
                  </a:lnTo>
                  <a:lnTo>
                    <a:pt x="384" y="293"/>
                  </a:lnTo>
                  <a:lnTo>
                    <a:pt x="392" y="285"/>
                  </a:lnTo>
                  <a:lnTo>
                    <a:pt x="400" y="278"/>
                  </a:lnTo>
                  <a:lnTo>
                    <a:pt x="410" y="272"/>
                  </a:lnTo>
                  <a:lnTo>
                    <a:pt x="420" y="268"/>
                  </a:lnTo>
                  <a:lnTo>
                    <a:pt x="430" y="265"/>
                  </a:lnTo>
                  <a:lnTo>
                    <a:pt x="440" y="263"/>
                  </a:lnTo>
                  <a:lnTo>
                    <a:pt x="449" y="262"/>
                  </a:lnTo>
                  <a:lnTo>
                    <a:pt x="458" y="263"/>
                  </a:lnTo>
                  <a:lnTo>
                    <a:pt x="467" y="266"/>
                  </a:lnTo>
                  <a:lnTo>
                    <a:pt x="472" y="268"/>
                  </a:lnTo>
                  <a:lnTo>
                    <a:pt x="474" y="270"/>
                  </a:lnTo>
                  <a:lnTo>
                    <a:pt x="480" y="276"/>
                  </a:lnTo>
                  <a:lnTo>
                    <a:pt x="482" y="284"/>
                  </a:lnTo>
                  <a:lnTo>
                    <a:pt x="484" y="291"/>
                  </a:lnTo>
                  <a:lnTo>
                    <a:pt x="486" y="299"/>
                  </a:lnTo>
                  <a:lnTo>
                    <a:pt x="489" y="307"/>
                  </a:lnTo>
                  <a:lnTo>
                    <a:pt x="494" y="317"/>
                  </a:lnTo>
                  <a:lnTo>
                    <a:pt x="497" y="320"/>
                  </a:lnTo>
                  <a:lnTo>
                    <a:pt x="503" y="325"/>
                  </a:lnTo>
                  <a:lnTo>
                    <a:pt x="508" y="320"/>
                  </a:lnTo>
                  <a:lnTo>
                    <a:pt x="514" y="315"/>
                  </a:lnTo>
                  <a:lnTo>
                    <a:pt x="526" y="302"/>
                  </a:lnTo>
                  <a:lnTo>
                    <a:pt x="537" y="289"/>
                  </a:lnTo>
                  <a:lnTo>
                    <a:pt x="542" y="283"/>
                  </a:lnTo>
                  <a:lnTo>
                    <a:pt x="545" y="277"/>
                  </a:lnTo>
                  <a:lnTo>
                    <a:pt x="549" y="269"/>
                  </a:lnTo>
                  <a:lnTo>
                    <a:pt x="550" y="265"/>
                  </a:lnTo>
                  <a:lnTo>
                    <a:pt x="552" y="263"/>
                  </a:lnTo>
                  <a:lnTo>
                    <a:pt x="553" y="261"/>
                  </a:lnTo>
                  <a:lnTo>
                    <a:pt x="554" y="259"/>
                  </a:lnTo>
                  <a:lnTo>
                    <a:pt x="556" y="257"/>
                  </a:lnTo>
                  <a:lnTo>
                    <a:pt x="559" y="253"/>
                  </a:lnTo>
                  <a:lnTo>
                    <a:pt x="563" y="247"/>
                  </a:lnTo>
                  <a:lnTo>
                    <a:pt x="566" y="243"/>
                  </a:lnTo>
                  <a:lnTo>
                    <a:pt x="569" y="239"/>
                  </a:lnTo>
                  <a:lnTo>
                    <a:pt x="574" y="228"/>
                  </a:lnTo>
                  <a:lnTo>
                    <a:pt x="580" y="217"/>
                  </a:lnTo>
                  <a:lnTo>
                    <a:pt x="585" y="208"/>
                  </a:lnTo>
                  <a:lnTo>
                    <a:pt x="590" y="198"/>
                  </a:lnTo>
                  <a:lnTo>
                    <a:pt x="594" y="189"/>
                  </a:lnTo>
                  <a:lnTo>
                    <a:pt x="596" y="183"/>
                  </a:lnTo>
                  <a:lnTo>
                    <a:pt x="597" y="178"/>
                  </a:lnTo>
                  <a:lnTo>
                    <a:pt x="599" y="170"/>
                  </a:lnTo>
                  <a:lnTo>
                    <a:pt x="600" y="166"/>
                  </a:lnTo>
                  <a:lnTo>
                    <a:pt x="600" y="163"/>
                  </a:lnTo>
                  <a:lnTo>
                    <a:pt x="602" y="157"/>
                  </a:lnTo>
                  <a:lnTo>
                    <a:pt x="605" y="150"/>
                  </a:lnTo>
                  <a:lnTo>
                    <a:pt x="608" y="143"/>
                  </a:lnTo>
                  <a:lnTo>
                    <a:pt x="609" y="140"/>
                  </a:lnTo>
                  <a:lnTo>
                    <a:pt x="610" y="136"/>
                  </a:lnTo>
                  <a:lnTo>
                    <a:pt x="611" y="130"/>
                  </a:lnTo>
                  <a:lnTo>
                    <a:pt x="618" y="111"/>
                  </a:lnTo>
                  <a:lnTo>
                    <a:pt x="622" y="91"/>
                  </a:lnTo>
                  <a:lnTo>
                    <a:pt x="625" y="72"/>
                  </a:lnTo>
                  <a:lnTo>
                    <a:pt x="627" y="52"/>
                  </a:lnTo>
                  <a:lnTo>
                    <a:pt x="627" y="22"/>
                  </a:lnTo>
                  <a:lnTo>
                    <a:pt x="626" y="16"/>
                  </a:lnTo>
                  <a:lnTo>
                    <a:pt x="625" y="12"/>
                  </a:lnTo>
                  <a:lnTo>
                    <a:pt x="621" y="9"/>
                  </a:lnTo>
                  <a:lnTo>
                    <a:pt x="616" y="7"/>
                  </a:lnTo>
                  <a:lnTo>
                    <a:pt x="610" y="5"/>
                  </a:lnTo>
                  <a:lnTo>
                    <a:pt x="601" y="4"/>
                  </a:lnTo>
                  <a:lnTo>
                    <a:pt x="592" y="4"/>
                  </a:lnTo>
                  <a:lnTo>
                    <a:pt x="580" y="4"/>
                  </a:lnTo>
                  <a:lnTo>
                    <a:pt x="568" y="3"/>
                  </a:lnTo>
                  <a:lnTo>
                    <a:pt x="553" y="3"/>
                  </a:lnTo>
                  <a:lnTo>
                    <a:pt x="538" y="3"/>
                  </a:lnTo>
                  <a:lnTo>
                    <a:pt x="523" y="4"/>
                  </a:lnTo>
                  <a:lnTo>
                    <a:pt x="506" y="5"/>
                  </a:lnTo>
                  <a:lnTo>
                    <a:pt x="492" y="7"/>
                  </a:lnTo>
                  <a:lnTo>
                    <a:pt x="478" y="10"/>
                  </a:lnTo>
                  <a:lnTo>
                    <a:pt x="467" y="13"/>
                  </a:lnTo>
                  <a:lnTo>
                    <a:pt x="455" y="18"/>
                  </a:lnTo>
                  <a:lnTo>
                    <a:pt x="452" y="20"/>
                  </a:lnTo>
                  <a:lnTo>
                    <a:pt x="449" y="22"/>
                  </a:lnTo>
                  <a:lnTo>
                    <a:pt x="447" y="25"/>
                  </a:lnTo>
                  <a:lnTo>
                    <a:pt x="446" y="27"/>
                  </a:lnTo>
                  <a:lnTo>
                    <a:pt x="446" y="28"/>
                  </a:lnTo>
                  <a:lnTo>
                    <a:pt x="446" y="31"/>
                  </a:lnTo>
                  <a:lnTo>
                    <a:pt x="446" y="34"/>
                  </a:lnTo>
                  <a:lnTo>
                    <a:pt x="448" y="39"/>
                  </a:lnTo>
                  <a:lnTo>
                    <a:pt x="453" y="48"/>
                  </a:lnTo>
                  <a:lnTo>
                    <a:pt x="458" y="58"/>
                  </a:lnTo>
                  <a:lnTo>
                    <a:pt x="462" y="68"/>
                  </a:lnTo>
                  <a:lnTo>
                    <a:pt x="465" y="80"/>
                  </a:lnTo>
                  <a:lnTo>
                    <a:pt x="466" y="86"/>
                  </a:lnTo>
                  <a:lnTo>
                    <a:pt x="465" y="92"/>
                  </a:lnTo>
                  <a:lnTo>
                    <a:pt x="463" y="99"/>
                  </a:lnTo>
                  <a:lnTo>
                    <a:pt x="461" y="106"/>
                  </a:lnTo>
                  <a:lnTo>
                    <a:pt x="453" y="117"/>
                  </a:lnTo>
                  <a:lnTo>
                    <a:pt x="444" y="126"/>
                  </a:lnTo>
                  <a:lnTo>
                    <a:pt x="432" y="133"/>
                  </a:lnTo>
                  <a:lnTo>
                    <a:pt x="421" y="137"/>
                  </a:lnTo>
                  <a:lnTo>
                    <a:pt x="407" y="140"/>
                  </a:lnTo>
                  <a:lnTo>
                    <a:pt x="395" y="141"/>
                  </a:lnTo>
                  <a:lnTo>
                    <a:pt x="383" y="142"/>
                  </a:lnTo>
                  <a:lnTo>
                    <a:pt x="371" y="142"/>
                  </a:lnTo>
                  <a:lnTo>
                    <a:pt x="367" y="142"/>
                  </a:lnTo>
                  <a:lnTo>
                    <a:pt x="362" y="142"/>
                  </a:lnTo>
                  <a:lnTo>
                    <a:pt x="356" y="140"/>
                  </a:lnTo>
                  <a:lnTo>
                    <a:pt x="348" y="138"/>
                  </a:lnTo>
                  <a:lnTo>
                    <a:pt x="340" y="134"/>
                  </a:lnTo>
                  <a:lnTo>
                    <a:pt x="331" y="129"/>
                  </a:lnTo>
                  <a:lnTo>
                    <a:pt x="323" y="123"/>
                  </a:lnTo>
                  <a:lnTo>
                    <a:pt x="317" y="116"/>
                  </a:lnTo>
                  <a:lnTo>
                    <a:pt x="312" y="109"/>
                  </a:lnTo>
                  <a:lnTo>
                    <a:pt x="309" y="103"/>
                  </a:lnTo>
                  <a:lnTo>
                    <a:pt x="308" y="97"/>
                  </a:lnTo>
                  <a:lnTo>
                    <a:pt x="307" y="90"/>
                  </a:lnTo>
                  <a:lnTo>
                    <a:pt x="307" y="86"/>
                  </a:lnTo>
                  <a:lnTo>
                    <a:pt x="310" y="74"/>
                  </a:lnTo>
                  <a:lnTo>
                    <a:pt x="314" y="64"/>
                  </a:lnTo>
                  <a:lnTo>
                    <a:pt x="319" y="55"/>
                  </a:lnTo>
                  <a:lnTo>
                    <a:pt x="322" y="47"/>
                  </a:lnTo>
                  <a:lnTo>
                    <a:pt x="325" y="39"/>
                  </a:lnTo>
                  <a:lnTo>
                    <a:pt x="325" y="36"/>
                  </a:lnTo>
                  <a:lnTo>
                    <a:pt x="324" y="33"/>
                  </a:lnTo>
                  <a:lnTo>
                    <a:pt x="315" y="22"/>
                  </a:lnTo>
                  <a:lnTo>
                    <a:pt x="302" y="13"/>
                  </a:lnTo>
                  <a:lnTo>
                    <a:pt x="290" y="8"/>
                  </a:lnTo>
                  <a:lnTo>
                    <a:pt x="275" y="4"/>
                  </a:lnTo>
                  <a:lnTo>
                    <a:pt x="262" y="2"/>
                  </a:lnTo>
                  <a:lnTo>
                    <a:pt x="248" y="0"/>
                  </a:lnTo>
                  <a:lnTo>
                    <a:pt x="236" y="0"/>
                  </a:lnTo>
                  <a:lnTo>
                    <a:pt x="226" y="0"/>
                  </a:lnTo>
                  <a:lnTo>
                    <a:pt x="200" y="0"/>
                  </a:lnTo>
                  <a:lnTo>
                    <a:pt x="175" y="1"/>
                  </a:lnTo>
                  <a:lnTo>
                    <a:pt x="172" y="2"/>
                  </a:lnTo>
                  <a:lnTo>
                    <a:pt x="166" y="2"/>
                  </a:lnTo>
                  <a:lnTo>
                    <a:pt x="158" y="2"/>
                  </a:lnTo>
                  <a:lnTo>
                    <a:pt x="149" y="3"/>
                  </a:lnTo>
                  <a:lnTo>
                    <a:pt x="140" y="4"/>
                  </a:lnTo>
                  <a:lnTo>
                    <a:pt x="133" y="4"/>
                  </a:lnTo>
                  <a:lnTo>
                    <a:pt x="127" y="5"/>
                  </a:lnTo>
                  <a:lnTo>
                    <a:pt x="124" y="6"/>
                  </a:lnTo>
                  <a:lnTo>
                    <a:pt x="122" y="9"/>
                  </a:lnTo>
                  <a:lnTo>
                    <a:pt x="121" y="13"/>
                  </a:lnTo>
                  <a:lnTo>
                    <a:pt x="120" y="19"/>
                  </a:lnTo>
                  <a:lnTo>
                    <a:pt x="120" y="26"/>
                  </a:lnTo>
                  <a:lnTo>
                    <a:pt x="122" y="40"/>
                  </a:lnTo>
                  <a:lnTo>
                    <a:pt x="123" y="47"/>
                  </a:lnTo>
                  <a:lnTo>
                    <a:pt x="123" y="53"/>
                  </a:lnTo>
                  <a:close/>
                </a:path>
              </a:pathLst>
            </a:custGeom>
            <a:solidFill>
              <a:srgbClr val="D0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HN"/>
            </a:p>
          </p:txBody>
        </p:sp>
        <p:sp>
          <p:nvSpPr>
            <p:cNvPr id="91" name="Freeform 97"/>
            <p:cNvSpPr>
              <a:spLocks/>
            </p:cNvSpPr>
            <p:nvPr/>
          </p:nvSpPr>
          <p:spPr bwMode="auto">
            <a:xfrm>
              <a:off x="5572125" y="4586288"/>
              <a:ext cx="238125" cy="296863"/>
            </a:xfrm>
            <a:custGeom>
              <a:avLst/>
              <a:gdLst>
                <a:gd name="T0" fmla="*/ 101 w 517"/>
                <a:gd name="T1" fmla="*/ 501 h 643"/>
                <a:gd name="T2" fmla="*/ 151 w 517"/>
                <a:gd name="T3" fmla="*/ 504 h 643"/>
                <a:gd name="T4" fmla="*/ 174 w 517"/>
                <a:gd name="T5" fmla="*/ 509 h 643"/>
                <a:gd name="T6" fmla="*/ 226 w 517"/>
                <a:gd name="T7" fmla="*/ 537 h 643"/>
                <a:gd name="T8" fmla="*/ 233 w 517"/>
                <a:gd name="T9" fmla="*/ 572 h 643"/>
                <a:gd name="T10" fmla="*/ 219 w 517"/>
                <a:gd name="T11" fmla="*/ 613 h 643"/>
                <a:gd name="T12" fmla="*/ 242 w 517"/>
                <a:gd name="T13" fmla="*/ 639 h 643"/>
                <a:gd name="T14" fmla="*/ 292 w 517"/>
                <a:gd name="T15" fmla="*/ 640 h 643"/>
                <a:gd name="T16" fmla="*/ 303 w 517"/>
                <a:gd name="T17" fmla="*/ 637 h 643"/>
                <a:gd name="T18" fmla="*/ 317 w 517"/>
                <a:gd name="T19" fmla="*/ 631 h 643"/>
                <a:gd name="T20" fmla="*/ 326 w 517"/>
                <a:gd name="T21" fmla="*/ 595 h 643"/>
                <a:gd name="T22" fmla="*/ 309 w 517"/>
                <a:gd name="T23" fmla="*/ 549 h 643"/>
                <a:gd name="T24" fmla="*/ 334 w 517"/>
                <a:gd name="T25" fmla="*/ 517 h 643"/>
                <a:gd name="T26" fmla="*/ 419 w 517"/>
                <a:gd name="T27" fmla="*/ 505 h 643"/>
                <a:gd name="T28" fmla="*/ 479 w 517"/>
                <a:gd name="T29" fmla="*/ 505 h 643"/>
                <a:gd name="T30" fmla="*/ 514 w 517"/>
                <a:gd name="T31" fmla="*/ 504 h 643"/>
                <a:gd name="T32" fmla="*/ 515 w 517"/>
                <a:gd name="T33" fmla="*/ 465 h 643"/>
                <a:gd name="T34" fmla="*/ 511 w 517"/>
                <a:gd name="T35" fmla="*/ 429 h 643"/>
                <a:gd name="T36" fmla="*/ 494 w 517"/>
                <a:gd name="T37" fmla="*/ 360 h 643"/>
                <a:gd name="T38" fmla="*/ 481 w 517"/>
                <a:gd name="T39" fmla="*/ 321 h 643"/>
                <a:gd name="T40" fmla="*/ 462 w 517"/>
                <a:gd name="T41" fmla="*/ 281 h 643"/>
                <a:gd name="T42" fmla="*/ 440 w 517"/>
                <a:gd name="T43" fmla="*/ 241 h 643"/>
                <a:gd name="T44" fmla="*/ 407 w 517"/>
                <a:gd name="T45" fmla="*/ 198 h 643"/>
                <a:gd name="T46" fmla="*/ 386 w 517"/>
                <a:gd name="T47" fmla="*/ 199 h 643"/>
                <a:gd name="T48" fmla="*/ 372 w 517"/>
                <a:gd name="T49" fmla="*/ 231 h 643"/>
                <a:gd name="T50" fmla="*/ 337 w 517"/>
                <a:gd name="T51" fmla="*/ 263 h 643"/>
                <a:gd name="T52" fmla="*/ 283 w 517"/>
                <a:gd name="T53" fmla="*/ 245 h 643"/>
                <a:gd name="T54" fmla="*/ 248 w 517"/>
                <a:gd name="T55" fmla="*/ 192 h 643"/>
                <a:gd name="T56" fmla="*/ 256 w 517"/>
                <a:gd name="T57" fmla="*/ 146 h 643"/>
                <a:gd name="T58" fmla="*/ 295 w 517"/>
                <a:gd name="T59" fmla="*/ 125 h 643"/>
                <a:gd name="T60" fmla="*/ 312 w 517"/>
                <a:gd name="T61" fmla="*/ 111 h 643"/>
                <a:gd name="T62" fmla="*/ 276 w 517"/>
                <a:gd name="T63" fmla="*/ 77 h 643"/>
                <a:gd name="T64" fmla="*/ 228 w 517"/>
                <a:gd name="T65" fmla="*/ 52 h 643"/>
                <a:gd name="T66" fmla="*/ 186 w 517"/>
                <a:gd name="T67" fmla="*/ 34 h 643"/>
                <a:gd name="T68" fmla="*/ 96 w 517"/>
                <a:gd name="T69" fmla="*/ 7 h 643"/>
                <a:gd name="T70" fmla="*/ 61 w 517"/>
                <a:gd name="T71" fmla="*/ 2 h 643"/>
                <a:gd name="T72" fmla="*/ 24 w 517"/>
                <a:gd name="T73" fmla="*/ 0 h 643"/>
                <a:gd name="T74" fmla="*/ 4 w 517"/>
                <a:gd name="T75" fmla="*/ 9 h 643"/>
                <a:gd name="T76" fmla="*/ 2 w 517"/>
                <a:gd name="T77" fmla="*/ 42 h 643"/>
                <a:gd name="T78" fmla="*/ 0 w 517"/>
                <a:gd name="T79" fmla="*/ 72 h 643"/>
                <a:gd name="T80" fmla="*/ 4 w 517"/>
                <a:gd name="T81" fmla="*/ 145 h 643"/>
                <a:gd name="T82" fmla="*/ 18 w 517"/>
                <a:gd name="T83" fmla="*/ 180 h 643"/>
                <a:gd name="T84" fmla="*/ 41 w 517"/>
                <a:gd name="T85" fmla="*/ 191 h 643"/>
                <a:gd name="T86" fmla="*/ 84 w 517"/>
                <a:gd name="T87" fmla="*/ 183 h 643"/>
                <a:gd name="T88" fmla="*/ 127 w 517"/>
                <a:gd name="T89" fmla="*/ 226 h 643"/>
                <a:gd name="T90" fmla="*/ 116 w 517"/>
                <a:gd name="T91" fmla="*/ 292 h 643"/>
                <a:gd name="T92" fmla="*/ 72 w 517"/>
                <a:gd name="T93" fmla="*/ 319 h 643"/>
                <a:gd name="T94" fmla="*/ 43 w 517"/>
                <a:gd name="T95" fmla="*/ 308 h 643"/>
                <a:gd name="T96" fmla="*/ 19 w 517"/>
                <a:gd name="T97" fmla="*/ 306 h 643"/>
                <a:gd name="T98" fmla="*/ 6 w 517"/>
                <a:gd name="T99" fmla="*/ 337 h 643"/>
                <a:gd name="T100" fmla="*/ 4 w 517"/>
                <a:gd name="T101" fmla="*/ 488 h 643"/>
                <a:gd name="T102" fmla="*/ 20 w 517"/>
                <a:gd name="T103" fmla="*/ 507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17" h="643">
                  <a:moveTo>
                    <a:pt x="51" y="503"/>
                  </a:moveTo>
                  <a:lnTo>
                    <a:pt x="70" y="503"/>
                  </a:lnTo>
                  <a:lnTo>
                    <a:pt x="80" y="502"/>
                  </a:lnTo>
                  <a:lnTo>
                    <a:pt x="91" y="502"/>
                  </a:lnTo>
                  <a:lnTo>
                    <a:pt x="101" y="501"/>
                  </a:lnTo>
                  <a:lnTo>
                    <a:pt x="110" y="502"/>
                  </a:lnTo>
                  <a:lnTo>
                    <a:pt x="121" y="502"/>
                  </a:lnTo>
                  <a:lnTo>
                    <a:pt x="130" y="503"/>
                  </a:lnTo>
                  <a:lnTo>
                    <a:pt x="140" y="503"/>
                  </a:lnTo>
                  <a:lnTo>
                    <a:pt x="151" y="504"/>
                  </a:lnTo>
                  <a:lnTo>
                    <a:pt x="155" y="505"/>
                  </a:lnTo>
                  <a:lnTo>
                    <a:pt x="156" y="505"/>
                  </a:lnTo>
                  <a:lnTo>
                    <a:pt x="158" y="505"/>
                  </a:lnTo>
                  <a:lnTo>
                    <a:pt x="161" y="506"/>
                  </a:lnTo>
                  <a:lnTo>
                    <a:pt x="174" y="509"/>
                  </a:lnTo>
                  <a:lnTo>
                    <a:pt x="187" y="511"/>
                  </a:lnTo>
                  <a:lnTo>
                    <a:pt x="201" y="517"/>
                  </a:lnTo>
                  <a:lnTo>
                    <a:pt x="213" y="525"/>
                  </a:lnTo>
                  <a:lnTo>
                    <a:pt x="221" y="532"/>
                  </a:lnTo>
                  <a:lnTo>
                    <a:pt x="226" y="537"/>
                  </a:lnTo>
                  <a:lnTo>
                    <a:pt x="231" y="543"/>
                  </a:lnTo>
                  <a:lnTo>
                    <a:pt x="232" y="550"/>
                  </a:lnTo>
                  <a:lnTo>
                    <a:pt x="234" y="556"/>
                  </a:lnTo>
                  <a:lnTo>
                    <a:pt x="234" y="562"/>
                  </a:lnTo>
                  <a:lnTo>
                    <a:pt x="233" y="572"/>
                  </a:lnTo>
                  <a:lnTo>
                    <a:pt x="230" y="582"/>
                  </a:lnTo>
                  <a:lnTo>
                    <a:pt x="226" y="591"/>
                  </a:lnTo>
                  <a:lnTo>
                    <a:pt x="221" y="599"/>
                  </a:lnTo>
                  <a:lnTo>
                    <a:pt x="219" y="607"/>
                  </a:lnTo>
                  <a:lnTo>
                    <a:pt x="219" y="613"/>
                  </a:lnTo>
                  <a:lnTo>
                    <a:pt x="219" y="617"/>
                  </a:lnTo>
                  <a:lnTo>
                    <a:pt x="221" y="622"/>
                  </a:lnTo>
                  <a:lnTo>
                    <a:pt x="224" y="627"/>
                  </a:lnTo>
                  <a:lnTo>
                    <a:pt x="232" y="634"/>
                  </a:lnTo>
                  <a:lnTo>
                    <a:pt x="242" y="639"/>
                  </a:lnTo>
                  <a:lnTo>
                    <a:pt x="254" y="642"/>
                  </a:lnTo>
                  <a:lnTo>
                    <a:pt x="266" y="643"/>
                  </a:lnTo>
                  <a:lnTo>
                    <a:pt x="279" y="643"/>
                  </a:lnTo>
                  <a:lnTo>
                    <a:pt x="289" y="641"/>
                  </a:lnTo>
                  <a:lnTo>
                    <a:pt x="292" y="640"/>
                  </a:lnTo>
                  <a:lnTo>
                    <a:pt x="294" y="639"/>
                  </a:lnTo>
                  <a:lnTo>
                    <a:pt x="296" y="639"/>
                  </a:lnTo>
                  <a:lnTo>
                    <a:pt x="299" y="638"/>
                  </a:lnTo>
                  <a:lnTo>
                    <a:pt x="302" y="637"/>
                  </a:lnTo>
                  <a:lnTo>
                    <a:pt x="303" y="637"/>
                  </a:lnTo>
                  <a:lnTo>
                    <a:pt x="304" y="637"/>
                  </a:lnTo>
                  <a:lnTo>
                    <a:pt x="305" y="637"/>
                  </a:lnTo>
                  <a:lnTo>
                    <a:pt x="306" y="637"/>
                  </a:lnTo>
                  <a:lnTo>
                    <a:pt x="309" y="636"/>
                  </a:lnTo>
                  <a:lnTo>
                    <a:pt x="317" y="631"/>
                  </a:lnTo>
                  <a:lnTo>
                    <a:pt x="323" y="626"/>
                  </a:lnTo>
                  <a:lnTo>
                    <a:pt x="327" y="619"/>
                  </a:lnTo>
                  <a:lnTo>
                    <a:pt x="329" y="612"/>
                  </a:lnTo>
                  <a:lnTo>
                    <a:pt x="328" y="604"/>
                  </a:lnTo>
                  <a:lnTo>
                    <a:pt x="326" y="595"/>
                  </a:lnTo>
                  <a:lnTo>
                    <a:pt x="322" y="587"/>
                  </a:lnTo>
                  <a:lnTo>
                    <a:pt x="317" y="577"/>
                  </a:lnTo>
                  <a:lnTo>
                    <a:pt x="311" y="567"/>
                  </a:lnTo>
                  <a:lnTo>
                    <a:pt x="309" y="558"/>
                  </a:lnTo>
                  <a:lnTo>
                    <a:pt x="309" y="549"/>
                  </a:lnTo>
                  <a:lnTo>
                    <a:pt x="310" y="540"/>
                  </a:lnTo>
                  <a:lnTo>
                    <a:pt x="314" y="533"/>
                  </a:lnTo>
                  <a:lnTo>
                    <a:pt x="319" y="526"/>
                  </a:lnTo>
                  <a:lnTo>
                    <a:pt x="326" y="521"/>
                  </a:lnTo>
                  <a:lnTo>
                    <a:pt x="334" y="517"/>
                  </a:lnTo>
                  <a:lnTo>
                    <a:pt x="341" y="515"/>
                  </a:lnTo>
                  <a:lnTo>
                    <a:pt x="366" y="509"/>
                  </a:lnTo>
                  <a:lnTo>
                    <a:pt x="391" y="506"/>
                  </a:lnTo>
                  <a:lnTo>
                    <a:pt x="406" y="505"/>
                  </a:lnTo>
                  <a:lnTo>
                    <a:pt x="419" y="505"/>
                  </a:lnTo>
                  <a:lnTo>
                    <a:pt x="431" y="504"/>
                  </a:lnTo>
                  <a:lnTo>
                    <a:pt x="442" y="504"/>
                  </a:lnTo>
                  <a:lnTo>
                    <a:pt x="454" y="504"/>
                  </a:lnTo>
                  <a:lnTo>
                    <a:pt x="465" y="504"/>
                  </a:lnTo>
                  <a:lnTo>
                    <a:pt x="479" y="505"/>
                  </a:lnTo>
                  <a:lnTo>
                    <a:pt x="493" y="506"/>
                  </a:lnTo>
                  <a:lnTo>
                    <a:pt x="499" y="507"/>
                  </a:lnTo>
                  <a:lnTo>
                    <a:pt x="504" y="507"/>
                  </a:lnTo>
                  <a:lnTo>
                    <a:pt x="510" y="507"/>
                  </a:lnTo>
                  <a:lnTo>
                    <a:pt x="514" y="504"/>
                  </a:lnTo>
                  <a:lnTo>
                    <a:pt x="516" y="500"/>
                  </a:lnTo>
                  <a:lnTo>
                    <a:pt x="517" y="493"/>
                  </a:lnTo>
                  <a:lnTo>
                    <a:pt x="517" y="485"/>
                  </a:lnTo>
                  <a:lnTo>
                    <a:pt x="516" y="475"/>
                  </a:lnTo>
                  <a:lnTo>
                    <a:pt x="515" y="465"/>
                  </a:lnTo>
                  <a:lnTo>
                    <a:pt x="513" y="457"/>
                  </a:lnTo>
                  <a:lnTo>
                    <a:pt x="513" y="449"/>
                  </a:lnTo>
                  <a:lnTo>
                    <a:pt x="512" y="443"/>
                  </a:lnTo>
                  <a:lnTo>
                    <a:pt x="511" y="434"/>
                  </a:lnTo>
                  <a:lnTo>
                    <a:pt x="511" y="429"/>
                  </a:lnTo>
                  <a:lnTo>
                    <a:pt x="510" y="423"/>
                  </a:lnTo>
                  <a:lnTo>
                    <a:pt x="508" y="414"/>
                  </a:lnTo>
                  <a:lnTo>
                    <a:pt x="506" y="404"/>
                  </a:lnTo>
                  <a:lnTo>
                    <a:pt x="501" y="383"/>
                  </a:lnTo>
                  <a:lnTo>
                    <a:pt x="494" y="360"/>
                  </a:lnTo>
                  <a:lnTo>
                    <a:pt x="491" y="350"/>
                  </a:lnTo>
                  <a:lnTo>
                    <a:pt x="488" y="341"/>
                  </a:lnTo>
                  <a:lnTo>
                    <a:pt x="488" y="337"/>
                  </a:lnTo>
                  <a:lnTo>
                    <a:pt x="486" y="333"/>
                  </a:lnTo>
                  <a:lnTo>
                    <a:pt x="481" y="321"/>
                  </a:lnTo>
                  <a:lnTo>
                    <a:pt x="477" y="309"/>
                  </a:lnTo>
                  <a:lnTo>
                    <a:pt x="475" y="305"/>
                  </a:lnTo>
                  <a:lnTo>
                    <a:pt x="473" y="302"/>
                  </a:lnTo>
                  <a:lnTo>
                    <a:pt x="467" y="291"/>
                  </a:lnTo>
                  <a:lnTo>
                    <a:pt x="462" y="281"/>
                  </a:lnTo>
                  <a:lnTo>
                    <a:pt x="457" y="271"/>
                  </a:lnTo>
                  <a:lnTo>
                    <a:pt x="451" y="260"/>
                  </a:lnTo>
                  <a:lnTo>
                    <a:pt x="449" y="256"/>
                  </a:lnTo>
                  <a:lnTo>
                    <a:pt x="446" y="253"/>
                  </a:lnTo>
                  <a:lnTo>
                    <a:pt x="440" y="241"/>
                  </a:lnTo>
                  <a:lnTo>
                    <a:pt x="433" y="229"/>
                  </a:lnTo>
                  <a:lnTo>
                    <a:pt x="424" y="217"/>
                  </a:lnTo>
                  <a:lnTo>
                    <a:pt x="415" y="206"/>
                  </a:lnTo>
                  <a:lnTo>
                    <a:pt x="411" y="202"/>
                  </a:lnTo>
                  <a:lnTo>
                    <a:pt x="407" y="198"/>
                  </a:lnTo>
                  <a:lnTo>
                    <a:pt x="402" y="196"/>
                  </a:lnTo>
                  <a:lnTo>
                    <a:pt x="398" y="194"/>
                  </a:lnTo>
                  <a:lnTo>
                    <a:pt x="393" y="194"/>
                  </a:lnTo>
                  <a:lnTo>
                    <a:pt x="389" y="196"/>
                  </a:lnTo>
                  <a:lnTo>
                    <a:pt x="386" y="199"/>
                  </a:lnTo>
                  <a:lnTo>
                    <a:pt x="384" y="204"/>
                  </a:lnTo>
                  <a:lnTo>
                    <a:pt x="381" y="208"/>
                  </a:lnTo>
                  <a:lnTo>
                    <a:pt x="378" y="214"/>
                  </a:lnTo>
                  <a:lnTo>
                    <a:pt x="374" y="227"/>
                  </a:lnTo>
                  <a:lnTo>
                    <a:pt x="372" y="231"/>
                  </a:lnTo>
                  <a:lnTo>
                    <a:pt x="370" y="235"/>
                  </a:lnTo>
                  <a:lnTo>
                    <a:pt x="364" y="247"/>
                  </a:lnTo>
                  <a:lnTo>
                    <a:pt x="356" y="256"/>
                  </a:lnTo>
                  <a:lnTo>
                    <a:pt x="347" y="260"/>
                  </a:lnTo>
                  <a:lnTo>
                    <a:pt x="337" y="263"/>
                  </a:lnTo>
                  <a:lnTo>
                    <a:pt x="327" y="264"/>
                  </a:lnTo>
                  <a:lnTo>
                    <a:pt x="316" y="262"/>
                  </a:lnTo>
                  <a:lnTo>
                    <a:pt x="305" y="258"/>
                  </a:lnTo>
                  <a:lnTo>
                    <a:pt x="294" y="253"/>
                  </a:lnTo>
                  <a:lnTo>
                    <a:pt x="283" y="245"/>
                  </a:lnTo>
                  <a:lnTo>
                    <a:pt x="274" y="236"/>
                  </a:lnTo>
                  <a:lnTo>
                    <a:pt x="265" y="227"/>
                  </a:lnTo>
                  <a:lnTo>
                    <a:pt x="258" y="216"/>
                  </a:lnTo>
                  <a:lnTo>
                    <a:pt x="253" y="205"/>
                  </a:lnTo>
                  <a:lnTo>
                    <a:pt x="248" y="192"/>
                  </a:lnTo>
                  <a:lnTo>
                    <a:pt x="246" y="180"/>
                  </a:lnTo>
                  <a:lnTo>
                    <a:pt x="246" y="168"/>
                  </a:lnTo>
                  <a:lnTo>
                    <a:pt x="247" y="160"/>
                  </a:lnTo>
                  <a:lnTo>
                    <a:pt x="251" y="153"/>
                  </a:lnTo>
                  <a:lnTo>
                    <a:pt x="256" y="146"/>
                  </a:lnTo>
                  <a:lnTo>
                    <a:pt x="261" y="139"/>
                  </a:lnTo>
                  <a:lnTo>
                    <a:pt x="268" y="134"/>
                  </a:lnTo>
                  <a:lnTo>
                    <a:pt x="277" y="129"/>
                  </a:lnTo>
                  <a:lnTo>
                    <a:pt x="285" y="127"/>
                  </a:lnTo>
                  <a:lnTo>
                    <a:pt x="295" y="125"/>
                  </a:lnTo>
                  <a:lnTo>
                    <a:pt x="301" y="124"/>
                  </a:lnTo>
                  <a:lnTo>
                    <a:pt x="306" y="123"/>
                  </a:lnTo>
                  <a:lnTo>
                    <a:pt x="309" y="120"/>
                  </a:lnTo>
                  <a:lnTo>
                    <a:pt x="314" y="116"/>
                  </a:lnTo>
                  <a:lnTo>
                    <a:pt x="312" y="111"/>
                  </a:lnTo>
                  <a:lnTo>
                    <a:pt x="310" y="107"/>
                  </a:lnTo>
                  <a:lnTo>
                    <a:pt x="307" y="103"/>
                  </a:lnTo>
                  <a:lnTo>
                    <a:pt x="302" y="98"/>
                  </a:lnTo>
                  <a:lnTo>
                    <a:pt x="289" y="87"/>
                  </a:lnTo>
                  <a:lnTo>
                    <a:pt x="276" y="77"/>
                  </a:lnTo>
                  <a:lnTo>
                    <a:pt x="261" y="68"/>
                  </a:lnTo>
                  <a:lnTo>
                    <a:pt x="248" y="60"/>
                  </a:lnTo>
                  <a:lnTo>
                    <a:pt x="236" y="54"/>
                  </a:lnTo>
                  <a:lnTo>
                    <a:pt x="232" y="52"/>
                  </a:lnTo>
                  <a:lnTo>
                    <a:pt x="228" y="52"/>
                  </a:lnTo>
                  <a:lnTo>
                    <a:pt x="224" y="51"/>
                  </a:lnTo>
                  <a:lnTo>
                    <a:pt x="218" y="49"/>
                  </a:lnTo>
                  <a:lnTo>
                    <a:pt x="211" y="46"/>
                  </a:lnTo>
                  <a:lnTo>
                    <a:pt x="203" y="42"/>
                  </a:lnTo>
                  <a:lnTo>
                    <a:pt x="186" y="34"/>
                  </a:lnTo>
                  <a:lnTo>
                    <a:pt x="168" y="26"/>
                  </a:lnTo>
                  <a:lnTo>
                    <a:pt x="110" y="11"/>
                  </a:lnTo>
                  <a:lnTo>
                    <a:pt x="104" y="10"/>
                  </a:lnTo>
                  <a:lnTo>
                    <a:pt x="101" y="9"/>
                  </a:lnTo>
                  <a:lnTo>
                    <a:pt x="96" y="7"/>
                  </a:lnTo>
                  <a:lnTo>
                    <a:pt x="90" y="6"/>
                  </a:lnTo>
                  <a:lnTo>
                    <a:pt x="86" y="5"/>
                  </a:lnTo>
                  <a:lnTo>
                    <a:pt x="79" y="4"/>
                  </a:lnTo>
                  <a:lnTo>
                    <a:pt x="71" y="3"/>
                  </a:lnTo>
                  <a:lnTo>
                    <a:pt x="61" y="2"/>
                  </a:lnTo>
                  <a:lnTo>
                    <a:pt x="52" y="1"/>
                  </a:lnTo>
                  <a:lnTo>
                    <a:pt x="43" y="1"/>
                  </a:lnTo>
                  <a:lnTo>
                    <a:pt x="36" y="0"/>
                  </a:lnTo>
                  <a:lnTo>
                    <a:pt x="31" y="0"/>
                  </a:lnTo>
                  <a:lnTo>
                    <a:pt x="24" y="0"/>
                  </a:lnTo>
                  <a:lnTo>
                    <a:pt x="17" y="0"/>
                  </a:lnTo>
                  <a:lnTo>
                    <a:pt x="12" y="1"/>
                  </a:lnTo>
                  <a:lnTo>
                    <a:pt x="8" y="2"/>
                  </a:lnTo>
                  <a:lnTo>
                    <a:pt x="5" y="6"/>
                  </a:lnTo>
                  <a:lnTo>
                    <a:pt x="4" y="9"/>
                  </a:lnTo>
                  <a:lnTo>
                    <a:pt x="3" y="14"/>
                  </a:lnTo>
                  <a:lnTo>
                    <a:pt x="3" y="19"/>
                  </a:lnTo>
                  <a:lnTo>
                    <a:pt x="2" y="26"/>
                  </a:lnTo>
                  <a:lnTo>
                    <a:pt x="2" y="33"/>
                  </a:lnTo>
                  <a:lnTo>
                    <a:pt x="2" y="42"/>
                  </a:lnTo>
                  <a:lnTo>
                    <a:pt x="2" y="48"/>
                  </a:lnTo>
                  <a:lnTo>
                    <a:pt x="2" y="52"/>
                  </a:lnTo>
                  <a:lnTo>
                    <a:pt x="1" y="56"/>
                  </a:lnTo>
                  <a:lnTo>
                    <a:pt x="0" y="62"/>
                  </a:lnTo>
                  <a:lnTo>
                    <a:pt x="0" y="72"/>
                  </a:lnTo>
                  <a:lnTo>
                    <a:pt x="0" y="85"/>
                  </a:lnTo>
                  <a:lnTo>
                    <a:pt x="0" y="100"/>
                  </a:lnTo>
                  <a:lnTo>
                    <a:pt x="1" y="115"/>
                  </a:lnTo>
                  <a:lnTo>
                    <a:pt x="2" y="130"/>
                  </a:lnTo>
                  <a:lnTo>
                    <a:pt x="4" y="145"/>
                  </a:lnTo>
                  <a:lnTo>
                    <a:pt x="7" y="157"/>
                  </a:lnTo>
                  <a:lnTo>
                    <a:pt x="8" y="162"/>
                  </a:lnTo>
                  <a:lnTo>
                    <a:pt x="10" y="166"/>
                  </a:lnTo>
                  <a:lnTo>
                    <a:pt x="14" y="175"/>
                  </a:lnTo>
                  <a:lnTo>
                    <a:pt x="18" y="180"/>
                  </a:lnTo>
                  <a:lnTo>
                    <a:pt x="22" y="185"/>
                  </a:lnTo>
                  <a:lnTo>
                    <a:pt x="26" y="188"/>
                  </a:lnTo>
                  <a:lnTo>
                    <a:pt x="29" y="190"/>
                  </a:lnTo>
                  <a:lnTo>
                    <a:pt x="33" y="191"/>
                  </a:lnTo>
                  <a:lnTo>
                    <a:pt x="41" y="191"/>
                  </a:lnTo>
                  <a:lnTo>
                    <a:pt x="50" y="188"/>
                  </a:lnTo>
                  <a:lnTo>
                    <a:pt x="59" y="184"/>
                  </a:lnTo>
                  <a:lnTo>
                    <a:pt x="71" y="182"/>
                  </a:lnTo>
                  <a:lnTo>
                    <a:pt x="77" y="182"/>
                  </a:lnTo>
                  <a:lnTo>
                    <a:pt x="84" y="183"/>
                  </a:lnTo>
                  <a:lnTo>
                    <a:pt x="97" y="186"/>
                  </a:lnTo>
                  <a:lnTo>
                    <a:pt x="108" y="193"/>
                  </a:lnTo>
                  <a:lnTo>
                    <a:pt x="116" y="203"/>
                  </a:lnTo>
                  <a:lnTo>
                    <a:pt x="123" y="213"/>
                  </a:lnTo>
                  <a:lnTo>
                    <a:pt x="127" y="226"/>
                  </a:lnTo>
                  <a:lnTo>
                    <a:pt x="129" y="239"/>
                  </a:lnTo>
                  <a:lnTo>
                    <a:pt x="128" y="253"/>
                  </a:lnTo>
                  <a:lnTo>
                    <a:pt x="126" y="266"/>
                  </a:lnTo>
                  <a:lnTo>
                    <a:pt x="122" y="280"/>
                  </a:lnTo>
                  <a:lnTo>
                    <a:pt x="116" y="292"/>
                  </a:lnTo>
                  <a:lnTo>
                    <a:pt x="109" y="303"/>
                  </a:lnTo>
                  <a:lnTo>
                    <a:pt x="100" y="310"/>
                  </a:lnTo>
                  <a:lnTo>
                    <a:pt x="90" y="316"/>
                  </a:lnTo>
                  <a:lnTo>
                    <a:pt x="79" y="319"/>
                  </a:lnTo>
                  <a:lnTo>
                    <a:pt x="72" y="319"/>
                  </a:lnTo>
                  <a:lnTo>
                    <a:pt x="65" y="318"/>
                  </a:lnTo>
                  <a:lnTo>
                    <a:pt x="58" y="316"/>
                  </a:lnTo>
                  <a:lnTo>
                    <a:pt x="52" y="313"/>
                  </a:lnTo>
                  <a:lnTo>
                    <a:pt x="48" y="311"/>
                  </a:lnTo>
                  <a:lnTo>
                    <a:pt x="43" y="308"/>
                  </a:lnTo>
                  <a:lnTo>
                    <a:pt x="36" y="305"/>
                  </a:lnTo>
                  <a:lnTo>
                    <a:pt x="29" y="303"/>
                  </a:lnTo>
                  <a:lnTo>
                    <a:pt x="26" y="303"/>
                  </a:lnTo>
                  <a:lnTo>
                    <a:pt x="22" y="304"/>
                  </a:lnTo>
                  <a:lnTo>
                    <a:pt x="19" y="306"/>
                  </a:lnTo>
                  <a:lnTo>
                    <a:pt x="15" y="309"/>
                  </a:lnTo>
                  <a:lnTo>
                    <a:pt x="12" y="313"/>
                  </a:lnTo>
                  <a:lnTo>
                    <a:pt x="9" y="320"/>
                  </a:lnTo>
                  <a:lnTo>
                    <a:pt x="7" y="328"/>
                  </a:lnTo>
                  <a:lnTo>
                    <a:pt x="6" y="337"/>
                  </a:lnTo>
                  <a:lnTo>
                    <a:pt x="2" y="374"/>
                  </a:lnTo>
                  <a:lnTo>
                    <a:pt x="2" y="409"/>
                  </a:lnTo>
                  <a:lnTo>
                    <a:pt x="2" y="446"/>
                  </a:lnTo>
                  <a:lnTo>
                    <a:pt x="3" y="482"/>
                  </a:lnTo>
                  <a:lnTo>
                    <a:pt x="4" y="488"/>
                  </a:lnTo>
                  <a:lnTo>
                    <a:pt x="5" y="493"/>
                  </a:lnTo>
                  <a:lnTo>
                    <a:pt x="6" y="500"/>
                  </a:lnTo>
                  <a:lnTo>
                    <a:pt x="9" y="505"/>
                  </a:lnTo>
                  <a:lnTo>
                    <a:pt x="14" y="507"/>
                  </a:lnTo>
                  <a:lnTo>
                    <a:pt x="20" y="507"/>
                  </a:lnTo>
                  <a:lnTo>
                    <a:pt x="28" y="506"/>
                  </a:lnTo>
                  <a:lnTo>
                    <a:pt x="37" y="504"/>
                  </a:lnTo>
                  <a:lnTo>
                    <a:pt x="51" y="503"/>
                  </a:lnTo>
                  <a:close/>
                </a:path>
              </a:pathLst>
            </a:custGeom>
            <a:solidFill>
              <a:srgbClr val="D0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HN"/>
            </a:p>
          </p:txBody>
        </p:sp>
      </p:grpSp>
      <p:grpSp>
        <p:nvGrpSpPr>
          <p:cNvPr id="97" name="Grupo 96"/>
          <p:cNvGrpSpPr/>
          <p:nvPr/>
        </p:nvGrpSpPr>
        <p:grpSpPr>
          <a:xfrm>
            <a:off x="5739177" y="4732131"/>
            <a:ext cx="348857" cy="349613"/>
            <a:chOff x="8551863" y="2219325"/>
            <a:chExt cx="731838" cy="733425"/>
          </a:xfrm>
        </p:grpSpPr>
        <p:sp>
          <p:nvSpPr>
            <p:cNvPr id="98" name="Freeform 103"/>
            <p:cNvSpPr>
              <a:spLocks/>
            </p:cNvSpPr>
            <p:nvPr/>
          </p:nvSpPr>
          <p:spPr bwMode="auto">
            <a:xfrm>
              <a:off x="9231313" y="2609850"/>
              <a:ext cx="22225" cy="22225"/>
            </a:xfrm>
            <a:custGeom>
              <a:avLst/>
              <a:gdLst>
                <a:gd name="T0" fmla="*/ 14 w 14"/>
                <a:gd name="T1" fmla="*/ 14 h 14"/>
                <a:gd name="T2" fmla="*/ 0 w 14"/>
                <a:gd name="T3" fmla="*/ 14 h 14"/>
                <a:gd name="T4" fmla="*/ 0 w 14"/>
                <a:gd name="T5" fmla="*/ 0 h 14"/>
                <a:gd name="T6" fmla="*/ 14 w 14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4">
                  <a:moveTo>
                    <a:pt x="14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4" y="14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HN"/>
            </a:p>
          </p:txBody>
        </p:sp>
        <p:sp>
          <p:nvSpPr>
            <p:cNvPr id="99" name="Freeform 104"/>
            <p:cNvSpPr>
              <a:spLocks/>
            </p:cNvSpPr>
            <p:nvPr/>
          </p:nvSpPr>
          <p:spPr bwMode="auto">
            <a:xfrm>
              <a:off x="9231313" y="2540000"/>
              <a:ext cx="46038" cy="69850"/>
            </a:xfrm>
            <a:custGeom>
              <a:avLst/>
              <a:gdLst>
                <a:gd name="T0" fmla="*/ 0 w 29"/>
                <a:gd name="T1" fmla="*/ 14 h 44"/>
                <a:gd name="T2" fmla="*/ 0 w 29"/>
                <a:gd name="T3" fmla="*/ 44 h 44"/>
                <a:gd name="T4" fmla="*/ 29 w 29"/>
                <a:gd name="T5" fmla="*/ 44 h 44"/>
                <a:gd name="T6" fmla="*/ 29 w 29"/>
                <a:gd name="T7" fmla="*/ 14 h 44"/>
                <a:gd name="T8" fmla="*/ 14 w 29"/>
                <a:gd name="T9" fmla="*/ 0 h 44"/>
                <a:gd name="T10" fmla="*/ 0 w 29"/>
                <a:gd name="T11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44">
                  <a:moveTo>
                    <a:pt x="0" y="14"/>
                  </a:moveTo>
                  <a:lnTo>
                    <a:pt x="0" y="44"/>
                  </a:lnTo>
                  <a:lnTo>
                    <a:pt x="29" y="44"/>
                  </a:lnTo>
                  <a:lnTo>
                    <a:pt x="29" y="14"/>
                  </a:lnTo>
                  <a:lnTo>
                    <a:pt x="14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HN"/>
            </a:p>
          </p:txBody>
        </p:sp>
        <p:sp>
          <p:nvSpPr>
            <p:cNvPr id="100" name="Freeform 105"/>
            <p:cNvSpPr>
              <a:spLocks/>
            </p:cNvSpPr>
            <p:nvPr/>
          </p:nvSpPr>
          <p:spPr bwMode="auto">
            <a:xfrm>
              <a:off x="9231313" y="2540000"/>
              <a:ext cx="22225" cy="22225"/>
            </a:xfrm>
            <a:custGeom>
              <a:avLst/>
              <a:gdLst>
                <a:gd name="T0" fmla="*/ 0 w 14"/>
                <a:gd name="T1" fmla="*/ 14 h 14"/>
                <a:gd name="T2" fmla="*/ 0 w 14"/>
                <a:gd name="T3" fmla="*/ 0 h 14"/>
                <a:gd name="T4" fmla="*/ 14 w 14"/>
                <a:gd name="T5" fmla="*/ 0 h 14"/>
                <a:gd name="T6" fmla="*/ 0 w 14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4">
                  <a:moveTo>
                    <a:pt x="0" y="14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HN"/>
            </a:p>
          </p:txBody>
        </p:sp>
        <p:sp>
          <p:nvSpPr>
            <p:cNvPr id="101" name="Freeform 111"/>
            <p:cNvSpPr>
              <a:spLocks noEditPoints="1"/>
            </p:cNvSpPr>
            <p:nvPr/>
          </p:nvSpPr>
          <p:spPr bwMode="auto">
            <a:xfrm>
              <a:off x="8688388" y="2351087"/>
              <a:ext cx="487363" cy="528638"/>
            </a:xfrm>
            <a:custGeom>
              <a:avLst/>
              <a:gdLst>
                <a:gd name="T0" fmla="*/ 581 w 1058"/>
                <a:gd name="T1" fmla="*/ 310 h 1147"/>
                <a:gd name="T2" fmla="*/ 493 w 1058"/>
                <a:gd name="T3" fmla="*/ 290 h 1147"/>
                <a:gd name="T4" fmla="*/ 365 w 1058"/>
                <a:gd name="T5" fmla="*/ 240 h 1147"/>
                <a:gd name="T6" fmla="*/ 306 w 1058"/>
                <a:gd name="T7" fmla="*/ 361 h 1147"/>
                <a:gd name="T8" fmla="*/ 22 w 1058"/>
                <a:gd name="T9" fmla="*/ 1072 h 1147"/>
                <a:gd name="T10" fmla="*/ 80 w 1058"/>
                <a:gd name="T11" fmla="*/ 1061 h 1147"/>
                <a:gd name="T12" fmla="*/ 239 w 1058"/>
                <a:gd name="T13" fmla="*/ 777 h 1147"/>
                <a:gd name="T14" fmla="*/ 377 w 1058"/>
                <a:gd name="T15" fmla="*/ 1125 h 1147"/>
                <a:gd name="T16" fmla="*/ 423 w 1058"/>
                <a:gd name="T17" fmla="*/ 1064 h 1147"/>
                <a:gd name="T18" fmla="*/ 442 w 1058"/>
                <a:gd name="T19" fmla="*/ 507 h 1147"/>
                <a:gd name="T20" fmla="*/ 551 w 1058"/>
                <a:gd name="T21" fmla="*/ 776 h 1147"/>
                <a:gd name="T22" fmla="*/ 628 w 1058"/>
                <a:gd name="T23" fmla="*/ 871 h 1147"/>
                <a:gd name="T24" fmla="*/ 701 w 1058"/>
                <a:gd name="T25" fmla="*/ 1056 h 1147"/>
                <a:gd name="T26" fmla="*/ 773 w 1058"/>
                <a:gd name="T27" fmla="*/ 1103 h 1147"/>
                <a:gd name="T28" fmla="*/ 718 w 1058"/>
                <a:gd name="T29" fmla="*/ 964 h 1147"/>
                <a:gd name="T30" fmla="*/ 682 w 1058"/>
                <a:gd name="T31" fmla="*/ 777 h 1147"/>
                <a:gd name="T32" fmla="*/ 665 w 1058"/>
                <a:gd name="T33" fmla="*/ 554 h 1147"/>
                <a:gd name="T34" fmla="*/ 860 w 1058"/>
                <a:gd name="T35" fmla="*/ 527 h 1147"/>
                <a:gd name="T36" fmla="*/ 894 w 1058"/>
                <a:gd name="T37" fmla="*/ 1070 h 1147"/>
                <a:gd name="T38" fmla="*/ 1043 w 1058"/>
                <a:gd name="T39" fmla="*/ 1101 h 1147"/>
                <a:gd name="T40" fmla="*/ 1056 w 1058"/>
                <a:gd name="T41" fmla="*/ 534 h 1147"/>
                <a:gd name="T42" fmla="*/ 863 w 1058"/>
                <a:gd name="T43" fmla="*/ 231 h 1147"/>
                <a:gd name="T44" fmla="*/ 673 w 1058"/>
                <a:gd name="T45" fmla="*/ 259 h 1147"/>
                <a:gd name="T46" fmla="*/ 594 w 1058"/>
                <a:gd name="T47" fmla="*/ 13 h 1147"/>
                <a:gd name="T48" fmla="*/ 712 w 1058"/>
                <a:gd name="T49" fmla="*/ 91 h 1147"/>
                <a:gd name="T50" fmla="*/ 326 w 1058"/>
                <a:gd name="T51" fmla="*/ 86 h 1147"/>
                <a:gd name="T52" fmla="*/ 286 w 1058"/>
                <a:gd name="T53" fmla="*/ 151 h 1147"/>
                <a:gd name="T54" fmla="*/ 421 w 1058"/>
                <a:gd name="T55" fmla="*/ 201 h 1147"/>
                <a:gd name="T56" fmla="*/ 425 w 1058"/>
                <a:gd name="T57" fmla="*/ 35 h 1147"/>
                <a:gd name="T58" fmla="*/ 550 w 1058"/>
                <a:gd name="T59" fmla="*/ 647 h 1147"/>
                <a:gd name="T60" fmla="*/ 484 w 1058"/>
                <a:gd name="T61" fmla="*/ 407 h 1147"/>
                <a:gd name="T62" fmla="*/ 550 w 1058"/>
                <a:gd name="T63" fmla="*/ 647 h 1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58" h="1147">
                  <a:moveTo>
                    <a:pt x="635" y="388"/>
                  </a:moveTo>
                  <a:cubicBezTo>
                    <a:pt x="619" y="363"/>
                    <a:pt x="599" y="335"/>
                    <a:pt x="581" y="310"/>
                  </a:cubicBezTo>
                  <a:cubicBezTo>
                    <a:pt x="573" y="297"/>
                    <a:pt x="563" y="281"/>
                    <a:pt x="546" y="277"/>
                  </a:cubicBezTo>
                  <a:cubicBezTo>
                    <a:pt x="517" y="268"/>
                    <a:pt x="508" y="281"/>
                    <a:pt x="493" y="290"/>
                  </a:cubicBezTo>
                  <a:cubicBezTo>
                    <a:pt x="479" y="272"/>
                    <a:pt x="481" y="242"/>
                    <a:pt x="455" y="239"/>
                  </a:cubicBezTo>
                  <a:cubicBezTo>
                    <a:pt x="446" y="238"/>
                    <a:pt x="372" y="238"/>
                    <a:pt x="365" y="240"/>
                  </a:cubicBezTo>
                  <a:cubicBezTo>
                    <a:pt x="347" y="244"/>
                    <a:pt x="344" y="266"/>
                    <a:pt x="332" y="295"/>
                  </a:cubicBezTo>
                  <a:cubicBezTo>
                    <a:pt x="323" y="318"/>
                    <a:pt x="315" y="339"/>
                    <a:pt x="306" y="361"/>
                  </a:cubicBezTo>
                  <a:cubicBezTo>
                    <a:pt x="221" y="573"/>
                    <a:pt x="131" y="794"/>
                    <a:pt x="48" y="1006"/>
                  </a:cubicBezTo>
                  <a:cubicBezTo>
                    <a:pt x="40" y="1029"/>
                    <a:pt x="31" y="1050"/>
                    <a:pt x="22" y="1072"/>
                  </a:cubicBezTo>
                  <a:cubicBezTo>
                    <a:pt x="9" y="1104"/>
                    <a:pt x="0" y="1107"/>
                    <a:pt x="20" y="1135"/>
                  </a:cubicBezTo>
                  <a:cubicBezTo>
                    <a:pt x="57" y="1141"/>
                    <a:pt x="54" y="1125"/>
                    <a:pt x="80" y="1061"/>
                  </a:cubicBezTo>
                  <a:cubicBezTo>
                    <a:pt x="99" y="1012"/>
                    <a:pt x="184" y="792"/>
                    <a:pt x="195" y="777"/>
                  </a:cubicBezTo>
                  <a:lnTo>
                    <a:pt x="239" y="777"/>
                  </a:lnTo>
                  <a:lnTo>
                    <a:pt x="372" y="438"/>
                  </a:lnTo>
                  <a:cubicBezTo>
                    <a:pt x="381" y="523"/>
                    <a:pt x="365" y="1103"/>
                    <a:pt x="377" y="1125"/>
                  </a:cubicBezTo>
                  <a:cubicBezTo>
                    <a:pt x="384" y="1136"/>
                    <a:pt x="397" y="1141"/>
                    <a:pt x="412" y="1132"/>
                  </a:cubicBezTo>
                  <a:cubicBezTo>
                    <a:pt x="429" y="1122"/>
                    <a:pt x="423" y="1089"/>
                    <a:pt x="423" y="1064"/>
                  </a:cubicBezTo>
                  <a:lnTo>
                    <a:pt x="423" y="471"/>
                  </a:lnTo>
                  <a:cubicBezTo>
                    <a:pt x="433" y="480"/>
                    <a:pt x="436" y="494"/>
                    <a:pt x="442" y="507"/>
                  </a:cubicBezTo>
                  <a:cubicBezTo>
                    <a:pt x="447" y="520"/>
                    <a:pt x="452" y="532"/>
                    <a:pt x="457" y="546"/>
                  </a:cubicBezTo>
                  <a:cubicBezTo>
                    <a:pt x="462" y="560"/>
                    <a:pt x="544" y="772"/>
                    <a:pt x="551" y="776"/>
                  </a:cubicBezTo>
                  <a:lnTo>
                    <a:pt x="592" y="777"/>
                  </a:lnTo>
                  <a:cubicBezTo>
                    <a:pt x="599" y="806"/>
                    <a:pt x="616" y="841"/>
                    <a:pt x="628" y="871"/>
                  </a:cubicBezTo>
                  <a:cubicBezTo>
                    <a:pt x="640" y="902"/>
                    <a:pt x="652" y="932"/>
                    <a:pt x="664" y="963"/>
                  </a:cubicBezTo>
                  <a:cubicBezTo>
                    <a:pt x="677" y="995"/>
                    <a:pt x="688" y="1024"/>
                    <a:pt x="701" y="1056"/>
                  </a:cubicBezTo>
                  <a:cubicBezTo>
                    <a:pt x="715" y="1089"/>
                    <a:pt x="726" y="1135"/>
                    <a:pt x="748" y="1137"/>
                  </a:cubicBezTo>
                  <a:cubicBezTo>
                    <a:pt x="766" y="1138"/>
                    <a:pt x="778" y="1123"/>
                    <a:pt x="773" y="1103"/>
                  </a:cubicBezTo>
                  <a:cubicBezTo>
                    <a:pt x="770" y="1091"/>
                    <a:pt x="759" y="1068"/>
                    <a:pt x="755" y="1056"/>
                  </a:cubicBezTo>
                  <a:cubicBezTo>
                    <a:pt x="742" y="1026"/>
                    <a:pt x="731" y="996"/>
                    <a:pt x="718" y="964"/>
                  </a:cubicBezTo>
                  <a:cubicBezTo>
                    <a:pt x="705" y="932"/>
                    <a:pt x="650" y="799"/>
                    <a:pt x="645" y="777"/>
                  </a:cubicBezTo>
                  <a:lnTo>
                    <a:pt x="682" y="777"/>
                  </a:lnTo>
                  <a:cubicBezTo>
                    <a:pt x="682" y="754"/>
                    <a:pt x="562" y="481"/>
                    <a:pt x="554" y="446"/>
                  </a:cubicBezTo>
                  <a:cubicBezTo>
                    <a:pt x="598" y="499"/>
                    <a:pt x="617" y="561"/>
                    <a:pt x="665" y="554"/>
                  </a:cubicBezTo>
                  <a:cubicBezTo>
                    <a:pt x="723" y="544"/>
                    <a:pt x="711" y="450"/>
                    <a:pt x="737" y="405"/>
                  </a:cubicBezTo>
                  <a:cubicBezTo>
                    <a:pt x="751" y="413"/>
                    <a:pt x="835" y="502"/>
                    <a:pt x="860" y="527"/>
                  </a:cubicBezTo>
                  <a:cubicBezTo>
                    <a:pt x="888" y="555"/>
                    <a:pt x="893" y="552"/>
                    <a:pt x="893" y="578"/>
                  </a:cubicBezTo>
                  <a:cubicBezTo>
                    <a:pt x="893" y="629"/>
                    <a:pt x="889" y="1040"/>
                    <a:pt x="894" y="1070"/>
                  </a:cubicBezTo>
                  <a:cubicBezTo>
                    <a:pt x="901" y="1113"/>
                    <a:pt x="942" y="1147"/>
                    <a:pt x="995" y="1135"/>
                  </a:cubicBezTo>
                  <a:cubicBezTo>
                    <a:pt x="1017" y="1130"/>
                    <a:pt x="1034" y="1114"/>
                    <a:pt x="1043" y="1101"/>
                  </a:cubicBezTo>
                  <a:cubicBezTo>
                    <a:pt x="1058" y="1077"/>
                    <a:pt x="1056" y="1061"/>
                    <a:pt x="1056" y="1030"/>
                  </a:cubicBezTo>
                  <a:lnTo>
                    <a:pt x="1056" y="534"/>
                  </a:lnTo>
                  <a:cubicBezTo>
                    <a:pt x="1056" y="392"/>
                    <a:pt x="1049" y="418"/>
                    <a:pt x="944" y="314"/>
                  </a:cubicBezTo>
                  <a:cubicBezTo>
                    <a:pt x="917" y="287"/>
                    <a:pt x="890" y="259"/>
                    <a:pt x="863" y="231"/>
                  </a:cubicBezTo>
                  <a:cubicBezTo>
                    <a:pt x="831" y="199"/>
                    <a:pt x="805" y="167"/>
                    <a:pt x="754" y="173"/>
                  </a:cubicBezTo>
                  <a:cubicBezTo>
                    <a:pt x="704" y="180"/>
                    <a:pt x="685" y="213"/>
                    <a:pt x="673" y="259"/>
                  </a:cubicBezTo>
                  <a:cubicBezTo>
                    <a:pt x="667" y="282"/>
                    <a:pt x="644" y="375"/>
                    <a:pt x="635" y="388"/>
                  </a:cubicBezTo>
                  <a:close/>
                  <a:moveTo>
                    <a:pt x="594" y="13"/>
                  </a:moveTo>
                  <a:cubicBezTo>
                    <a:pt x="545" y="24"/>
                    <a:pt x="504" y="69"/>
                    <a:pt x="516" y="131"/>
                  </a:cubicBezTo>
                  <a:cubicBezTo>
                    <a:pt x="540" y="260"/>
                    <a:pt x="738" y="225"/>
                    <a:pt x="712" y="91"/>
                  </a:cubicBezTo>
                  <a:cubicBezTo>
                    <a:pt x="703" y="43"/>
                    <a:pt x="654" y="0"/>
                    <a:pt x="594" y="13"/>
                  </a:cubicBezTo>
                  <a:close/>
                  <a:moveTo>
                    <a:pt x="326" y="86"/>
                  </a:moveTo>
                  <a:lnTo>
                    <a:pt x="286" y="86"/>
                  </a:lnTo>
                  <a:lnTo>
                    <a:pt x="286" y="151"/>
                  </a:lnTo>
                  <a:lnTo>
                    <a:pt x="326" y="151"/>
                  </a:lnTo>
                  <a:cubicBezTo>
                    <a:pt x="331" y="210"/>
                    <a:pt x="339" y="201"/>
                    <a:pt x="421" y="201"/>
                  </a:cubicBezTo>
                  <a:cubicBezTo>
                    <a:pt x="493" y="202"/>
                    <a:pt x="487" y="187"/>
                    <a:pt x="487" y="120"/>
                  </a:cubicBezTo>
                  <a:cubicBezTo>
                    <a:pt x="487" y="53"/>
                    <a:pt x="496" y="35"/>
                    <a:pt x="425" y="35"/>
                  </a:cubicBezTo>
                  <a:cubicBezTo>
                    <a:pt x="366" y="35"/>
                    <a:pt x="326" y="21"/>
                    <a:pt x="326" y="86"/>
                  </a:cubicBezTo>
                  <a:close/>
                  <a:moveTo>
                    <a:pt x="550" y="647"/>
                  </a:moveTo>
                  <a:lnTo>
                    <a:pt x="579" y="648"/>
                  </a:lnTo>
                  <a:cubicBezTo>
                    <a:pt x="573" y="622"/>
                    <a:pt x="504" y="458"/>
                    <a:pt x="484" y="407"/>
                  </a:cubicBezTo>
                  <a:cubicBezTo>
                    <a:pt x="470" y="370"/>
                    <a:pt x="476" y="372"/>
                    <a:pt x="443" y="373"/>
                  </a:cubicBezTo>
                  <a:lnTo>
                    <a:pt x="550" y="6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HN"/>
            </a:p>
          </p:txBody>
        </p:sp>
        <p:sp>
          <p:nvSpPr>
            <p:cNvPr id="102" name="Oval 112"/>
            <p:cNvSpPr>
              <a:spLocks noChangeArrowheads="1"/>
            </p:cNvSpPr>
            <p:nvPr/>
          </p:nvSpPr>
          <p:spPr bwMode="auto">
            <a:xfrm>
              <a:off x="8551863" y="2219325"/>
              <a:ext cx="731838" cy="733425"/>
            </a:xfrm>
            <a:prstGeom prst="ellipse">
              <a:avLst/>
            </a:prstGeom>
            <a:noFill/>
            <a:ln w="46038" cap="flat">
              <a:solidFill>
                <a:srgbClr val="FEFEF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HN"/>
            </a:p>
          </p:txBody>
        </p:sp>
        <p:sp>
          <p:nvSpPr>
            <p:cNvPr id="103" name="Oval 113"/>
            <p:cNvSpPr>
              <a:spLocks noChangeArrowheads="1"/>
            </p:cNvSpPr>
            <p:nvPr/>
          </p:nvSpPr>
          <p:spPr bwMode="auto">
            <a:xfrm>
              <a:off x="8575675" y="2243137"/>
              <a:ext cx="684213" cy="685800"/>
            </a:xfrm>
            <a:prstGeom prst="ellipse">
              <a:avLst/>
            </a:prstGeom>
            <a:noFill/>
            <a:ln w="46038" cap="flat">
              <a:solidFill>
                <a:srgbClr val="69ABE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HN"/>
            </a:p>
          </p:txBody>
        </p:sp>
      </p:grpSp>
      <p:grpSp>
        <p:nvGrpSpPr>
          <p:cNvPr id="116" name="Grupo 115"/>
          <p:cNvGrpSpPr/>
          <p:nvPr/>
        </p:nvGrpSpPr>
        <p:grpSpPr>
          <a:xfrm>
            <a:off x="3074681" y="4753758"/>
            <a:ext cx="348857" cy="348857"/>
            <a:chOff x="8551863" y="3752850"/>
            <a:chExt cx="731838" cy="731838"/>
          </a:xfrm>
        </p:grpSpPr>
        <p:sp>
          <p:nvSpPr>
            <p:cNvPr id="117" name="Freeform 128"/>
            <p:cNvSpPr>
              <a:spLocks noEditPoints="1"/>
            </p:cNvSpPr>
            <p:nvPr/>
          </p:nvSpPr>
          <p:spPr bwMode="auto">
            <a:xfrm>
              <a:off x="8707438" y="3921125"/>
              <a:ext cx="425450" cy="431800"/>
            </a:xfrm>
            <a:custGeom>
              <a:avLst/>
              <a:gdLst>
                <a:gd name="T0" fmla="*/ 649 w 921"/>
                <a:gd name="T1" fmla="*/ 337 h 938"/>
                <a:gd name="T2" fmla="*/ 476 w 921"/>
                <a:gd name="T3" fmla="*/ 638 h 938"/>
                <a:gd name="T4" fmla="*/ 619 w 921"/>
                <a:gd name="T5" fmla="*/ 871 h 938"/>
                <a:gd name="T6" fmla="*/ 648 w 921"/>
                <a:gd name="T7" fmla="*/ 903 h 938"/>
                <a:gd name="T8" fmla="*/ 725 w 921"/>
                <a:gd name="T9" fmla="*/ 877 h 938"/>
                <a:gd name="T10" fmla="*/ 884 w 921"/>
                <a:gd name="T11" fmla="*/ 595 h 938"/>
                <a:gd name="T12" fmla="*/ 649 w 921"/>
                <a:gd name="T13" fmla="*/ 337 h 938"/>
                <a:gd name="T14" fmla="*/ 3 w 921"/>
                <a:gd name="T15" fmla="*/ 157 h 938"/>
                <a:gd name="T16" fmla="*/ 4 w 921"/>
                <a:gd name="T17" fmla="*/ 792 h 938"/>
                <a:gd name="T18" fmla="*/ 248 w 921"/>
                <a:gd name="T19" fmla="*/ 640 h 938"/>
                <a:gd name="T20" fmla="*/ 247 w 921"/>
                <a:gd name="T21" fmla="*/ 1 h 938"/>
                <a:gd name="T22" fmla="*/ 31 w 921"/>
                <a:gd name="T23" fmla="*/ 134 h 938"/>
                <a:gd name="T24" fmla="*/ 3 w 921"/>
                <a:gd name="T25" fmla="*/ 157 h 938"/>
                <a:gd name="T26" fmla="*/ 308 w 921"/>
                <a:gd name="T27" fmla="*/ 641 h 938"/>
                <a:gd name="T28" fmla="*/ 426 w 921"/>
                <a:gd name="T29" fmla="*/ 696 h 938"/>
                <a:gd name="T30" fmla="*/ 403 w 921"/>
                <a:gd name="T31" fmla="*/ 643 h 938"/>
                <a:gd name="T32" fmla="*/ 423 w 921"/>
                <a:gd name="T33" fmla="*/ 439 h 938"/>
                <a:gd name="T34" fmla="*/ 583 w 921"/>
                <a:gd name="T35" fmla="*/ 291 h 938"/>
                <a:gd name="T36" fmla="*/ 583 w 921"/>
                <a:gd name="T37" fmla="*/ 151 h 938"/>
                <a:gd name="T38" fmla="*/ 309 w 921"/>
                <a:gd name="T39" fmla="*/ 0 h 938"/>
                <a:gd name="T40" fmla="*/ 308 w 921"/>
                <a:gd name="T41" fmla="*/ 641 h 938"/>
                <a:gd name="T42" fmla="*/ 644 w 921"/>
                <a:gd name="T43" fmla="*/ 152 h 938"/>
                <a:gd name="T44" fmla="*/ 644 w 921"/>
                <a:gd name="T45" fmla="*/ 275 h 938"/>
                <a:gd name="T46" fmla="*/ 882 w 921"/>
                <a:gd name="T47" fmla="*/ 356 h 938"/>
                <a:gd name="T48" fmla="*/ 918 w 921"/>
                <a:gd name="T49" fmla="*/ 416 h 938"/>
                <a:gd name="T50" fmla="*/ 918 w 921"/>
                <a:gd name="T51" fmla="*/ 0 h 938"/>
                <a:gd name="T52" fmla="*/ 644 w 921"/>
                <a:gd name="T53" fmla="*/ 152 h 938"/>
                <a:gd name="T54" fmla="*/ 652 w 921"/>
                <a:gd name="T55" fmla="*/ 442 h 938"/>
                <a:gd name="T56" fmla="*/ 697 w 921"/>
                <a:gd name="T57" fmla="*/ 622 h 938"/>
                <a:gd name="T58" fmla="*/ 652 w 921"/>
                <a:gd name="T59" fmla="*/ 442 h 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21" h="938">
                  <a:moveTo>
                    <a:pt x="649" y="337"/>
                  </a:moveTo>
                  <a:cubicBezTo>
                    <a:pt x="516" y="355"/>
                    <a:pt x="425" y="486"/>
                    <a:pt x="476" y="638"/>
                  </a:cubicBezTo>
                  <a:cubicBezTo>
                    <a:pt x="508" y="735"/>
                    <a:pt x="562" y="799"/>
                    <a:pt x="619" y="871"/>
                  </a:cubicBezTo>
                  <a:cubicBezTo>
                    <a:pt x="626" y="880"/>
                    <a:pt x="640" y="896"/>
                    <a:pt x="648" y="903"/>
                  </a:cubicBezTo>
                  <a:cubicBezTo>
                    <a:pt x="683" y="938"/>
                    <a:pt x="710" y="892"/>
                    <a:pt x="725" y="877"/>
                  </a:cubicBezTo>
                  <a:cubicBezTo>
                    <a:pt x="787" y="814"/>
                    <a:pt x="869" y="682"/>
                    <a:pt x="884" y="595"/>
                  </a:cubicBezTo>
                  <a:cubicBezTo>
                    <a:pt x="909" y="448"/>
                    <a:pt x="793" y="318"/>
                    <a:pt x="649" y="337"/>
                  </a:cubicBezTo>
                  <a:close/>
                  <a:moveTo>
                    <a:pt x="3" y="157"/>
                  </a:moveTo>
                  <a:cubicBezTo>
                    <a:pt x="3" y="237"/>
                    <a:pt x="0" y="759"/>
                    <a:pt x="4" y="792"/>
                  </a:cubicBezTo>
                  <a:lnTo>
                    <a:pt x="248" y="640"/>
                  </a:lnTo>
                  <a:lnTo>
                    <a:pt x="247" y="1"/>
                  </a:lnTo>
                  <a:cubicBezTo>
                    <a:pt x="234" y="5"/>
                    <a:pt x="61" y="116"/>
                    <a:pt x="31" y="134"/>
                  </a:cubicBezTo>
                  <a:cubicBezTo>
                    <a:pt x="22" y="140"/>
                    <a:pt x="3" y="147"/>
                    <a:pt x="3" y="157"/>
                  </a:cubicBezTo>
                  <a:close/>
                  <a:moveTo>
                    <a:pt x="308" y="641"/>
                  </a:moveTo>
                  <a:lnTo>
                    <a:pt x="426" y="696"/>
                  </a:lnTo>
                  <a:cubicBezTo>
                    <a:pt x="416" y="677"/>
                    <a:pt x="408" y="672"/>
                    <a:pt x="403" y="643"/>
                  </a:cubicBezTo>
                  <a:cubicBezTo>
                    <a:pt x="391" y="586"/>
                    <a:pt x="402" y="488"/>
                    <a:pt x="423" y="439"/>
                  </a:cubicBezTo>
                  <a:cubicBezTo>
                    <a:pt x="449" y="377"/>
                    <a:pt x="513" y="309"/>
                    <a:pt x="583" y="291"/>
                  </a:cubicBezTo>
                  <a:lnTo>
                    <a:pt x="583" y="151"/>
                  </a:lnTo>
                  <a:lnTo>
                    <a:pt x="309" y="0"/>
                  </a:lnTo>
                  <a:lnTo>
                    <a:pt x="308" y="641"/>
                  </a:lnTo>
                  <a:close/>
                  <a:moveTo>
                    <a:pt x="644" y="152"/>
                  </a:moveTo>
                  <a:lnTo>
                    <a:pt x="644" y="275"/>
                  </a:lnTo>
                  <a:cubicBezTo>
                    <a:pt x="730" y="270"/>
                    <a:pt x="823" y="296"/>
                    <a:pt x="882" y="356"/>
                  </a:cubicBezTo>
                  <a:cubicBezTo>
                    <a:pt x="903" y="377"/>
                    <a:pt x="904" y="385"/>
                    <a:pt x="918" y="416"/>
                  </a:cubicBezTo>
                  <a:cubicBezTo>
                    <a:pt x="921" y="374"/>
                    <a:pt x="921" y="41"/>
                    <a:pt x="918" y="0"/>
                  </a:cubicBezTo>
                  <a:lnTo>
                    <a:pt x="644" y="152"/>
                  </a:lnTo>
                  <a:close/>
                  <a:moveTo>
                    <a:pt x="652" y="442"/>
                  </a:moveTo>
                  <a:cubicBezTo>
                    <a:pt x="533" y="475"/>
                    <a:pt x="582" y="652"/>
                    <a:pt x="697" y="622"/>
                  </a:cubicBezTo>
                  <a:cubicBezTo>
                    <a:pt x="815" y="592"/>
                    <a:pt x="767" y="410"/>
                    <a:pt x="652" y="4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HN"/>
            </a:p>
          </p:txBody>
        </p:sp>
        <p:sp>
          <p:nvSpPr>
            <p:cNvPr id="118" name="Oval 129"/>
            <p:cNvSpPr>
              <a:spLocks noChangeArrowheads="1"/>
            </p:cNvSpPr>
            <p:nvPr/>
          </p:nvSpPr>
          <p:spPr bwMode="auto">
            <a:xfrm>
              <a:off x="8551863" y="3752850"/>
              <a:ext cx="731838" cy="731838"/>
            </a:xfrm>
            <a:prstGeom prst="ellipse">
              <a:avLst/>
            </a:prstGeom>
            <a:noFill/>
            <a:ln w="46038" cap="flat">
              <a:solidFill>
                <a:srgbClr val="FEFEF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HN"/>
            </a:p>
          </p:txBody>
        </p:sp>
        <p:sp>
          <p:nvSpPr>
            <p:cNvPr id="119" name="Oval 130"/>
            <p:cNvSpPr>
              <a:spLocks noChangeArrowheads="1"/>
            </p:cNvSpPr>
            <p:nvPr/>
          </p:nvSpPr>
          <p:spPr bwMode="auto">
            <a:xfrm>
              <a:off x="8575675" y="3775075"/>
              <a:ext cx="684213" cy="685800"/>
            </a:xfrm>
            <a:prstGeom prst="ellipse">
              <a:avLst/>
            </a:prstGeom>
            <a:noFill/>
            <a:ln w="46038" cap="flat">
              <a:solidFill>
                <a:srgbClr val="00AF3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HN"/>
            </a:p>
          </p:txBody>
        </p:sp>
      </p:grpSp>
      <p:grpSp>
        <p:nvGrpSpPr>
          <p:cNvPr id="136" name="Grupo 135"/>
          <p:cNvGrpSpPr/>
          <p:nvPr/>
        </p:nvGrpSpPr>
        <p:grpSpPr>
          <a:xfrm>
            <a:off x="6258211" y="4205873"/>
            <a:ext cx="348857" cy="348857"/>
            <a:chOff x="8551863" y="5218113"/>
            <a:chExt cx="731838" cy="731838"/>
          </a:xfrm>
        </p:grpSpPr>
        <p:sp>
          <p:nvSpPr>
            <p:cNvPr id="137" name="Freeform 136"/>
            <p:cNvSpPr>
              <a:spLocks/>
            </p:cNvSpPr>
            <p:nvPr/>
          </p:nvSpPr>
          <p:spPr bwMode="auto">
            <a:xfrm>
              <a:off x="9231313" y="5621338"/>
              <a:ext cx="22225" cy="23813"/>
            </a:xfrm>
            <a:custGeom>
              <a:avLst/>
              <a:gdLst>
                <a:gd name="T0" fmla="*/ 14 w 14"/>
                <a:gd name="T1" fmla="*/ 15 h 15"/>
                <a:gd name="T2" fmla="*/ 0 w 14"/>
                <a:gd name="T3" fmla="*/ 15 h 15"/>
                <a:gd name="T4" fmla="*/ 0 w 14"/>
                <a:gd name="T5" fmla="*/ 0 h 15"/>
                <a:gd name="T6" fmla="*/ 14 w 14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5">
                  <a:moveTo>
                    <a:pt x="14" y="15"/>
                  </a:moveTo>
                  <a:lnTo>
                    <a:pt x="0" y="15"/>
                  </a:lnTo>
                  <a:lnTo>
                    <a:pt x="0" y="0"/>
                  </a:lnTo>
                  <a:lnTo>
                    <a:pt x="14" y="15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HN"/>
            </a:p>
          </p:txBody>
        </p:sp>
        <p:sp>
          <p:nvSpPr>
            <p:cNvPr id="138" name="Freeform 137"/>
            <p:cNvSpPr>
              <a:spLocks/>
            </p:cNvSpPr>
            <p:nvPr/>
          </p:nvSpPr>
          <p:spPr bwMode="auto">
            <a:xfrm>
              <a:off x="9231313" y="5551488"/>
              <a:ext cx="46038" cy="69850"/>
            </a:xfrm>
            <a:custGeom>
              <a:avLst/>
              <a:gdLst>
                <a:gd name="T0" fmla="*/ 0 w 29"/>
                <a:gd name="T1" fmla="*/ 15 h 44"/>
                <a:gd name="T2" fmla="*/ 0 w 29"/>
                <a:gd name="T3" fmla="*/ 44 h 44"/>
                <a:gd name="T4" fmla="*/ 29 w 29"/>
                <a:gd name="T5" fmla="*/ 44 h 44"/>
                <a:gd name="T6" fmla="*/ 29 w 29"/>
                <a:gd name="T7" fmla="*/ 15 h 44"/>
                <a:gd name="T8" fmla="*/ 14 w 29"/>
                <a:gd name="T9" fmla="*/ 0 h 44"/>
                <a:gd name="T10" fmla="*/ 0 w 29"/>
                <a:gd name="T11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44">
                  <a:moveTo>
                    <a:pt x="0" y="15"/>
                  </a:moveTo>
                  <a:lnTo>
                    <a:pt x="0" y="44"/>
                  </a:lnTo>
                  <a:lnTo>
                    <a:pt x="29" y="44"/>
                  </a:lnTo>
                  <a:lnTo>
                    <a:pt x="29" y="15"/>
                  </a:lnTo>
                  <a:lnTo>
                    <a:pt x="14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HN"/>
            </a:p>
          </p:txBody>
        </p:sp>
        <p:sp>
          <p:nvSpPr>
            <p:cNvPr id="139" name="Freeform 138"/>
            <p:cNvSpPr>
              <a:spLocks/>
            </p:cNvSpPr>
            <p:nvPr/>
          </p:nvSpPr>
          <p:spPr bwMode="auto">
            <a:xfrm>
              <a:off x="9231313" y="5551488"/>
              <a:ext cx="22225" cy="23813"/>
            </a:xfrm>
            <a:custGeom>
              <a:avLst/>
              <a:gdLst>
                <a:gd name="T0" fmla="*/ 0 w 14"/>
                <a:gd name="T1" fmla="*/ 15 h 15"/>
                <a:gd name="T2" fmla="*/ 0 w 14"/>
                <a:gd name="T3" fmla="*/ 0 h 15"/>
                <a:gd name="T4" fmla="*/ 14 w 14"/>
                <a:gd name="T5" fmla="*/ 0 h 15"/>
                <a:gd name="T6" fmla="*/ 0 w 14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5">
                  <a:moveTo>
                    <a:pt x="0" y="15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HN"/>
            </a:p>
          </p:txBody>
        </p:sp>
        <p:sp>
          <p:nvSpPr>
            <p:cNvPr id="140" name="Freeform 144"/>
            <p:cNvSpPr>
              <a:spLocks/>
            </p:cNvSpPr>
            <p:nvPr/>
          </p:nvSpPr>
          <p:spPr bwMode="auto">
            <a:xfrm>
              <a:off x="8813800" y="5364163"/>
              <a:ext cx="358775" cy="330200"/>
            </a:xfrm>
            <a:custGeom>
              <a:avLst/>
              <a:gdLst>
                <a:gd name="T0" fmla="*/ 481 w 779"/>
                <a:gd name="T1" fmla="*/ 113 h 715"/>
                <a:gd name="T2" fmla="*/ 54 w 779"/>
                <a:gd name="T3" fmla="*/ 496 h 715"/>
                <a:gd name="T4" fmla="*/ 3 w 779"/>
                <a:gd name="T5" fmla="*/ 715 h 715"/>
                <a:gd name="T6" fmla="*/ 20 w 779"/>
                <a:gd name="T7" fmla="*/ 690 h 715"/>
                <a:gd name="T8" fmla="*/ 480 w 779"/>
                <a:gd name="T9" fmla="*/ 477 h 715"/>
                <a:gd name="T10" fmla="*/ 480 w 779"/>
                <a:gd name="T11" fmla="*/ 596 h 715"/>
                <a:gd name="T12" fmla="*/ 629 w 779"/>
                <a:gd name="T13" fmla="*/ 448 h 715"/>
                <a:gd name="T14" fmla="*/ 779 w 779"/>
                <a:gd name="T15" fmla="*/ 298 h 715"/>
                <a:gd name="T16" fmla="*/ 482 w 779"/>
                <a:gd name="T17" fmla="*/ 0 h 715"/>
                <a:gd name="T18" fmla="*/ 481 w 779"/>
                <a:gd name="T19" fmla="*/ 113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9" h="715">
                  <a:moveTo>
                    <a:pt x="481" y="113"/>
                  </a:moveTo>
                  <a:cubicBezTo>
                    <a:pt x="256" y="169"/>
                    <a:pt x="128" y="301"/>
                    <a:pt x="54" y="496"/>
                  </a:cubicBezTo>
                  <a:cubicBezTo>
                    <a:pt x="37" y="541"/>
                    <a:pt x="0" y="663"/>
                    <a:pt x="3" y="715"/>
                  </a:cubicBezTo>
                  <a:cubicBezTo>
                    <a:pt x="10" y="707"/>
                    <a:pt x="14" y="699"/>
                    <a:pt x="20" y="690"/>
                  </a:cubicBezTo>
                  <a:cubicBezTo>
                    <a:pt x="133" y="543"/>
                    <a:pt x="277" y="459"/>
                    <a:pt x="480" y="477"/>
                  </a:cubicBezTo>
                  <a:lnTo>
                    <a:pt x="480" y="596"/>
                  </a:lnTo>
                  <a:cubicBezTo>
                    <a:pt x="492" y="589"/>
                    <a:pt x="609" y="468"/>
                    <a:pt x="629" y="448"/>
                  </a:cubicBezTo>
                  <a:cubicBezTo>
                    <a:pt x="680" y="398"/>
                    <a:pt x="730" y="349"/>
                    <a:pt x="779" y="298"/>
                  </a:cubicBezTo>
                  <a:lnTo>
                    <a:pt x="482" y="0"/>
                  </a:lnTo>
                  <a:lnTo>
                    <a:pt x="481" y="1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HN"/>
            </a:p>
          </p:txBody>
        </p:sp>
        <p:sp>
          <p:nvSpPr>
            <p:cNvPr id="141" name="Freeform 145"/>
            <p:cNvSpPr>
              <a:spLocks/>
            </p:cNvSpPr>
            <p:nvPr/>
          </p:nvSpPr>
          <p:spPr bwMode="auto">
            <a:xfrm>
              <a:off x="8721725" y="5416550"/>
              <a:ext cx="361950" cy="374650"/>
            </a:xfrm>
            <a:custGeom>
              <a:avLst/>
              <a:gdLst>
                <a:gd name="T0" fmla="*/ 778 w 785"/>
                <a:gd name="T1" fmla="*/ 499 h 811"/>
                <a:gd name="T2" fmla="*/ 702 w 785"/>
                <a:gd name="T3" fmla="*/ 574 h 811"/>
                <a:gd name="T4" fmla="*/ 686 w 785"/>
                <a:gd name="T5" fmla="*/ 635 h 811"/>
                <a:gd name="T6" fmla="*/ 685 w 785"/>
                <a:gd name="T7" fmla="*/ 712 h 811"/>
                <a:gd name="T8" fmla="*/ 99 w 785"/>
                <a:gd name="T9" fmla="*/ 713 h 811"/>
                <a:gd name="T10" fmla="*/ 99 w 785"/>
                <a:gd name="T11" fmla="*/ 98 h 811"/>
                <a:gd name="T12" fmla="*/ 302 w 785"/>
                <a:gd name="T13" fmla="*/ 98 h 811"/>
                <a:gd name="T14" fmla="*/ 364 w 785"/>
                <a:gd name="T15" fmla="*/ 57 h 811"/>
                <a:gd name="T16" fmla="*/ 415 w 785"/>
                <a:gd name="T17" fmla="*/ 7 h 811"/>
                <a:gd name="T18" fmla="*/ 131 w 785"/>
                <a:gd name="T19" fmla="*/ 6 h 811"/>
                <a:gd name="T20" fmla="*/ 17 w 785"/>
                <a:gd name="T21" fmla="*/ 36 h 811"/>
                <a:gd name="T22" fmla="*/ 6 w 785"/>
                <a:gd name="T23" fmla="*/ 169 h 811"/>
                <a:gd name="T24" fmla="*/ 6 w 785"/>
                <a:gd name="T25" fmla="*/ 453 h 811"/>
                <a:gd name="T26" fmla="*/ 7 w 785"/>
                <a:gd name="T27" fmla="*/ 741 h 811"/>
                <a:gd name="T28" fmla="*/ 82 w 785"/>
                <a:gd name="T29" fmla="*/ 805 h 811"/>
                <a:gd name="T30" fmla="*/ 654 w 785"/>
                <a:gd name="T31" fmla="*/ 805 h 811"/>
                <a:gd name="T32" fmla="*/ 767 w 785"/>
                <a:gd name="T33" fmla="*/ 775 h 811"/>
                <a:gd name="T34" fmla="*/ 778 w 785"/>
                <a:gd name="T35" fmla="*/ 643 h 811"/>
                <a:gd name="T36" fmla="*/ 778 w 785"/>
                <a:gd name="T37" fmla="*/ 499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85" h="811">
                  <a:moveTo>
                    <a:pt x="778" y="499"/>
                  </a:moveTo>
                  <a:cubicBezTo>
                    <a:pt x="769" y="505"/>
                    <a:pt x="715" y="562"/>
                    <a:pt x="702" y="574"/>
                  </a:cubicBezTo>
                  <a:cubicBezTo>
                    <a:pt x="679" y="596"/>
                    <a:pt x="686" y="594"/>
                    <a:pt x="686" y="635"/>
                  </a:cubicBezTo>
                  <a:cubicBezTo>
                    <a:pt x="686" y="659"/>
                    <a:pt x="687" y="688"/>
                    <a:pt x="685" y="712"/>
                  </a:cubicBezTo>
                  <a:lnTo>
                    <a:pt x="99" y="713"/>
                  </a:lnTo>
                  <a:lnTo>
                    <a:pt x="99" y="98"/>
                  </a:lnTo>
                  <a:cubicBezTo>
                    <a:pt x="166" y="98"/>
                    <a:pt x="234" y="98"/>
                    <a:pt x="302" y="98"/>
                  </a:cubicBezTo>
                  <a:cubicBezTo>
                    <a:pt x="332" y="99"/>
                    <a:pt x="329" y="92"/>
                    <a:pt x="364" y="57"/>
                  </a:cubicBezTo>
                  <a:cubicBezTo>
                    <a:pt x="378" y="43"/>
                    <a:pt x="400" y="19"/>
                    <a:pt x="415" y="7"/>
                  </a:cubicBezTo>
                  <a:cubicBezTo>
                    <a:pt x="391" y="4"/>
                    <a:pt x="174" y="6"/>
                    <a:pt x="131" y="6"/>
                  </a:cubicBezTo>
                  <a:cubicBezTo>
                    <a:pt x="84" y="6"/>
                    <a:pt x="38" y="0"/>
                    <a:pt x="17" y="36"/>
                  </a:cubicBezTo>
                  <a:cubicBezTo>
                    <a:pt x="0" y="64"/>
                    <a:pt x="6" y="131"/>
                    <a:pt x="6" y="169"/>
                  </a:cubicBezTo>
                  <a:cubicBezTo>
                    <a:pt x="6" y="264"/>
                    <a:pt x="6" y="358"/>
                    <a:pt x="6" y="453"/>
                  </a:cubicBezTo>
                  <a:cubicBezTo>
                    <a:pt x="6" y="547"/>
                    <a:pt x="3" y="648"/>
                    <a:pt x="7" y="741"/>
                  </a:cubicBezTo>
                  <a:cubicBezTo>
                    <a:pt x="8" y="784"/>
                    <a:pt x="38" y="805"/>
                    <a:pt x="82" y="805"/>
                  </a:cubicBezTo>
                  <a:lnTo>
                    <a:pt x="654" y="805"/>
                  </a:lnTo>
                  <a:cubicBezTo>
                    <a:pt x="704" y="805"/>
                    <a:pt x="744" y="811"/>
                    <a:pt x="767" y="775"/>
                  </a:cubicBezTo>
                  <a:cubicBezTo>
                    <a:pt x="785" y="749"/>
                    <a:pt x="778" y="680"/>
                    <a:pt x="778" y="643"/>
                  </a:cubicBezTo>
                  <a:cubicBezTo>
                    <a:pt x="778" y="595"/>
                    <a:pt x="778" y="547"/>
                    <a:pt x="778" y="49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HN"/>
            </a:p>
          </p:txBody>
        </p:sp>
        <p:sp>
          <p:nvSpPr>
            <p:cNvPr id="142" name="Oval 146"/>
            <p:cNvSpPr>
              <a:spLocks noChangeArrowheads="1"/>
            </p:cNvSpPr>
            <p:nvPr/>
          </p:nvSpPr>
          <p:spPr bwMode="auto">
            <a:xfrm>
              <a:off x="8551863" y="5218113"/>
              <a:ext cx="731838" cy="731838"/>
            </a:xfrm>
            <a:prstGeom prst="ellipse">
              <a:avLst/>
            </a:prstGeom>
            <a:noFill/>
            <a:ln w="46038" cap="flat">
              <a:solidFill>
                <a:srgbClr val="FEFEF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HN"/>
            </a:p>
          </p:txBody>
        </p:sp>
        <p:sp>
          <p:nvSpPr>
            <p:cNvPr id="143" name="Oval 147"/>
            <p:cNvSpPr>
              <a:spLocks noChangeArrowheads="1"/>
            </p:cNvSpPr>
            <p:nvPr/>
          </p:nvSpPr>
          <p:spPr bwMode="auto">
            <a:xfrm>
              <a:off x="8575675" y="5241925"/>
              <a:ext cx="684213" cy="684213"/>
            </a:xfrm>
            <a:prstGeom prst="ellipse">
              <a:avLst/>
            </a:prstGeom>
            <a:noFill/>
            <a:ln w="46038" cap="flat">
              <a:solidFill>
                <a:srgbClr val="5A667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HN"/>
            </a:p>
          </p:txBody>
        </p:sp>
      </p:grpSp>
    </p:spTree>
    <p:extLst>
      <p:ext uri="{BB962C8B-B14F-4D97-AF65-F5344CB8AC3E}">
        <p14:creationId xmlns:p14="http://schemas.microsoft.com/office/powerpoint/2010/main" val="3642443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ítulo 1"/>
          <p:cNvSpPr txBox="1">
            <a:spLocks/>
          </p:cNvSpPr>
          <p:nvPr/>
        </p:nvSpPr>
        <p:spPr>
          <a:xfrm>
            <a:off x="8377" y="159304"/>
            <a:ext cx="6247667" cy="1978912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HN" sz="16600" dirty="0">
                <a:solidFill>
                  <a:srgbClr val="FBFBFB"/>
                </a:solidFill>
                <a:effectLst>
                  <a:glow rad="127000">
                    <a:srgbClr val="C7C7C7">
                      <a:alpha val="27000"/>
                    </a:srgbClr>
                  </a:glow>
                </a:effectLst>
                <a:latin typeface="Impact" panose="020B0806030902050204" pitchFamily="34" charset="0"/>
              </a:rPr>
              <a:t>¿Qué?</a:t>
            </a:r>
            <a:endParaRPr lang="es-HN" sz="16600" b="1" dirty="0">
              <a:solidFill>
                <a:srgbClr val="FBFBFB"/>
              </a:solidFill>
              <a:effectLst>
                <a:glow rad="127000">
                  <a:srgbClr val="C7C7C7">
                    <a:alpha val="27000"/>
                  </a:srgbClr>
                </a:glow>
              </a:effectLst>
            </a:endParaRPr>
          </a:p>
        </p:txBody>
      </p:sp>
      <p:grpSp>
        <p:nvGrpSpPr>
          <p:cNvPr id="48" name="Grupo 47"/>
          <p:cNvGrpSpPr/>
          <p:nvPr/>
        </p:nvGrpSpPr>
        <p:grpSpPr>
          <a:xfrm>
            <a:off x="1" y="0"/>
            <a:ext cx="160265" cy="6857999"/>
            <a:chOff x="15628" y="1200341"/>
            <a:chExt cx="154800" cy="4551966"/>
          </a:xfrm>
        </p:grpSpPr>
        <p:sp>
          <p:nvSpPr>
            <p:cNvPr id="49" name="Rectángulo 48"/>
            <p:cNvSpPr/>
            <p:nvPr/>
          </p:nvSpPr>
          <p:spPr>
            <a:xfrm>
              <a:off x="15628" y="1200341"/>
              <a:ext cx="154800" cy="2275723"/>
            </a:xfrm>
            <a:prstGeom prst="rect">
              <a:avLst/>
            </a:prstGeom>
            <a:solidFill>
              <a:srgbClr val="FCC7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HN"/>
            </a:p>
          </p:txBody>
        </p:sp>
        <p:sp>
          <p:nvSpPr>
            <p:cNvPr id="58" name="Rectángulo 57"/>
            <p:cNvSpPr/>
            <p:nvPr/>
          </p:nvSpPr>
          <p:spPr>
            <a:xfrm>
              <a:off x="15628" y="3476064"/>
              <a:ext cx="154800" cy="1151116"/>
            </a:xfrm>
            <a:prstGeom prst="rect">
              <a:avLst/>
            </a:prstGeom>
            <a:solidFill>
              <a:srgbClr val="0A14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HN"/>
            </a:p>
          </p:txBody>
        </p:sp>
        <p:sp>
          <p:nvSpPr>
            <p:cNvPr id="59" name="Rectángulo 58"/>
            <p:cNvSpPr/>
            <p:nvPr/>
          </p:nvSpPr>
          <p:spPr>
            <a:xfrm>
              <a:off x="15628" y="4627180"/>
              <a:ext cx="154800" cy="1125127"/>
            </a:xfrm>
            <a:prstGeom prst="rect">
              <a:avLst/>
            </a:prstGeom>
            <a:solidFill>
              <a:srgbClr val="FF0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HN"/>
            </a:p>
          </p:txBody>
        </p:sp>
      </p:grpSp>
      <p:pic>
        <p:nvPicPr>
          <p:cNvPr id="57" name="Imagen 5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01795" y="2266675"/>
            <a:ext cx="5482582" cy="3691519"/>
          </a:xfrm>
          <a:prstGeom prst="rect">
            <a:avLst/>
          </a:prstGeom>
        </p:spPr>
      </p:pic>
      <p:sp>
        <p:nvSpPr>
          <p:cNvPr id="60" name="Título 9"/>
          <p:cNvSpPr>
            <a:spLocks noGrp="1"/>
          </p:cNvSpPr>
          <p:nvPr>
            <p:ph type="title"/>
          </p:nvPr>
        </p:nvSpPr>
        <p:spPr>
          <a:xfrm>
            <a:off x="286897" y="120990"/>
            <a:ext cx="7886700" cy="1325563"/>
          </a:xfrm>
        </p:spPr>
        <p:txBody>
          <a:bodyPr/>
          <a:lstStyle/>
          <a:p>
            <a:r>
              <a:rPr lang="es-HN" dirty="0"/>
              <a:t>2. Qué es </a:t>
            </a:r>
            <a:r>
              <a:rPr lang="es-HN" dirty="0">
                <a:latin typeface="Impact" panose="020B0806030902050204" pitchFamily="34" charset="0"/>
              </a:rPr>
              <a:t>El Modelo LADM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128909" y="2282684"/>
            <a:ext cx="4857306" cy="3675511"/>
            <a:chOff x="207625" y="0"/>
            <a:chExt cx="9063068" cy="6858000"/>
          </a:xfrm>
        </p:grpSpPr>
        <p:pic>
          <p:nvPicPr>
            <p:cNvPr id="62" name="3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680" y="0"/>
              <a:ext cx="8498640" cy="6858000"/>
            </a:xfrm>
            <a:prstGeom prst="rect">
              <a:avLst/>
            </a:prstGeom>
          </p:spPr>
        </p:pic>
        <p:sp>
          <p:nvSpPr>
            <p:cNvPr id="63" name="18 Forma libre"/>
            <p:cNvSpPr/>
            <p:nvPr/>
          </p:nvSpPr>
          <p:spPr>
            <a:xfrm>
              <a:off x="2117226" y="1488734"/>
              <a:ext cx="5873068" cy="4409524"/>
            </a:xfrm>
            <a:custGeom>
              <a:avLst/>
              <a:gdLst>
                <a:gd name="connsiteX0" fmla="*/ 624433 w 5803891"/>
                <a:gd name="connsiteY0" fmla="*/ 4340936 h 4381717"/>
                <a:gd name="connsiteX1" fmla="*/ 616876 w 5803891"/>
                <a:gd name="connsiteY1" fmla="*/ 3864844 h 4381717"/>
                <a:gd name="connsiteX2" fmla="*/ 647104 w 5803891"/>
                <a:gd name="connsiteY2" fmla="*/ 3494549 h 4381717"/>
                <a:gd name="connsiteX3" fmla="*/ 624433 w 5803891"/>
                <a:gd name="connsiteY3" fmla="*/ 3071356 h 4381717"/>
                <a:gd name="connsiteX4" fmla="*/ 563977 w 5803891"/>
                <a:gd name="connsiteY4" fmla="*/ 2693505 h 4381717"/>
                <a:gd name="connsiteX5" fmla="*/ 443064 w 5803891"/>
                <a:gd name="connsiteY5" fmla="*/ 2247640 h 4381717"/>
                <a:gd name="connsiteX6" fmla="*/ 254139 w 5803891"/>
                <a:gd name="connsiteY6" fmla="*/ 2058715 h 4381717"/>
                <a:gd name="connsiteX7" fmla="*/ 80327 w 5803891"/>
                <a:gd name="connsiteY7" fmla="*/ 1824447 h 4381717"/>
                <a:gd name="connsiteX8" fmla="*/ 4757 w 5803891"/>
                <a:gd name="connsiteY8" fmla="*/ 1537280 h 4381717"/>
                <a:gd name="connsiteX9" fmla="*/ 208797 w 5803891"/>
                <a:gd name="connsiteY9" fmla="*/ 1325683 h 4381717"/>
                <a:gd name="connsiteX10" fmla="*/ 790688 w 5803891"/>
                <a:gd name="connsiteY10" fmla="*/ 743792 h 4381717"/>
                <a:gd name="connsiteX11" fmla="*/ 1032512 w 5803891"/>
                <a:gd name="connsiteY11" fmla="*/ 494411 h 4381717"/>
                <a:gd name="connsiteX12" fmla="*/ 1342350 w 5803891"/>
                <a:gd name="connsiteY12" fmla="*/ 146787 h 4381717"/>
                <a:gd name="connsiteX13" fmla="*/ 1644631 w 5803891"/>
                <a:gd name="connsiteY13" fmla="*/ 18318 h 4381717"/>
                <a:gd name="connsiteX14" fmla="*/ 1916684 w 5803891"/>
                <a:gd name="connsiteY14" fmla="*/ 3204 h 4381717"/>
                <a:gd name="connsiteX15" fmla="*/ 2052711 w 5803891"/>
                <a:gd name="connsiteY15" fmla="*/ 40989 h 4381717"/>
                <a:gd name="connsiteX16" fmla="*/ 2286979 w 5803891"/>
                <a:gd name="connsiteY16" fmla="*/ 365941 h 4381717"/>
                <a:gd name="connsiteX17" fmla="*/ 2392777 w 5803891"/>
                <a:gd name="connsiteY17" fmla="*/ 471739 h 4381717"/>
                <a:gd name="connsiteX18" fmla="*/ 2959554 w 5803891"/>
                <a:gd name="connsiteY18" fmla="*/ 607766 h 4381717"/>
                <a:gd name="connsiteX19" fmla="*/ 3443203 w 5803891"/>
                <a:gd name="connsiteY19" fmla="*/ 857148 h 4381717"/>
                <a:gd name="connsiteX20" fmla="*/ 4055322 w 5803891"/>
                <a:gd name="connsiteY20" fmla="*/ 1098973 h 4381717"/>
                <a:gd name="connsiteX21" fmla="*/ 4894152 w 5803891"/>
                <a:gd name="connsiteY21" fmla="*/ 1522166 h 4381717"/>
                <a:gd name="connsiteX22" fmla="*/ 5468486 w 5803891"/>
                <a:gd name="connsiteY22" fmla="*/ 1801776 h 4381717"/>
                <a:gd name="connsiteX23" fmla="*/ 5717868 w 5803891"/>
                <a:gd name="connsiteY23" fmla="*/ 1968030 h 4381717"/>
                <a:gd name="connsiteX24" fmla="*/ 5763210 w 5803891"/>
                <a:gd name="connsiteY24" fmla="*/ 2300539 h 4381717"/>
                <a:gd name="connsiteX25" fmla="*/ 5158648 w 5803891"/>
                <a:gd name="connsiteY25" fmla="*/ 2580149 h 4381717"/>
                <a:gd name="connsiteX26" fmla="*/ 4637213 w 5803891"/>
                <a:gd name="connsiteY26" fmla="*/ 2806860 h 4381717"/>
                <a:gd name="connsiteX27" fmla="*/ 3934410 w 5803891"/>
                <a:gd name="connsiteY27" fmla="*/ 3078913 h 4381717"/>
                <a:gd name="connsiteX28" fmla="*/ 3639686 w 5803891"/>
                <a:gd name="connsiteY28" fmla="*/ 3403865 h 4381717"/>
                <a:gd name="connsiteX29" fmla="*/ 3224050 w 5803891"/>
                <a:gd name="connsiteY29" fmla="*/ 3721260 h 4381717"/>
                <a:gd name="connsiteX30" fmla="*/ 2710172 w 5803891"/>
                <a:gd name="connsiteY30" fmla="*/ 3978199 h 4381717"/>
                <a:gd name="connsiteX31" fmla="*/ 2423005 w 5803891"/>
                <a:gd name="connsiteY31" fmla="*/ 4152011 h 4381717"/>
                <a:gd name="connsiteX32" fmla="*/ 2045154 w 5803891"/>
                <a:gd name="connsiteY32" fmla="*/ 4295594 h 4381717"/>
                <a:gd name="connsiteX33" fmla="*/ 1909127 w 5803891"/>
                <a:gd name="connsiteY33" fmla="*/ 4325822 h 4381717"/>
                <a:gd name="connsiteX34" fmla="*/ 1614403 w 5803891"/>
                <a:gd name="connsiteY34" fmla="*/ 4378721 h 4381717"/>
                <a:gd name="connsiteX35" fmla="*/ 1380136 w 5803891"/>
                <a:gd name="connsiteY35" fmla="*/ 4227581 h 4381717"/>
                <a:gd name="connsiteX36" fmla="*/ 1244109 w 5803891"/>
                <a:gd name="connsiteY36" fmla="*/ 4167125 h 4381717"/>
                <a:gd name="connsiteX37" fmla="*/ 1085412 w 5803891"/>
                <a:gd name="connsiteY37" fmla="*/ 4212467 h 4381717"/>
                <a:gd name="connsiteX38" fmla="*/ 631990 w 5803891"/>
                <a:gd name="connsiteY38" fmla="*/ 4280480 h 4381717"/>
                <a:gd name="connsiteX0" fmla="*/ 641088 w 5873068"/>
                <a:gd name="connsiteY0" fmla="*/ 4360403 h 4414561"/>
                <a:gd name="connsiteX1" fmla="*/ 633531 w 5873068"/>
                <a:gd name="connsiteY1" fmla="*/ 3884311 h 4414561"/>
                <a:gd name="connsiteX2" fmla="*/ 663759 w 5873068"/>
                <a:gd name="connsiteY2" fmla="*/ 3514016 h 4414561"/>
                <a:gd name="connsiteX3" fmla="*/ 641088 w 5873068"/>
                <a:gd name="connsiteY3" fmla="*/ 3090823 h 4414561"/>
                <a:gd name="connsiteX4" fmla="*/ 580632 w 5873068"/>
                <a:gd name="connsiteY4" fmla="*/ 2712972 h 4414561"/>
                <a:gd name="connsiteX5" fmla="*/ 459719 w 5873068"/>
                <a:gd name="connsiteY5" fmla="*/ 2267107 h 4414561"/>
                <a:gd name="connsiteX6" fmla="*/ 270794 w 5873068"/>
                <a:gd name="connsiteY6" fmla="*/ 2078182 h 4414561"/>
                <a:gd name="connsiteX7" fmla="*/ 96982 w 5873068"/>
                <a:gd name="connsiteY7" fmla="*/ 1843914 h 4414561"/>
                <a:gd name="connsiteX8" fmla="*/ 21412 w 5873068"/>
                <a:gd name="connsiteY8" fmla="*/ 1556747 h 4414561"/>
                <a:gd name="connsiteX9" fmla="*/ 225452 w 5873068"/>
                <a:gd name="connsiteY9" fmla="*/ 1345150 h 4414561"/>
                <a:gd name="connsiteX10" fmla="*/ 807343 w 5873068"/>
                <a:gd name="connsiteY10" fmla="*/ 763259 h 4414561"/>
                <a:gd name="connsiteX11" fmla="*/ 1049167 w 5873068"/>
                <a:gd name="connsiteY11" fmla="*/ 513878 h 4414561"/>
                <a:gd name="connsiteX12" fmla="*/ 1359005 w 5873068"/>
                <a:gd name="connsiteY12" fmla="*/ 166254 h 4414561"/>
                <a:gd name="connsiteX13" fmla="*/ 1661286 w 5873068"/>
                <a:gd name="connsiteY13" fmla="*/ 37785 h 4414561"/>
                <a:gd name="connsiteX14" fmla="*/ 1933339 w 5873068"/>
                <a:gd name="connsiteY14" fmla="*/ 22671 h 4414561"/>
                <a:gd name="connsiteX15" fmla="*/ 2069366 w 5873068"/>
                <a:gd name="connsiteY15" fmla="*/ 60456 h 4414561"/>
                <a:gd name="connsiteX16" fmla="*/ 2303634 w 5873068"/>
                <a:gd name="connsiteY16" fmla="*/ 385408 h 4414561"/>
                <a:gd name="connsiteX17" fmla="*/ 2409432 w 5873068"/>
                <a:gd name="connsiteY17" fmla="*/ 491206 h 4414561"/>
                <a:gd name="connsiteX18" fmla="*/ 2976209 w 5873068"/>
                <a:gd name="connsiteY18" fmla="*/ 627233 h 4414561"/>
                <a:gd name="connsiteX19" fmla="*/ 3459858 w 5873068"/>
                <a:gd name="connsiteY19" fmla="*/ 876615 h 4414561"/>
                <a:gd name="connsiteX20" fmla="*/ 4071977 w 5873068"/>
                <a:gd name="connsiteY20" fmla="*/ 1118440 h 4414561"/>
                <a:gd name="connsiteX21" fmla="*/ 4910807 w 5873068"/>
                <a:gd name="connsiteY21" fmla="*/ 1541633 h 4414561"/>
                <a:gd name="connsiteX22" fmla="*/ 5485141 w 5873068"/>
                <a:gd name="connsiteY22" fmla="*/ 1821243 h 4414561"/>
                <a:gd name="connsiteX23" fmla="*/ 5734523 w 5873068"/>
                <a:gd name="connsiteY23" fmla="*/ 1987497 h 4414561"/>
                <a:gd name="connsiteX24" fmla="*/ 5779865 w 5873068"/>
                <a:gd name="connsiteY24" fmla="*/ 2320006 h 4414561"/>
                <a:gd name="connsiteX25" fmla="*/ 5175303 w 5873068"/>
                <a:gd name="connsiteY25" fmla="*/ 2599616 h 4414561"/>
                <a:gd name="connsiteX26" fmla="*/ 4653868 w 5873068"/>
                <a:gd name="connsiteY26" fmla="*/ 2826327 h 4414561"/>
                <a:gd name="connsiteX27" fmla="*/ 3951065 w 5873068"/>
                <a:gd name="connsiteY27" fmla="*/ 3098380 h 4414561"/>
                <a:gd name="connsiteX28" fmla="*/ 3656341 w 5873068"/>
                <a:gd name="connsiteY28" fmla="*/ 3423332 h 4414561"/>
                <a:gd name="connsiteX29" fmla="*/ 3240705 w 5873068"/>
                <a:gd name="connsiteY29" fmla="*/ 3740727 h 4414561"/>
                <a:gd name="connsiteX30" fmla="*/ 2726827 w 5873068"/>
                <a:gd name="connsiteY30" fmla="*/ 3997666 h 4414561"/>
                <a:gd name="connsiteX31" fmla="*/ 2439660 w 5873068"/>
                <a:gd name="connsiteY31" fmla="*/ 4171478 h 4414561"/>
                <a:gd name="connsiteX32" fmla="*/ 2061809 w 5873068"/>
                <a:gd name="connsiteY32" fmla="*/ 4315061 h 4414561"/>
                <a:gd name="connsiteX33" fmla="*/ 1925782 w 5873068"/>
                <a:gd name="connsiteY33" fmla="*/ 4345289 h 4414561"/>
                <a:gd name="connsiteX34" fmla="*/ 1631058 w 5873068"/>
                <a:gd name="connsiteY34" fmla="*/ 4398188 h 4414561"/>
                <a:gd name="connsiteX35" fmla="*/ 1396791 w 5873068"/>
                <a:gd name="connsiteY35" fmla="*/ 4247048 h 4414561"/>
                <a:gd name="connsiteX36" fmla="*/ 1260764 w 5873068"/>
                <a:gd name="connsiteY36" fmla="*/ 4186592 h 4414561"/>
                <a:gd name="connsiteX37" fmla="*/ 1075330 w 5873068"/>
                <a:gd name="connsiteY37" fmla="*/ 4150179 h 4414561"/>
                <a:gd name="connsiteX38" fmla="*/ 648645 w 5873068"/>
                <a:gd name="connsiteY38" fmla="*/ 4299947 h 4414561"/>
                <a:gd name="connsiteX0" fmla="*/ 641088 w 5873068"/>
                <a:gd name="connsiteY0" fmla="*/ 4360403 h 4414561"/>
                <a:gd name="connsiteX1" fmla="*/ 633531 w 5873068"/>
                <a:gd name="connsiteY1" fmla="*/ 3884311 h 4414561"/>
                <a:gd name="connsiteX2" fmla="*/ 663759 w 5873068"/>
                <a:gd name="connsiteY2" fmla="*/ 3514016 h 4414561"/>
                <a:gd name="connsiteX3" fmla="*/ 641088 w 5873068"/>
                <a:gd name="connsiteY3" fmla="*/ 3090823 h 4414561"/>
                <a:gd name="connsiteX4" fmla="*/ 580632 w 5873068"/>
                <a:gd name="connsiteY4" fmla="*/ 2712972 h 4414561"/>
                <a:gd name="connsiteX5" fmla="*/ 459719 w 5873068"/>
                <a:gd name="connsiteY5" fmla="*/ 2267107 h 4414561"/>
                <a:gd name="connsiteX6" fmla="*/ 270794 w 5873068"/>
                <a:gd name="connsiteY6" fmla="*/ 2078182 h 4414561"/>
                <a:gd name="connsiteX7" fmla="*/ 96982 w 5873068"/>
                <a:gd name="connsiteY7" fmla="*/ 1843914 h 4414561"/>
                <a:gd name="connsiteX8" fmla="*/ 21412 w 5873068"/>
                <a:gd name="connsiteY8" fmla="*/ 1556747 h 4414561"/>
                <a:gd name="connsiteX9" fmla="*/ 225452 w 5873068"/>
                <a:gd name="connsiteY9" fmla="*/ 1345150 h 4414561"/>
                <a:gd name="connsiteX10" fmla="*/ 807343 w 5873068"/>
                <a:gd name="connsiteY10" fmla="*/ 763259 h 4414561"/>
                <a:gd name="connsiteX11" fmla="*/ 1049167 w 5873068"/>
                <a:gd name="connsiteY11" fmla="*/ 513878 h 4414561"/>
                <a:gd name="connsiteX12" fmla="*/ 1359005 w 5873068"/>
                <a:gd name="connsiteY12" fmla="*/ 166254 h 4414561"/>
                <a:gd name="connsiteX13" fmla="*/ 1661286 w 5873068"/>
                <a:gd name="connsiteY13" fmla="*/ 37785 h 4414561"/>
                <a:gd name="connsiteX14" fmla="*/ 1933339 w 5873068"/>
                <a:gd name="connsiteY14" fmla="*/ 22671 h 4414561"/>
                <a:gd name="connsiteX15" fmla="*/ 2069366 w 5873068"/>
                <a:gd name="connsiteY15" fmla="*/ 60456 h 4414561"/>
                <a:gd name="connsiteX16" fmla="*/ 2303634 w 5873068"/>
                <a:gd name="connsiteY16" fmla="*/ 385408 h 4414561"/>
                <a:gd name="connsiteX17" fmla="*/ 2409432 w 5873068"/>
                <a:gd name="connsiteY17" fmla="*/ 491206 h 4414561"/>
                <a:gd name="connsiteX18" fmla="*/ 2976209 w 5873068"/>
                <a:gd name="connsiteY18" fmla="*/ 627233 h 4414561"/>
                <a:gd name="connsiteX19" fmla="*/ 3459858 w 5873068"/>
                <a:gd name="connsiteY19" fmla="*/ 876615 h 4414561"/>
                <a:gd name="connsiteX20" fmla="*/ 4071977 w 5873068"/>
                <a:gd name="connsiteY20" fmla="*/ 1118440 h 4414561"/>
                <a:gd name="connsiteX21" fmla="*/ 4910807 w 5873068"/>
                <a:gd name="connsiteY21" fmla="*/ 1541633 h 4414561"/>
                <a:gd name="connsiteX22" fmla="*/ 5485141 w 5873068"/>
                <a:gd name="connsiteY22" fmla="*/ 1821243 h 4414561"/>
                <a:gd name="connsiteX23" fmla="*/ 5734523 w 5873068"/>
                <a:gd name="connsiteY23" fmla="*/ 1987497 h 4414561"/>
                <a:gd name="connsiteX24" fmla="*/ 5779865 w 5873068"/>
                <a:gd name="connsiteY24" fmla="*/ 2320006 h 4414561"/>
                <a:gd name="connsiteX25" fmla="*/ 5175303 w 5873068"/>
                <a:gd name="connsiteY25" fmla="*/ 2599616 h 4414561"/>
                <a:gd name="connsiteX26" fmla="*/ 4653868 w 5873068"/>
                <a:gd name="connsiteY26" fmla="*/ 2826327 h 4414561"/>
                <a:gd name="connsiteX27" fmla="*/ 3951065 w 5873068"/>
                <a:gd name="connsiteY27" fmla="*/ 3098380 h 4414561"/>
                <a:gd name="connsiteX28" fmla="*/ 3656341 w 5873068"/>
                <a:gd name="connsiteY28" fmla="*/ 3423332 h 4414561"/>
                <a:gd name="connsiteX29" fmla="*/ 3240705 w 5873068"/>
                <a:gd name="connsiteY29" fmla="*/ 3740727 h 4414561"/>
                <a:gd name="connsiteX30" fmla="*/ 2726827 w 5873068"/>
                <a:gd name="connsiteY30" fmla="*/ 3997666 h 4414561"/>
                <a:gd name="connsiteX31" fmla="*/ 2439660 w 5873068"/>
                <a:gd name="connsiteY31" fmla="*/ 4171478 h 4414561"/>
                <a:gd name="connsiteX32" fmla="*/ 2061809 w 5873068"/>
                <a:gd name="connsiteY32" fmla="*/ 4315061 h 4414561"/>
                <a:gd name="connsiteX33" fmla="*/ 1925782 w 5873068"/>
                <a:gd name="connsiteY33" fmla="*/ 4345289 h 4414561"/>
                <a:gd name="connsiteX34" fmla="*/ 1631058 w 5873068"/>
                <a:gd name="connsiteY34" fmla="*/ 4398188 h 4414561"/>
                <a:gd name="connsiteX35" fmla="*/ 1396791 w 5873068"/>
                <a:gd name="connsiteY35" fmla="*/ 4247048 h 4414561"/>
                <a:gd name="connsiteX36" fmla="*/ 1330280 w 5873068"/>
                <a:gd name="connsiteY36" fmla="*/ 4175897 h 4414561"/>
                <a:gd name="connsiteX37" fmla="*/ 1075330 w 5873068"/>
                <a:gd name="connsiteY37" fmla="*/ 4150179 h 4414561"/>
                <a:gd name="connsiteX38" fmla="*/ 648645 w 5873068"/>
                <a:gd name="connsiteY38" fmla="*/ 4299947 h 4414561"/>
                <a:gd name="connsiteX0" fmla="*/ 641088 w 5873068"/>
                <a:gd name="connsiteY0" fmla="*/ 4360403 h 4409524"/>
                <a:gd name="connsiteX1" fmla="*/ 633531 w 5873068"/>
                <a:gd name="connsiteY1" fmla="*/ 3884311 h 4409524"/>
                <a:gd name="connsiteX2" fmla="*/ 663759 w 5873068"/>
                <a:gd name="connsiteY2" fmla="*/ 3514016 h 4409524"/>
                <a:gd name="connsiteX3" fmla="*/ 641088 w 5873068"/>
                <a:gd name="connsiteY3" fmla="*/ 3090823 h 4409524"/>
                <a:gd name="connsiteX4" fmla="*/ 580632 w 5873068"/>
                <a:gd name="connsiteY4" fmla="*/ 2712972 h 4409524"/>
                <a:gd name="connsiteX5" fmla="*/ 459719 w 5873068"/>
                <a:gd name="connsiteY5" fmla="*/ 2267107 h 4409524"/>
                <a:gd name="connsiteX6" fmla="*/ 270794 w 5873068"/>
                <a:gd name="connsiteY6" fmla="*/ 2078182 h 4409524"/>
                <a:gd name="connsiteX7" fmla="*/ 96982 w 5873068"/>
                <a:gd name="connsiteY7" fmla="*/ 1843914 h 4409524"/>
                <a:gd name="connsiteX8" fmla="*/ 21412 w 5873068"/>
                <a:gd name="connsiteY8" fmla="*/ 1556747 h 4409524"/>
                <a:gd name="connsiteX9" fmla="*/ 225452 w 5873068"/>
                <a:gd name="connsiteY9" fmla="*/ 1345150 h 4409524"/>
                <a:gd name="connsiteX10" fmla="*/ 807343 w 5873068"/>
                <a:gd name="connsiteY10" fmla="*/ 763259 h 4409524"/>
                <a:gd name="connsiteX11" fmla="*/ 1049167 w 5873068"/>
                <a:gd name="connsiteY11" fmla="*/ 513878 h 4409524"/>
                <a:gd name="connsiteX12" fmla="*/ 1359005 w 5873068"/>
                <a:gd name="connsiteY12" fmla="*/ 166254 h 4409524"/>
                <a:gd name="connsiteX13" fmla="*/ 1661286 w 5873068"/>
                <a:gd name="connsiteY13" fmla="*/ 37785 h 4409524"/>
                <a:gd name="connsiteX14" fmla="*/ 1933339 w 5873068"/>
                <a:gd name="connsiteY14" fmla="*/ 22671 h 4409524"/>
                <a:gd name="connsiteX15" fmla="*/ 2069366 w 5873068"/>
                <a:gd name="connsiteY15" fmla="*/ 60456 h 4409524"/>
                <a:gd name="connsiteX16" fmla="*/ 2303634 w 5873068"/>
                <a:gd name="connsiteY16" fmla="*/ 385408 h 4409524"/>
                <a:gd name="connsiteX17" fmla="*/ 2409432 w 5873068"/>
                <a:gd name="connsiteY17" fmla="*/ 491206 h 4409524"/>
                <a:gd name="connsiteX18" fmla="*/ 2976209 w 5873068"/>
                <a:gd name="connsiteY18" fmla="*/ 627233 h 4409524"/>
                <a:gd name="connsiteX19" fmla="*/ 3459858 w 5873068"/>
                <a:gd name="connsiteY19" fmla="*/ 876615 h 4409524"/>
                <a:gd name="connsiteX20" fmla="*/ 4071977 w 5873068"/>
                <a:gd name="connsiteY20" fmla="*/ 1118440 h 4409524"/>
                <a:gd name="connsiteX21" fmla="*/ 4910807 w 5873068"/>
                <a:gd name="connsiteY21" fmla="*/ 1541633 h 4409524"/>
                <a:gd name="connsiteX22" fmla="*/ 5485141 w 5873068"/>
                <a:gd name="connsiteY22" fmla="*/ 1821243 h 4409524"/>
                <a:gd name="connsiteX23" fmla="*/ 5734523 w 5873068"/>
                <a:gd name="connsiteY23" fmla="*/ 1987497 h 4409524"/>
                <a:gd name="connsiteX24" fmla="*/ 5779865 w 5873068"/>
                <a:gd name="connsiteY24" fmla="*/ 2320006 h 4409524"/>
                <a:gd name="connsiteX25" fmla="*/ 5175303 w 5873068"/>
                <a:gd name="connsiteY25" fmla="*/ 2599616 h 4409524"/>
                <a:gd name="connsiteX26" fmla="*/ 4653868 w 5873068"/>
                <a:gd name="connsiteY26" fmla="*/ 2826327 h 4409524"/>
                <a:gd name="connsiteX27" fmla="*/ 3951065 w 5873068"/>
                <a:gd name="connsiteY27" fmla="*/ 3098380 h 4409524"/>
                <a:gd name="connsiteX28" fmla="*/ 3656341 w 5873068"/>
                <a:gd name="connsiteY28" fmla="*/ 3423332 h 4409524"/>
                <a:gd name="connsiteX29" fmla="*/ 3240705 w 5873068"/>
                <a:gd name="connsiteY29" fmla="*/ 3740727 h 4409524"/>
                <a:gd name="connsiteX30" fmla="*/ 2726827 w 5873068"/>
                <a:gd name="connsiteY30" fmla="*/ 3997666 h 4409524"/>
                <a:gd name="connsiteX31" fmla="*/ 2439660 w 5873068"/>
                <a:gd name="connsiteY31" fmla="*/ 4171478 h 4409524"/>
                <a:gd name="connsiteX32" fmla="*/ 2061809 w 5873068"/>
                <a:gd name="connsiteY32" fmla="*/ 4315061 h 4409524"/>
                <a:gd name="connsiteX33" fmla="*/ 1925782 w 5873068"/>
                <a:gd name="connsiteY33" fmla="*/ 4345289 h 4409524"/>
                <a:gd name="connsiteX34" fmla="*/ 1631058 w 5873068"/>
                <a:gd name="connsiteY34" fmla="*/ 4398188 h 4409524"/>
                <a:gd name="connsiteX35" fmla="*/ 1460959 w 5873068"/>
                <a:gd name="connsiteY35" fmla="*/ 4277274 h 4409524"/>
                <a:gd name="connsiteX36" fmla="*/ 1330280 w 5873068"/>
                <a:gd name="connsiteY36" fmla="*/ 4175897 h 4409524"/>
                <a:gd name="connsiteX37" fmla="*/ 1075330 w 5873068"/>
                <a:gd name="connsiteY37" fmla="*/ 4150179 h 4409524"/>
                <a:gd name="connsiteX38" fmla="*/ 648645 w 5873068"/>
                <a:gd name="connsiteY38" fmla="*/ 4299947 h 4409524"/>
                <a:gd name="connsiteX0" fmla="*/ 641088 w 5873068"/>
                <a:gd name="connsiteY0" fmla="*/ 4360403 h 4409524"/>
                <a:gd name="connsiteX1" fmla="*/ 633531 w 5873068"/>
                <a:gd name="connsiteY1" fmla="*/ 3884311 h 4409524"/>
                <a:gd name="connsiteX2" fmla="*/ 663759 w 5873068"/>
                <a:gd name="connsiteY2" fmla="*/ 3514016 h 4409524"/>
                <a:gd name="connsiteX3" fmla="*/ 641088 w 5873068"/>
                <a:gd name="connsiteY3" fmla="*/ 3090823 h 4409524"/>
                <a:gd name="connsiteX4" fmla="*/ 580632 w 5873068"/>
                <a:gd name="connsiteY4" fmla="*/ 2712972 h 4409524"/>
                <a:gd name="connsiteX5" fmla="*/ 459719 w 5873068"/>
                <a:gd name="connsiteY5" fmla="*/ 2267107 h 4409524"/>
                <a:gd name="connsiteX6" fmla="*/ 270794 w 5873068"/>
                <a:gd name="connsiteY6" fmla="*/ 2078182 h 4409524"/>
                <a:gd name="connsiteX7" fmla="*/ 96982 w 5873068"/>
                <a:gd name="connsiteY7" fmla="*/ 1843914 h 4409524"/>
                <a:gd name="connsiteX8" fmla="*/ 21412 w 5873068"/>
                <a:gd name="connsiteY8" fmla="*/ 1556747 h 4409524"/>
                <a:gd name="connsiteX9" fmla="*/ 225452 w 5873068"/>
                <a:gd name="connsiteY9" fmla="*/ 1345150 h 4409524"/>
                <a:gd name="connsiteX10" fmla="*/ 807343 w 5873068"/>
                <a:gd name="connsiteY10" fmla="*/ 763259 h 4409524"/>
                <a:gd name="connsiteX11" fmla="*/ 1049167 w 5873068"/>
                <a:gd name="connsiteY11" fmla="*/ 513878 h 4409524"/>
                <a:gd name="connsiteX12" fmla="*/ 1359005 w 5873068"/>
                <a:gd name="connsiteY12" fmla="*/ 166254 h 4409524"/>
                <a:gd name="connsiteX13" fmla="*/ 1661286 w 5873068"/>
                <a:gd name="connsiteY13" fmla="*/ 37785 h 4409524"/>
                <a:gd name="connsiteX14" fmla="*/ 1933339 w 5873068"/>
                <a:gd name="connsiteY14" fmla="*/ 22671 h 4409524"/>
                <a:gd name="connsiteX15" fmla="*/ 2069366 w 5873068"/>
                <a:gd name="connsiteY15" fmla="*/ 60456 h 4409524"/>
                <a:gd name="connsiteX16" fmla="*/ 2303634 w 5873068"/>
                <a:gd name="connsiteY16" fmla="*/ 385408 h 4409524"/>
                <a:gd name="connsiteX17" fmla="*/ 2409432 w 5873068"/>
                <a:gd name="connsiteY17" fmla="*/ 491206 h 4409524"/>
                <a:gd name="connsiteX18" fmla="*/ 2976209 w 5873068"/>
                <a:gd name="connsiteY18" fmla="*/ 627233 h 4409524"/>
                <a:gd name="connsiteX19" fmla="*/ 3459858 w 5873068"/>
                <a:gd name="connsiteY19" fmla="*/ 876615 h 4409524"/>
                <a:gd name="connsiteX20" fmla="*/ 4071977 w 5873068"/>
                <a:gd name="connsiteY20" fmla="*/ 1118440 h 4409524"/>
                <a:gd name="connsiteX21" fmla="*/ 4910807 w 5873068"/>
                <a:gd name="connsiteY21" fmla="*/ 1541633 h 4409524"/>
                <a:gd name="connsiteX22" fmla="*/ 5485141 w 5873068"/>
                <a:gd name="connsiteY22" fmla="*/ 1821243 h 4409524"/>
                <a:gd name="connsiteX23" fmla="*/ 5734523 w 5873068"/>
                <a:gd name="connsiteY23" fmla="*/ 1987497 h 4409524"/>
                <a:gd name="connsiteX24" fmla="*/ 5779865 w 5873068"/>
                <a:gd name="connsiteY24" fmla="*/ 2320006 h 4409524"/>
                <a:gd name="connsiteX25" fmla="*/ 5175303 w 5873068"/>
                <a:gd name="connsiteY25" fmla="*/ 2599616 h 4409524"/>
                <a:gd name="connsiteX26" fmla="*/ 4653868 w 5873068"/>
                <a:gd name="connsiteY26" fmla="*/ 2826327 h 4409524"/>
                <a:gd name="connsiteX27" fmla="*/ 3951065 w 5873068"/>
                <a:gd name="connsiteY27" fmla="*/ 3098380 h 4409524"/>
                <a:gd name="connsiteX28" fmla="*/ 3656341 w 5873068"/>
                <a:gd name="connsiteY28" fmla="*/ 3423332 h 4409524"/>
                <a:gd name="connsiteX29" fmla="*/ 3240705 w 5873068"/>
                <a:gd name="connsiteY29" fmla="*/ 3740727 h 4409524"/>
                <a:gd name="connsiteX30" fmla="*/ 2726827 w 5873068"/>
                <a:gd name="connsiteY30" fmla="*/ 3997666 h 4409524"/>
                <a:gd name="connsiteX31" fmla="*/ 2439660 w 5873068"/>
                <a:gd name="connsiteY31" fmla="*/ 4171478 h 4409524"/>
                <a:gd name="connsiteX32" fmla="*/ 2061809 w 5873068"/>
                <a:gd name="connsiteY32" fmla="*/ 4315061 h 4409524"/>
                <a:gd name="connsiteX33" fmla="*/ 1925782 w 5873068"/>
                <a:gd name="connsiteY33" fmla="*/ 4345289 h 4409524"/>
                <a:gd name="connsiteX34" fmla="*/ 1631058 w 5873068"/>
                <a:gd name="connsiteY34" fmla="*/ 4398188 h 4409524"/>
                <a:gd name="connsiteX35" fmla="*/ 1525259 w 5873068"/>
                <a:gd name="connsiteY35" fmla="*/ 4277274 h 4409524"/>
                <a:gd name="connsiteX36" fmla="*/ 1330280 w 5873068"/>
                <a:gd name="connsiteY36" fmla="*/ 4175897 h 4409524"/>
                <a:gd name="connsiteX37" fmla="*/ 1075330 w 5873068"/>
                <a:gd name="connsiteY37" fmla="*/ 4150179 h 4409524"/>
                <a:gd name="connsiteX38" fmla="*/ 648645 w 5873068"/>
                <a:gd name="connsiteY38" fmla="*/ 4299947 h 4409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5873068" h="4409524">
                  <a:moveTo>
                    <a:pt x="641088" y="4360403"/>
                  </a:moveTo>
                  <a:cubicBezTo>
                    <a:pt x="635420" y="4192889"/>
                    <a:pt x="629753" y="4025375"/>
                    <a:pt x="633531" y="3884311"/>
                  </a:cubicBezTo>
                  <a:cubicBezTo>
                    <a:pt x="637309" y="3743247"/>
                    <a:pt x="662500" y="3646264"/>
                    <a:pt x="663759" y="3514016"/>
                  </a:cubicBezTo>
                  <a:cubicBezTo>
                    <a:pt x="665019" y="3381768"/>
                    <a:pt x="654942" y="3224330"/>
                    <a:pt x="641088" y="3090823"/>
                  </a:cubicBezTo>
                  <a:cubicBezTo>
                    <a:pt x="627234" y="2957316"/>
                    <a:pt x="610860" y="2850258"/>
                    <a:pt x="580632" y="2712972"/>
                  </a:cubicBezTo>
                  <a:cubicBezTo>
                    <a:pt x="550404" y="2575686"/>
                    <a:pt x="511359" y="2372905"/>
                    <a:pt x="459719" y="2267107"/>
                  </a:cubicBezTo>
                  <a:cubicBezTo>
                    <a:pt x="408079" y="2161309"/>
                    <a:pt x="331250" y="2148714"/>
                    <a:pt x="270794" y="2078182"/>
                  </a:cubicBezTo>
                  <a:cubicBezTo>
                    <a:pt x="210338" y="2007650"/>
                    <a:pt x="138546" y="1930820"/>
                    <a:pt x="96982" y="1843914"/>
                  </a:cubicBezTo>
                  <a:cubicBezTo>
                    <a:pt x="55418" y="1757008"/>
                    <a:pt x="0" y="1639874"/>
                    <a:pt x="21412" y="1556747"/>
                  </a:cubicBezTo>
                  <a:cubicBezTo>
                    <a:pt x="42824" y="1473620"/>
                    <a:pt x="225452" y="1345150"/>
                    <a:pt x="225452" y="1345150"/>
                  </a:cubicBezTo>
                  <a:lnTo>
                    <a:pt x="807343" y="763259"/>
                  </a:lnTo>
                  <a:cubicBezTo>
                    <a:pt x="944629" y="624714"/>
                    <a:pt x="957223" y="613379"/>
                    <a:pt x="1049167" y="513878"/>
                  </a:cubicBezTo>
                  <a:cubicBezTo>
                    <a:pt x="1141111" y="414377"/>
                    <a:pt x="1256985" y="245603"/>
                    <a:pt x="1359005" y="166254"/>
                  </a:cubicBezTo>
                  <a:cubicBezTo>
                    <a:pt x="1461025" y="86905"/>
                    <a:pt x="1565564" y="61716"/>
                    <a:pt x="1661286" y="37785"/>
                  </a:cubicBezTo>
                  <a:cubicBezTo>
                    <a:pt x="1757008" y="13854"/>
                    <a:pt x="1865326" y="18892"/>
                    <a:pt x="1933339" y="22671"/>
                  </a:cubicBezTo>
                  <a:cubicBezTo>
                    <a:pt x="2001352" y="26450"/>
                    <a:pt x="2007650" y="0"/>
                    <a:pt x="2069366" y="60456"/>
                  </a:cubicBezTo>
                  <a:cubicBezTo>
                    <a:pt x="2131082" y="120912"/>
                    <a:pt x="2246956" y="313616"/>
                    <a:pt x="2303634" y="385408"/>
                  </a:cubicBezTo>
                  <a:cubicBezTo>
                    <a:pt x="2360312" y="457200"/>
                    <a:pt x="2297336" y="450902"/>
                    <a:pt x="2409432" y="491206"/>
                  </a:cubicBezTo>
                  <a:cubicBezTo>
                    <a:pt x="2521528" y="531510"/>
                    <a:pt x="2801138" y="562998"/>
                    <a:pt x="2976209" y="627233"/>
                  </a:cubicBezTo>
                  <a:cubicBezTo>
                    <a:pt x="3151280" y="691468"/>
                    <a:pt x="3277230" y="794747"/>
                    <a:pt x="3459858" y="876615"/>
                  </a:cubicBezTo>
                  <a:cubicBezTo>
                    <a:pt x="3642486" y="958483"/>
                    <a:pt x="3830152" y="1007604"/>
                    <a:pt x="4071977" y="1118440"/>
                  </a:cubicBezTo>
                  <a:cubicBezTo>
                    <a:pt x="4313802" y="1229276"/>
                    <a:pt x="4675280" y="1424499"/>
                    <a:pt x="4910807" y="1541633"/>
                  </a:cubicBezTo>
                  <a:cubicBezTo>
                    <a:pt x="5146334" y="1658767"/>
                    <a:pt x="5347855" y="1746932"/>
                    <a:pt x="5485141" y="1821243"/>
                  </a:cubicBezTo>
                  <a:cubicBezTo>
                    <a:pt x="5622427" y="1895554"/>
                    <a:pt x="5685402" y="1904370"/>
                    <a:pt x="5734523" y="1987497"/>
                  </a:cubicBezTo>
                  <a:cubicBezTo>
                    <a:pt x="5783644" y="2070624"/>
                    <a:pt x="5873068" y="2217986"/>
                    <a:pt x="5779865" y="2320006"/>
                  </a:cubicBezTo>
                  <a:cubicBezTo>
                    <a:pt x="5686662" y="2422026"/>
                    <a:pt x="5362969" y="2515229"/>
                    <a:pt x="5175303" y="2599616"/>
                  </a:cubicBezTo>
                  <a:cubicBezTo>
                    <a:pt x="4987637" y="2684003"/>
                    <a:pt x="4857908" y="2743200"/>
                    <a:pt x="4653868" y="2826327"/>
                  </a:cubicBezTo>
                  <a:cubicBezTo>
                    <a:pt x="4449828" y="2909454"/>
                    <a:pt x="4117319" y="2998879"/>
                    <a:pt x="3951065" y="3098380"/>
                  </a:cubicBezTo>
                  <a:cubicBezTo>
                    <a:pt x="3784811" y="3197881"/>
                    <a:pt x="3774734" y="3316274"/>
                    <a:pt x="3656341" y="3423332"/>
                  </a:cubicBezTo>
                  <a:cubicBezTo>
                    <a:pt x="3537948" y="3530390"/>
                    <a:pt x="3395624" y="3645005"/>
                    <a:pt x="3240705" y="3740727"/>
                  </a:cubicBezTo>
                  <a:cubicBezTo>
                    <a:pt x="3085786" y="3836449"/>
                    <a:pt x="2860335" y="3925874"/>
                    <a:pt x="2726827" y="3997666"/>
                  </a:cubicBezTo>
                  <a:cubicBezTo>
                    <a:pt x="2593320" y="4069458"/>
                    <a:pt x="2550496" y="4118579"/>
                    <a:pt x="2439660" y="4171478"/>
                  </a:cubicBezTo>
                  <a:cubicBezTo>
                    <a:pt x="2328824" y="4224377"/>
                    <a:pt x="2147455" y="4286092"/>
                    <a:pt x="2061809" y="4315061"/>
                  </a:cubicBezTo>
                  <a:cubicBezTo>
                    <a:pt x="1976163" y="4344029"/>
                    <a:pt x="1997574" y="4331434"/>
                    <a:pt x="1925782" y="4345289"/>
                  </a:cubicBezTo>
                  <a:cubicBezTo>
                    <a:pt x="1853990" y="4359143"/>
                    <a:pt x="1697812" y="4409524"/>
                    <a:pt x="1631058" y="4398188"/>
                  </a:cubicBezTo>
                  <a:cubicBezTo>
                    <a:pt x="1564304" y="4386852"/>
                    <a:pt x="1575389" y="4314322"/>
                    <a:pt x="1525259" y="4277274"/>
                  </a:cubicBezTo>
                  <a:cubicBezTo>
                    <a:pt x="1475129" y="4240226"/>
                    <a:pt x="1405268" y="4197080"/>
                    <a:pt x="1330280" y="4175897"/>
                  </a:cubicBezTo>
                  <a:cubicBezTo>
                    <a:pt x="1255292" y="4154715"/>
                    <a:pt x="1188936" y="4129504"/>
                    <a:pt x="1075330" y="4150179"/>
                  </a:cubicBezTo>
                  <a:cubicBezTo>
                    <a:pt x="961724" y="4170854"/>
                    <a:pt x="704063" y="4333954"/>
                    <a:pt x="648645" y="4299947"/>
                  </a:cubicBezTo>
                </a:path>
              </a:pathLst>
            </a:custGeom>
            <a:solidFill>
              <a:schemeClr val="accent2">
                <a:lumMod val="40000"/>
                <a:lumOff val="60000"/>
                <a:alpha val="45000"/>
              </a:schemeClr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HN" sz="1200"/>
            </a:p>
          </p:txBody>
        </p:sp>
        <p:sp>
          <p:nvSpPr>
            <p:cNvPr id="64" name="19 Forma libre"/>
            <p:cNvSpPr/>
            <p:nvPr/>
          </p:nvSpPr>
          <p:spPr>
            <a:xfrm>
              <a:off x="3116787" y="4086012"/>
              <a:ext cx="1410219" cy="1678657"/>
            </a:xfrm>
            <a:custGeom>
              <a:avLst/>
              <a:gdLst>
                <a:gd name="connsiteX0" fmla="*/ 1433781 w 1441945"/>
                <a:gd name="connsiteY0" fmla="*/ 175752 h 1687329"/>
                <a:gd name="connsiteX1" fmla="*/ 1139057 w 1441945"/>
                <a:gd name="connsiteY1" fmla="*/ 9497 h 1687329"/>
                <a:gd name="connsiteX2" fmla="*/ 715863 w 1441945"/>
                <a:gd name="connsiteY2" fmla="*/ 32169 h 1687329"/>
                <a:gd name="connsiteX3" fmla="*/ 338012 w 1441945"/>
                <a:gd name="connsiteY3" fmla="*/ 130410 h 1687329"/>
                <a:gd name="connsiteX4" fmla="*/ 194429 w 1441945"/>
                <a:gd name="connsiteY4" fmla="*/ 190866 h 1687329"/>
                <a:gd name="connsiteX5" fmla="*/ 201986 w 1441945"/>
                <a:gd name="connsiteY5" fmla="*/ 266436 h 1687329"/>
                <a:gd name="connsiteX6" fmla="*/ 338012 w 1441945"/>
                <a:gd name="connsiteY6" fmla="*/ 440248 h 1687329"/>
                <a:gd name="connsiteX7" fmla="*/ 534495 w 1441945"/>
                <a:gd name="connsiteY7" fmla="*/ 704744 h 1687329"/>
                <a:gd name="connsiteX8" fmla="*/ 398468 w 1441945"/>
                <a:gd name="connsiteY8" fmla="*/ 1044810 h 1687329"/>
                <a:gd name="connsiteX9" fmla="*/ 232214 w 1441945"/>
                <a:gd name="connsiteY9" fmla="*/ 1279078 h 1687329"/>
                <a:gd name="connsiteX10" fmla="*/ 88630 w 1441945"/>
                <a:gd name="connsiteY10" fmla="*/ 1536016 h 1687329"/>
                <a:gd name="connsiteX11" fmla="*/ 13060 w 1441945"/>
                <a:gd name="connsiteY11" fmla="*/ 1664486 h 1687329"/>
                <a:gd name="connsiteX12" fmla="*/ 360683 w 1441945"/>
                <a:gd name="connsiteY12" fmla="*/ 1566245 h 1687329"/>
                <a:gd name="connsiteX13" fmla="*/ 436253 w 1441945"/>
                <a:gd name="connsiteY13" fmla="*/ 1611587 h 1687329"/>
                <a:gd name="connsiteX14" fmla="*/ 632736 w 1441945"/>
                <a:gd name="connsiteY14" fmla="*/ 1687157 h 1687329"/>
                <a:gd name="connsiteX15" fmla="*/ 798991 w 1441945"/>
                <a:gd name="connsiteY15" fmla="*/ 1588916 h 1687329"/>
                <a:gd name="connsiteX16" fmla="*/ 1229741 w 1441945"/>
                <a:gd name="connsiteY16" fmla="*/ 1263964 h 1687329"/>
                <a:gd name="connsiteX17" fmla="*/ 1350653 w 1441945"/>
                <a:gd name="connsiteY17" fmla="*/ 969240 h 1687329"/>
                <a:gd name="connsiteX18" fmla="*/ 1358210 w 1441945"/>
                <a:gd name="connsiteY18" fmla="*/ 500704 h 1687329"/>
                <a:gd name="connsiteX19" fmla="*/ 1433781 w 1441945"/>
                <a:gd name="connsiteY19" fmla="*/ 175752 h 1687329"/>
                <a:gd name="connsiteX0" fmla="*/ 1466063 w 1502588"/>
                <a:gd name="connsiteY0" fmla="*/ 190186 h 1705369"/>
                <a:gd name="connsiteX1" fmla="*/ 1171339 w 1502588"/>
                <a:gd name="connsiteY1" fmla="*/ 23931 h 1705369"/>
                <a:gd name="connsiteX2" fmla="*/ 748145 w 1502588"/>
                <a:gd name="connsiteY2" fmla="*/ 46603 h 1705369"/>
                <a:gd name="connsiteX3" fmla="*/ 370294 w 1502588"/>
                <a:gd name="connsiteY3" fmla="*/ 144844 h 1705369"/>
                <a:gd name="connsiteX4" fmla="*/ 226711 w 1502588"/>
                <a:gd name="connsiteY4" fmla="*/ 205300 h 1705369"/>
                <a:gd name="connsiteX5" fmla="*/ 234268 w 1502588"/>
                <a:gd name="connsiteY5" fmla="*/ 280870 h 1705369"/>
                <a:gd name="connsiteX6" fmla="*/ 370294 w 1502588"/>
                <a:gd name="connsiteY6" fmla="*/ 454682 h 1705369"/>
                <a:gd name="connsiteX7" fmla="*/ 566777 w 1502588"/>
                <a:gd name="connsiteY7" fmla="*/ 719178 h 1705369"/>
                <a:gd name="connsiteX8" fmla="*/ 430750 w 1502588"/>
                <a:gd name="connsiteY8" fmla="*/ 1059244 h 1705369"/>
                <a:gd name="connsiteX9" fmla="*/ 264496 w 1502588"/>
                <a:gd name="connsiteY9" fmla="*/ 1293512 h 1705369"/>
                <a:gd name="connsiteX10" fmla="*/ 120912 w 1502588"/>
                <a:gd name="connsiteY10" fmla="*/ 1550450 h 1705369"/>
                <a:gd name="connsiteX11" fmla="*/ 45342 w 1502588"/>
                <a:gd name="connsiteY11" fmla="*/ 1678920 h 1705369"/>
                <a:gd name="connsiteX12" fmla="*/ 392965 w 1502588"/>
                <a:gd name="connsiteY12" fmla="*/ 1580679 h 1705369"/>
                <a:gd name="connsiteX13" fmla="*/ 468535 w 1502588"/>
                <a:gd name="connsiteY13" fmla="*/ 1626021 h 1705369"/>
                <a:gd name="connsiteX14" fmla="*/ 665018 w 1502588"/>
                <a:gd name="connsiteY14" fmla="*/ 1701591 h 1705369"/>
                <a:gd name="connsiteX15" fmla="*/ 831273 w 1502588"/>
                <a:gd name="connsiteY15" fmla="*/ 1603350 h 1705369"/>
                <a:gd name="connsiteX16" fmla="*/ 1262023 w 1502588"/>
                <a:gd name="connsiteY16" fmla="*/ 1278398 h 1705369"/>
                <a:gd name="connsiteX17" fmla="*/ 1392460 w 1502588"/>
                <a:gd name="connsiteY17" fmla="*/ 1007486 h 1705369"/>
                <a:gd name="connsiteX18" fmla="*/ 1390492 w 1502588"/>
                <a:gd name="connsiteY18" fmla="*/ 515138 h 1705369"/>
                <a:gd name="connsiteX19" fmla="*/ 1466063 w 1502588"/>
                <a:gd name="connsiteY19" fmla="*/ 190186 h 1705369"/>
                <a:gd name="connsiteX0" fmla="*/ 1466063 w 1502588"/>
                <a:gd name="connsiteY0" fmla="*/ 190186 h 1705369"/>
                <a:gd name="connsiteX1" fmla="*/ 1171339 w 1502588"/>
                <a:gd name="connsiteY1" fmla="*/ 23931 h 1705369"/>
                <a:gd name="connsiteX2" fmla="*/ 748145 w 1502588"/>
                <a:gd name="connsiteY2" fmla="*/ 46603 h 1705369"/>
                <a:gd name="connsiteX3" fmla="*/ 370294 w 1502588"/>
                <a:gd name="connsiteY3" fmla="*/ 144844 h 1705369"/>
                <a:gd name="connsiteX4" fmla="*/ 226711 w 1502588"/>
                <a:gd name="connsiteY4" fmla="*/ 205300 h 1705369"/>
                <a:gd name="connsiteX5" fmla="*/ 234268 w 1502588"/>
                <a:gd name="connsiteY5" fmla="*/ 280870 h 1705369"/>
                <a:gd name="connsiteX6" fmla="*/ 370294 w 1502588"/>
                <a:gd name="connsiteY6" fmla="*/ 454682 h 1705369"/>
                <a:gd name="connsiteX7" fmla="*/ 566777 w 1502588"/>
                <a:gd name="connsiteY7" fmla="*/ 719178 h 1705369"/>
                <a:gd name="connsiteX8" fmla="*/ 430750 w 1502588"/>
                <a:gd name="connsiteY8" fmla="*/ 1059244 h 1705369"/>
                <a:gd name="connsiteX9" fmla="*/ 264496 w 1502588"/>
                <a:gd name="connsiteY9" fmla="*/ 1293512 h 1705369"/>
                <a:gd name="connsiteX10" fmla="*/ 120912 w 1502588"/>
                <a:gd name="connsiteY10" fmla="*/ 1550450 h 1705369"/>
                <a:gd name="connsiteX11" fmla="*/ 45342 w 1502588"/>
                <a:gd name="connsiteY11" fmla="*/ 1678920 h 1705369"/>
                <a:gd name="connsiteX12" fmla="*/ 392965 w 1502588"/>
                <a:gd name="connsiteY12" fmla="*/ 1580679 h 1705369"/>
                <a:gd name="connsiteX13" fmla="*/ 468535 w 1502588"/>
                <a:gd name="connsiteY13" fmla="*/ 1626021 h 1705369"/>
                <a:gd name="connsiteX14" fmla="*/ 665018 w 1502588"/>
                <a:gd name="connsiteY14" fmla="*/ 1701591 h 1705369"/>
                <a:gd name="connsiteX15" fmla="*/ 831273 w 1502588"/>
                <a:gd name="connsiteY15" fmla="*/ 1603350 h 1705369"/>
                <a:gd name="connsiteX16" fmla="*/ 1262023 w 1502588"/>
                <a:gd name="connsiteY16" fmla="*/ 1278398 h 1705369"/>
                <a:gd name="connsiteX17" fmla="*/ 1392460 w 1502588"/>
                <a:gd name="connsiteY17" fmla="*/ 1007486 h 1705369"/>
                <a:gd name="connsiteX18" fmla="*/ 1390492 w 1502588"/>
                <a:gd name="connsiteY18" fmla="*/ 515138 h 1705369"/>
                <a:gd name="connsiteX19" fmla="*/ 1466063 w 1502588"/>
                <a:gd name="connsiteY19" fmla="*/ 190186 h 1705369"/>
                <a:gd name="connsiteX0" fmla="*/ 1466063 w 1503779"/>
                <a:gd name="connsiteY0" fmla="*/ 190186 h 1705369"/>
                <a:gd name="connsiteX1" fmla="*/ 1171339 w 1503779"/>
                <a:gd name="connsiteY1" fmla="*/ 23931 h 1705369"/>
                <a:gd name="connsiteX2" fmla="*/ 748145 w 1503779"/>
                <a:gd name="connsiteY2" fmla="*/ 46603 h 1705369"/>
                <a:gd name="connsiteX3" fmla="*/ 370294 w 1503779"/>
                <a:gd name="connsiteY3" fmla="*/ 144844 h 1705369"/>
                <a:gd name="connsiteX4" fmla="*/ 226711 w 1503779"/>
                <a:gd name="connsiteY4" fmla="*/ 205300 h 1705369"/>
                <a:gd name="connsiteX5" fmla="*/ 234268 w 1503779"/>
                <a:gd name="connsiteY5" fmla="*/ 280870 h 1705369"/>
                <a:gd name="connsiteX6" fmla="*/ 370294 w 1503779"/>
                <a:gd name="connsiteY6" fmla="*/ 454682 h 1705369"/>
                <a:gd name="connsiteX7" fmla="*/ 566777 w 1503779"/>
                <a:gd name="connsiteY7" fmla="*/ 719178 h 1705369"/>
                <a:gd name="connsiteX8" fmla="*/ 430750 w 1503779"/>
                <a:gd name="connsiteY8" fmla="*/ 1059244 h 1705369"/>
                <a:gd name="connsiteX9" fmla="*/ 264496 w 1503779"/>
                <a:gd name="connsiteY9" fmla="*/ 1293512 h 1705369"/>
                <a:gd name="connsiteX10" fmla="*/ 120912 w 1503779"/>
                <a:gd name="connsiteY10" fmla="*/ 1550450 h 1705369"/>
                <a:gd name="connsiteX11" fmla="*/ 45342 w 1503779"/>
                <a:gd name="connsiteY11" fmla="*/ 1678920 h 1705369"/>
                <a:gd name="connsiteX12" fmla="*/ 392965 w 1503779"/>
                <a:gd name="connsiteY12" fmla="*/ 1580679 h 1705369"/>
                <a:gd name="connsiteX13" fmla="*/ 468535 w 1503779"/>
                <a:gd name="connsiteY13" fmla="*/ 1626021 h 1705369"/>
                <a:gd name="connsiteX14" fmla="*/ 665018 w 1503779"/>
                <a:gd name="connsiteY14" fmla="*/ 1701591 h 1705369"/>
                <a:gd name="connsiteX15" fmla="*/ 831273 w 1503779"/>
                <a:gd name="connsiteY15" fmla="*/ 1603350 h 1705369"/>
                <a:gd name="connsiteX16" fmla="*/ 1262023 w 1503779"/>
                <a:gd name="connsiteY16" fmla="*/ 1278398 h 1705369"/>
                <a:gd name="connsiteX17" fmla="*/ 1392460 w 1503779"/>
                <a:gd name="connsiteY17" fmla="*/ 1007486 h 1705369"/>
                <a:gd name="connsiteX18" fmla="*/ 1397636 w 1503779"/>
                <a:gd name="connsiteY18" fmla="*/ 522281 h 1705369"/>
                <a:gd name="connsiteX19" fmla="*/ 1466063 w 1503779"/>
                <a:gd name="connsiteY19" fmla="*/ 190186 h 1705369"/>
                <a:gd name="connsiteX0" fmla="*/ 1466063 w 1503779"/>
                <a:gd name="connsiteY0" fmla="*/ 190186 h 1705369"/>
                <a:gd name="connsiteX1" fmla="*/ 1171339 w 1503779"/>
                <a:gd name="connsiteY1" fmla="*/ 23931 h 1705369"/>
                <a:gd name="connsiteX2" fmla="*/ 748145 w 1503779"/>
                <a:gd name="connsiteY2" fmla="*/ 46603 h 1705369"/>
                <a:gd name="connsiteX3" fmla="*/ 370294 w 1503779"/>
                <a:gd name="connsiteY3" fmla="*/ 144844 h 1705369"/>
                <a:gd name="connsiteX4" fmla="*/ 226711 w 1503779"/>
                <a:gd name="connsiteY4" fmla="*/ 205300 h 1705369"/>
                <a:gd name="connsiteX5" fmla="*/ 234268 w 1503779"/>
                <a:gd name="connsiteY5" fmla="*/ 280870 h 1705369"/>
                <a:gd name="connsiteX6" fmla="*/ 370294 w 1503779"/>
                <a:gd name="connsiteY6" fmla="*/ 454682 h 1705369"/>
                <a:gd name="connsiteX7" fmla="*/ 566777 w 1503779"/>
                <a:gd name="connsiteY7" fmla="*/ 719178 h 1705369"/>
                <a:gd name="connsiteX8" fmla="*/ 430750 w 1503779"/>
                <a:gd name="connsiteY8" fmla="*/ 1059244 h 1705369"/>
                <a:gd name="connsiteX9" fmla="*/ 264496 w 1503779"/>
                <a:gd name="connsiteY9" fmla="*/ 1293512 h 1705369"/>
                <a:gd name="connsiteX10" fmla="*/ 120912 w 1503779"/>
                <a:gd name="connsiteY10" fmla="*/ 1550450 h 1705369"/>
                <a:gd name="connsiteX11" fmla="*/ 45342 w 1503779"/>
                <a:gd name="connsiteY11" fmla="*/ 1678920 h 1705369"/>
                <a:gd name="connsiteX12" fmla="*/ 392965 w 1503779"/>
                <a:gd name="connsiteY12" fmla="*/ 1580679 h 1705369"/>
                <a:gd name="connsiteX13" fmla="*/ 468535 w 1503779"/>
                <a:gd name="connsiteY13" fmla="*/ 1626021 h 1705369"/>
                <a:gd name="connsiteX14" fmla="*/ 665018 w 1503779"/>
                <a:gd name="connsiteY14" fmla="*/ 1701591 h 1705369"/>
                <a:gd name="connsiteX15" fmla="*/ 831273 w 1503779"/>
                <a:gd name="connsiteY15" fmla="*/ 1603350 h 1705369"/>
                <a:gd name="connsiteX16" fmla="*/ 1262023 w 1503779"/>
                <a:gd name="connsiteY16" fmla="*/ 1278398 h 1705369"/>
                <a:gd name="connsiteX17" fmla="*/ 1392460 w 1503779"/>
                <a:gd name="connsiteY17" fmla="*/ 1007486 h 1705369"/>
                <a:gd name="connsiteX18" fmla="*/ 1397636 w 1503779"/>
                <a:gd name="connsiteY18" fmla="*/ 522281 h 1705369"/>
                <a:gd name="connsiteX19" fmla="*/ 1466063 w 1503779"/>
                <a:gd name="connsiteY19" fmla="*/ 190186 h 1705369"/>
                <a:gd name="connsiteX0" fmla="*/ 1466063 w 1501001"/>
                <a:gd name="connsiteY0" fmla="*/ 190186 h 1705369"/>
                <a:gd name="connsiteX1" fmla="*/ 1171339 w 1501001"/>
                <a:gd name="connsiteY1" fmla="*/ 23931 h 1705369"/>
                <a:gd name="connsiteX2" fmla="*/ 748145 w 1501001"/>
                <a:gd name="connsiteY2" fmla="*/ 46603 h 1705369"/>
                <a:gd name="connsiteX3" fmla="*/ 370294 w 1501001"/>
                <a:gd name="connsiteY3" fmla="*/ 144844 h 1705369"/>
                <a:gd name="connsiteX4" fmla="*/ 226711 w 1501001"/>
                <a:gd name="connsiteY4" fmla="*/ 205300 h 1705369"/>
                <a:gd name="connsiteX5" fmla="*/ 234268 w 1501001"/>
                <a:gd name="connsiteY5" fmla="*/ 280870 h 1705369"/>
                <a:gd name="connsiteX6" fmla="*/ 370294 w 1501001"/>
                <a:gd name="connsiteY6" fmla="*/ 454682 h 1705369"/>
                <a:gd name="connsiteX7" fmla="*/ 566777 w 1501001"/>
                <a:gd name="connsiteY7" fmla="*/ 719178 h 1705369"/>
                <a:gd name="connsiteX8" fmla="*/ 430750 w 1501001"/>
                <a:gd name="connsiteY8" fmla="*/ 1059244 h 1705369"/>
                <a:gd name="connsiteX9" fmla="*/ 264496 w 1501001"/>
                <a:gd name="connsiteY9" fmla="*/ 1293512 h 1705369"/>
                <a:gd name="connsiteX10" fmla="*/ 120912 w 1501001"/>
                <a:gd name="connsiteY10" fmla="*/ 1550450 h 1705369"/>
                <a:gd name="connsiteX11" fmla="*/ 45342 w 1501001"/>
                <a:gd name="connsiteY11" fmla="*/ 1678920 h 1705369"/>
                <a:gd name="connsiteX12" fmla="*/ 392965 w 1501001"/>
                <a:gd name="connsiteY12" fmla="*/ 1580679 h 1705369"/>
                <a:gd name="connsiteX13" fmla="*/ 468535 w 1501001"/>
                <a:gd name="connsiteY13" fmla="*/ 1626021 h 1705369"/>
                <a:gd name="connsiteX14" fmla="*/ 665018 w 1501001"/>
                <a:gd name="connsiteY14" fmla="*/ 1701591 h 1705369"/>
                <a:gd name="connsiteX15" fmla="*/ 831273 w 1501001"/>
                <a:gd name="connsiteY15" fmla="*/ 1603350 h 1705369"/>
                <a:gd name="connsiteX16" fmla="*/ 1262023 w 1501001"/>
                <a:gd name="connsiteY16" fmla="*/ 1278398 h 1705369"/>
                <a:gd name="connsiteX17" fmla="*/ 1392460 w 1501001"/>
                <a:gd name="connsiteY17" fmla="*/ 1007486 h 1705369"/>
                <a:gd name="connsiteX18" fmla="*/ 1380967 w 1501001"/>
                <a:gd name="connsiteY18" fmla="*/ 510375 h 1705369"/>
                <a:gd name="connsiteX19" fmla="*/ 1466063 w 1501001"/>
                <a:gd name="connsiteY19" fmla="*/ 190186 h 1705369"/>
                <a:gd name="connsiteX0" fmla="*/ 1466063 w 1501001"/>
                <a:gd name="connsiteY0" fmla="*/ 190186 h 1705369"/>
                <a:gd name="connsiteX1" fmla="*/ 1171339 w 1501001"/>
                <a:gd name="connsiteY1" fmla="*/ 23931 h 1705369"/>
                <a:gd name="connsiteX2" fmla="*/ 748145 w 1501001"/>
                <a:gd name="connsiteY2" fmla="*/ 46603 h 1705369"/>
                <a:gd name="connsiteX3" fmla="*/ 370294 w 1501001"/>
                <a:gd name="connsiteY3" fmla="*/ 144844 h 1705369"/>
                <a:gd name="connsiteX4" fmla="*/ 226711 w 1501001"/>
                <a:gd name="connsiteY4" fmla="*/ 205300 h 1705369"/>
                <a:gd name="connsiteX5" fmla="*/ 234268 w 1501001"/>
                <a:gd name="connsiteY5" fmla="*/ 280870 h 1705369"/>
                <a:gd name="connsiteX6" fmla="*/ 370294 w 1501001"/>
                <a:gd name="connsiteY6" fmla="*/ 454682 h 1705369"/>
                <a:gd name="connsiteX7" fmla="*/ 566777 w 1501001"/>
                <a:gd name="connsiteY7" fmla="*/ 719178 h 1705369"/>
                <a:gd name="connsiteX8" fmla="*/ 430750 w 1501001"/>
                <a:gd name="connsiteY8" fmla="*/ 1059244 h 1705369"/>
                <a:gd name="connsiteX9" fmla="*/ 264496 w 1501001"/>
                <a:gd name="connsiteY9" fmla="*/ 1293512 h 1705369"/>
                <a:gd name="connsiteX10" fmla="*/ 120912 w 1501001"/>
                <a:gd name="connsiteY10" fmla="*/ 1550450 h 1705369"/>
                <a:gd name="connsiteX11" fmla="*/ 45342 w 1501001"/>
                <a:gd name="connsiteY11" fmla="*/ 1678920 h 1705369"/>
                <a:gd name="connsiteX12" fmla="*/ 392965 w 1501001"/>
                <a:gd name="connsiteY12" fmla="*/ 1580679 h 1705369"/>
                <a:gd name="connsiteX13" fmla="*/ 468535 w 1501001"/>
                <a:gd name="connsiteY13" fmla="*/ 1626021 h 1705369"/>
                <a:gd name="connsiteX14" fmla="*/ 665018 w 1501001"/>
                <a:gd name="connsiteY14" fmla="*/ 1701591 h 1705369"/>
                <a:gd name="connsiteX15" fmla="*/ 831273 w 1501001"/>
                <a:gd name="connsiteY15" fmla="*/ 1603350 h 1705369"/>
                <a:gd name="connsiteX16" fmla="*/ 1294039 w 1501001"/>
                <a:gd name="connsiteY16" fmla="*/ 1304592 h 1705369"/>
                <a:gd name="connsiteX17" fmla="*/ 1392460 w 1501001"/>
                <a:gd name="connsiteY17" fmla="*/ 1007486 h 1705369"/>
                <a:gd name="connsiteX18" fmla="*/ 1380967 w 1501001"/>
                <a:gd name="connsiteY18" fmla="*/ 510375 h 1705369"/>
                <a:gd name="connsiteX19" fmla="*/ 1466063 w 1501001"/>
                <a:gd name="connsiteY19" fmla="*/ 190186 h 1705369"/>
                <a:gd name="connsiteX0" fmla="*/ 1466063 w 1501001"/>
                <a:gd name="connsiteY0" fmla="*/ 190186 h 1703369"/>
                <a:gd name="connsiteX1" fmla="*/ 1171339 w 1501001"/>
                <a:gd name="connsiteY1" fmla="*/ 23931 h 1703369"/>
                <a:gd name="connsiteX2" fmla="*/ 748145 w 1501001"/>
                <a:gd name="connsiteY2" fmla="*/ 46603 h 1703369"/>
                <a:gd name="connsiteX3" fmla="*/ 370294 w 1501001"/>
                <a:gd name="connsiteY3" fmla="*/ 144844 h 1703369"/>
                <a:gd name="connsiteX4" fmla="*/ 226711 w 1501001"/>
                <a:gd name="connsiteY4" fmla="*/ 205300 h 1703369"/>
                <a:gd name="connsiteX5" fmla="*/ 234268 w 1501001"/>
                <a:gd name="connsiteY5" fmla="*/ 280870 h 1703369"/>
                <a:gd name="connsiteX6" fmla="*/ 370294 w 1501001"/>
                <a:gd name="connsiteY6" fmla="*/ 454682 h 1703369"/>
                <a:gd name="connsiteX7" fmla="*/ 566777 w 1501001"/>
                <a:gd name="connsiteY7" fmla="*/ 719178 h 1703369"/>
                <a:gd name="connsiteX8" fmla="*/ 430750 w 1501001"/>
                <a:gd name="connsiteY8" fmla="*/ 1059244 h 1703369"/>
                <a:gd name="connsiteX9" fmla="*/ 264496 w 1501001"/>
                <a:gd name="connsiteY9" fmla="*/ 1293512 h 1703369"/>
                <a:gd name="connsiteX10" fmla="*/ 120912 w 1501001"/>
                <a:gd name="connsiteY10" fmla="*/ 1550450 h 1703369"/>
                <a:gd name="connsiteX11" fmla="*/ 45342 w 1501001"/>
                <a:gd name="connsiteY11" fmla="*/ 1678920 h 1703369"/>
                <a:gd name="connsiteX12" fmla="*/ 392965 w 1501001"/>
                <a:gd name="connsiteY12" fmla="*/ 1580679 h 1703369"/>
                <a:gd name="connsiteX13" fmla="*/ 468535 w 1501001"/>
                <a:gd name="connsiteY13" fmla="*/ 1626021 h 1703369"/>
                <a:gd name="connsiteX14" fmla="*/ 665018 w 1501001"/>
                <a:gd name="connsiteY14" fmla="*/ 1701591 h 1703369"/>
                <a:gd name="connsiteX15" fmla="*/ 847941 w 1501001"/>
                <a:gd name="connsiteY15" fmla="*/ 1636687 h 1703369"/>
                <a:gd name="connsiteX16" fmla="*/ 1294039 w 1501001"/>
                <a:gd name="connsiteY16" fmla="*/ 1304592 h 1703369"/>
                <a:gd name="connsiteX17" fmla="*/ 1392460 w 1501001"/>
                <a:gd name="connsiteY17" fmla="*/ 1007486 h 1703369"/>
                <a:gd name="connsiteX18" fmla="*/ 1380967 w 1501001"/>
                <a:gd name="connsiteY18" fmla="*/ 510375 h 1703369"/>
                <a:gd name="connsiteX19" fmla="*/ 1466063 w 1501001"/>
                <a:gd name="connsiteY19" fmla="*/ 190186 h 1703369"/>
                <a:gd name="connsiteX0" fmla="*/ 1466063 w 1504176"/>
                <a:gd name="connsiteY0" fmla="*/ 190186 h 1703369"/>
                <a:gd name="connsiteX1" fmla="*/ 1171339 w 1504176"/>
                <a:gd name="connsiteY1" fmla="*/ 23931 h 1703369"/>
                <a:gd name="connsiteX2" fmla="*/ 748145 w 1504176"/>
                <a:gd name="connsiteY2" fmla="*/ 46603 h 1703369"/>
                <a:gd name="connsiteX3" fmla="*/ 370294 w 1504176"/>
                <a:gd name="connsiteY3" fmla="*/ 144844 h 1703369"/>
                <a:gd name="connsiteX4" fmla="*/ 226711 w 1504176"/>
                <a:gd name="connsiteY4" fmla="*/ 205300 h 1703369"/>
                <a:gd name="connsiteX5" fmla="*/ 234268 w 1504176"/>
                <a:gd name="connsiteY5" fmla="*/ 280870 h 1703369"/>
                <a:gd name="connsiteX6" fmla="*/ 370294 w 1504176"/>
                <a:gd name="connsiteY6" fmla="*/ 454682 h 1703369"/>
                <a:gd name="connsiteX7" fmla="*/ 566777 w 1504176"/>
                <a:gd name="connsiteY7" fmla="*/ 719178 h 1703369"/>
                <a:gd name="connsiteX8" fmla="*/ 430750 w 1504176"/>
                <a:gd name="connsiteY8" fmla="*/ 1059244 h 1703369"/>
                <a:gd name="connsiteX9" fmla="*/ 264496 w 1504176"/>
                <a:gd name="connsiteY9" fmla="*/ 1293512 h 1703369"/>
                <a:gd name="connsiteX10" fmla="*/ 120912 w 1504176"/>
                <a:gd name="connsiteY10" fmla="*/ 1550450 h 1703369"/>
                <a:gd name="connsiteX11" fmla="*/ 45342 w 1504176"/>
                <a:gd name="connsiteY11" fmla="*/ 1678920 h 1703369"/>
                <a:gd name="connsiteX12" fmla="*/ 392965 w 1504176"/>
                <a:gd name="connsiteY12" fmla="*/ 1580679 h 1703369"/>
                <a:gd name="connsiteX13" fmla="*/ 468535 w 1504176"/>
                <a:gd name="connsiteY13" fmla="*/ 1626021 h 1703369"/>
                <a:gd name="connsiteX14" fmla="*/ 665018 w 1504176"/>
                <a:gd name="connsiteY14" fmla="*/ 1701591 h 1703369"/>
                <a:gd name="connsiteX15" fmla="*/ 847941 w 1504176"/>
                <a:gd name="connsiteY15" fmla="*/ 1636687 h 1703369"/>
                <a:gd name="connsiteX16" fmla="*/ 1294039 w 1504176"/>
                <a:gd name="connsiteY16" fmla="*/ 1304592 h 1703369"/>
                <a:gd name="connsiteX17" fmla="*/ 1392460 w 1504176"/>
                <a:gd name="connsiteY17" fmla="*/ 1007486 h 1703369"/>
                <a:gd name="connsiteX18" fmla="*/ 1400017 w 1504176"/>
                <a:gd name="connsiteY18" fmla="*/ 467512 h 1703369"/>
                <a:gd name="connsiteX19" fmla="*/ 1466063 w 1504176"/>
                <a:gd name="connsiteY19" fmla="*/ 190186 h 1703369"/>
                <a:gd name="connsiteX0" fmla="*/ 1466063 w 1504176"/>
                <a:gd name="connsiteY0" fmla="*/ 190186 h 1703369"/>
                <a:gd name="connsiteX1" fmla="*/ 1171339 w 1504176"/>
                <a:gd name="connsiteY1" fmla="*/ 23931 h 1703369"/>
                <a:gd name="connsiteX2" fmla="*/ 748145 w 1504176"/>
                <a:gd name="connsiteY2" fmla="*/ 46603 h 1703369"/>
                <a:gd name="connsiteX3" fmla="*/ 370294 w 1504176"/>
                <a:gd name="connsiteY3" fmla="*/ 144844 h 1703369"/>
                <a:gd name="connsiteX4" fmla="*/ 226711 w 1504176"/>
                <a:gd name="connsiteY4" fmla="*/ 205300 h 1703369"/>
                <a:gd name="connsiteX5" fmla="*/ 234268 w 1504176"/>
                <a:gd name="connsiteY5" fmla="*/ 280870 h 1703369"/>
                <a:gd name="connsiteX6" fmla="*/ 370294 w 1504176"/>
                <a:gd name="connsiteY6" fmla="*/ 454682 h 1703369"/>
                <a:gd name="connsiteX7" fmla="*/ 566777 w 1504176"/>
                <a:gd name="connsiteY7" fmla="*/ 719178 h 1703369"/>
                <a:gd name="connsiteX8" fmla="*/ 430750 w 1504176"/>
                <a:gd name="connsiteY8" fmla="*/ 1059244 h 1703369"/>
                <a:gd name="connsiteX9" fmla="*/ 264496 w 1504176"/>
                <a:gd name="connsiteY9" fmla="*/ 1293512 h 1703369"/>
                <a:gd name="connsiteX10" fmla="*/ 120912 w 1504176"/>
                <a:gd name="connsiteY10" fmla="*/ 1550450 h 1703369"/>
                <a:gd name="connsiteX11" fmla="*/ 45342 w 1504176"/>
                <a:gd name="connsiteY11" fmla="*/ 1678920 h 1703369"/>
                <a:gd name="connsiteX12" fmla="*/ 392965 w 1504176"/>
                <a:gd name="connsiteY12" fmla="*/ 1580679 h 1703369"/>
                <a:gd name="connsiteX13" fmla="*/ 468535 w 1504176"/>
                <a:gd name="connsiteY13" fmla="*/ 1626021 h 1703369"/>
                <a:gd name="connsiteX14" fmla="*/ 665018 w 1504176"/>
                <a:gd name="connsiteY14" fmla="*/ 1701591 h 1703369"/>
                <a:gd name="connsiteX15" fmla="*/ 847941 w 1504176"/>
                <a:gd name="connsiteY15" fmla="*/ 1636687 h 1703369"/>
                <a:gd name="connsiteX16" fmla="*/ 1294039 w 1504176"/>
                <a:gd name="connsiteY16" fmla="*/ 1304592 h 1703369"/>
                <a:gd name="connsiteX17" fmla="*/ 1392460 w 1504176"/>
                <a:gd name="connsiteY17" fmla="*/ 1007486 h 1703369"/>
                <a:gd name="connsiteX18" fmla="*/ 1264265 w 1504176"/>
                <a:gd name="connsiteY18" fmla="*/ 726056 h 1703369"/>
                <a:gd name="connsiteX19" fmla="*/ 1400017 w 1504176"/>
                <a:gd name="connsiteY19" fmla="*/ 467512 h 1703369"/>
                <a:gd name="connsiteX20" fmla="*/ 1466063 w 1504176"/>
                <a:gd name="connsiteY20" fmla="*/ 190186 h 1703369"/>
                <a:gd name="connsiteX0" fmla="*/ 1466063 w 1504176"/>
                <a:gd name="connsiteY0" fmla="*/ 190186 h 1703369"/>
                <a:gd name="connsiteX1" fmla="*/ 1171339 w 1504176"/>
                <a:gd name="connsiteY1" fmla="*/ 23931 h 1703369"/>
                <a:gd name="connsiteX2" fmla="*/ 748145 w 1504176"/>
                <a:gd name="connsiteY2" fmla="*/ 46603 h 1703369"/>
                <a:gd name="connsiteX3" fmla="*/ 370294 w 1504176"/>
                <a:gd name="connsiteY3" fmla="*/ 144844 h 1703369"/>
                <a:gd name="connsiteX4" fmla="*/ 226711 w 1504176"/>
                <a:gd name="connsiteY4" fmla="*/ 205300 h 1703369"/>
                <a:gd name="connsiteX5" fmla="*/ 234268 w 1504176"/>
                <a:gd name="connsiteY5" fmla="*/ 280870 h 1703369"/>
                <a:gd name="connsiteX6" fmla="*/ 370294 w 1504176"/>
                <a:gd name="connsiteY6" fmla="*/ 454682 h 1703369"/>
                <a:gd name="connsiteX7" fmla="*/ 566777 w 1504176"/>
                <a:gd name="connsiteY7" fmla="*/ 719178 h 1703369"/>
                <a:gd name="connsiteX8" fmla="*/ 430750 w 1504176"/>
                <a:gd name="connsiteY8" fmla="*/ 1059244 h 1703369"/>
                <a:gd name="connsiteX9" fmla="*/ 264496 w 1504176"/>
                <a:gd name="connsiteY9" fmla="*/ 1293512 h 1703369"/>
                <a:gd name="connsiteX10" fmla="*/ 120912 w 1504176"/>
                <a:gd name="connsiteY10" fmla="*/ 1550450 h 1703369"/>
                <a:gd name="connsiteX11" fmla="*/ 45342 w 1504176"/>
                <a:gd name="connsiteY11" fmla="*/ 1678920 h 1703369"/>
                <a:gd name="connsiteX12" fmla="*/ 392965 w 1504176"/>
                <a:gd name="connsiteY12" fmla="*/ 1580679 h 1703369"/>
                <a:gd name="connsiteX13" fmla="*/ 468535 w 1504176"/>
                <a:gd name="connsiteY13" fmla="*/ 1626021 h 1703369"/>
                <a:gd name="connsiteX14" fmla="*/ 665018 w 1504176"/>
                <a:gd name="connsiteY14" fmla="*/ 1701591 h 1703369"/>
                <a:gd name="connsiteX15" fmla="*/ 847941 w 1504176"/>
                <a:gd name="connsiteY15" fmla="*/ 1636687 h 1703369"/>
                <a:gd name="connsiteX16" fmla="*/ 1294039 w 1504176"/>
                <a:gd name="connsiteY16" fmla="*/ 1304592 h 1703369"/>
                <a:gd name="connsiteX17" fmla="*/ 1392460 w 1504176"/>
                <a:gd name="connsiteY17" fmla="*/ 1007486 h 1703369"/>
                <a:gd name="connsiteX18" fmla="*/ 1147583 w 1504176"/>
                <a:gd name="connsiteY18" fmla="*/ 623662 h 1703369"/>
                <a:gd name="connsiteX19" fmla="*/ 1400017 w 1504176"/>
                <a:gd name="connsiteY19" fmla="*/ 467512 h 1703369"/>
                <a:gd name="connsiteX20" fmla="*/ 1466063 w 1504176"/>
                <a:gd name="connsiteY20" fmla="*/ 190186 h 1703369"/>
                <a:gd name="connsiteX0" fmla="*/ 1466063 w 1504176"/>
                <a:gd name="connsiteY0" fmla="*/ 190186 h 1703369"/>
                <a:gd name="connsiteX1" fmla="*/ 1171339 w 1504176"/>
                <a:gd name="connsiteY1" fmla="*/ 23931 h 1703369"/>
                <a:gd name="connsiteX2" fmla="*/ 748145 w 1504176"/>
                <a:gd name="connsiteY2" fmla="*/ 46603 h 1703369"/>
                <a:gd name="connsiteX3" fmla="*/ 370294 w 1504176"/>
                <a:gd name="connsiteY3" fmla="*/ 144844 h 1703369"/>
                <a:gd name="connsiteX4" fmla="*/ 226711 w 1504176"/>
                <a:gd name="connsiteY4" fmla="*/ 205300 h 1703369"/>
                <a:gd name="connsiteX5" fmla="*/ 234268 w 1504176"/>
                <a:gd name="connsiteY5" fmla="*/ 280870 h 1703369"/>
                <a:gd name="connsiteX6" fmla="*/ 370294 w 1504176"/>
                <a:gd name="connsiteY6" fmla="*/ 454682 h 1703369"/>
                <a:gd name="connsiteX7" fmla="*/ 566777 w 1504176"/>
                <a:gd name="connsiteY7" fmla="*/ 719178 h 1703369"/>
                <a:gd name="connsiteX8" fmla="*/ 430750 w 1504176"/>
                <a:gd name="connsiteY8" fmla="*/ 1059244 h 1703369"/>
                <a:gd name="connsiteX9" fmla="*/ 264496 w 1504176"/>
                <a:gd name="connsiteY9" fmla="*/ 1293512 h 1703369"/>
                <a:gd name="connsiteX10" fmla="*/ 120912 w 1504176"/>
                <a:gd name="connsiteY10" fmla="*/ 1550450 h 1703369"/>
                <a:gd name="connsiteX11" fmla="*/ 45342 w 1504176"/>
                <a:gd name="connsiteY11" fmla="*/ 1678920 h 1703369"/>
                <a:gd name="connsiteX12" fmla="*/ 392965 w 1504176"/>
                <a:gd name="connsiteY12" fmla="*/ 1580679 h 1703369"/>
                <a:gd name="connsiteX13" fmla="*/ 468535 w 1504176"/>
                <a:gd name="connsiteY13" fmla="*/ 1626021 h 1703369"/>
                <a:gd name="connsiteX14" fmla="*/ 665018 w 1504176"/>
                <a:gd name="connsiteY14" fmla="*/ 1701591 h 1703369"/>
                <a:gd name="connsiteX15" fmla="*/ 847941 w 1504176"/>
                <a:gd name="connsiteY15" fmla="*/ 1636687 h 1703369"/>
                <a:gd name="connsiteX16" fmla="*/ 1294039 w 1504176"/>
                <a:gd name="connsiteY16" fmla="*/ 1304592 h 1703369"/>
                <a:gd name="connsiteX17" fmla="*/ 1392460 w 1504176"/>
                <a:gd name="connsiteY17" fmla="*/ 1007486 h 1703369"/>
                <a:gd name="connsiteX18" fmla="*/ 1199971 w 1504176"/>
                <a:gd name="connsiteY18" fmla="*/ 726056 h 1703369"/>
                <a:gd name="connsiteX19" fmla="*/ 1147583 w 1504176"/>
                <a:gd name="connsiteY19" fmla="*/ 623662 h 1703369"/>
                <a:gd name="connsiteX20" fmla="*/ 1400017 w 1504176"/>
                <a:gd name="connsiteY20" fmla="*/ 467512 h 1703369"/>
                <a:gd name="connsiteX21" fmla="*/ 1466063 w 1504176"/>
                <a:gd name="connsiteY21" fmla="*/ 190186 h 1703369"/>
                <a:gd name="connsiteX0" fmla="*/ 1466063 w 1504176"/>
                <a:gd name="connsiteY0" fmla="*/ 190186 h 1703369"/>
                <a:gd name="connsiteX1" fmla="*/ 1171339 w 1504176"/>
                <a:gd name="connsiteY1" fmla="*/ 23931 h 1703369"/>
                <a:gd name="connsiteX2" fmla="*/ 748145 w 1504176"/>
                <a:gd name="connsiteY2" fmla="*/ 46603 h 1703369"/>
                <a:gd name="connsiteX3" fmla="*/ 370294 w 1504176"/>
                <a:gd name="connsiteY3" fmla="*/ 144844 h 1703369"/>
                <a:gd name="connsiteX4" fmla="*/ 226711 w 1504176"/>
                <a:gd name="connsiteY4" fmla="*/ 205300 h 1703369"/>
                <a:gd name="connsiteX5" fmla="*/ 234268 w 1504176"/>
                <a:gd name="connsiteY5" fmla="*/ 280870 h 1703369"/>
                <a:gd name="connsiteX6" fmla="*/ 370294 w 1504176"/>
                <a:gd name="connsiteY6" fmla="*/ 454682 h 1703369"/>
                <a:gd name="connsiteX7" fmla="*/ 566777 w 1504176"/>
                <a:gd name="connsiteY7" fmla="*/ 719178 h 1703369"/>
                <a:gd name="connsiteX8" fmla="*/ 430750 w 1504176"/>
                <a:gd name="connsiteY8" fmla="*/ 1059244 h 1703369"/>
                <a:gd name="connsiteX9" fmla="*/ 264496 w 1504176"/>
                <a:gd name="connsiteY9" fmla="*/ 1293512 h 1703369"/>
                <a:gd name="connsiteX10" fmla="*/ 120912 w 1504176"/>
                <a:gd name="connsiteY10" fmla="*/ 1550450 h 1703369"/>
                <a:gd name="connsiteX11" fmla="*/ 45342 w 1504176"/>
                <a:gd name="connsiteY11" fmla="*/ 1678920 h 1703369"/>
                <a:gd name="connsiteX12" fmla="*/ 392965 w 1504176"/>
                <a:gd name="connsiteY12" fmla="*/ 1580679 h 1703369"/>
                <a:gd name="connsiteX13" fmla="*/ 468535 w 1504176"/>
                <a:gd name="connsiteY13" fmla="*/ 1626021 h 1703369"/>
                <a:gd name="connsiteX14" fmla="*/ 665018 w 1504176"/>
                <a:gd name="connsiteY14" fmla="*/ 1701591 h 1703369"/>
                <a:gd name="connsiteX15" fmla="*/ 847941 w 1504176"/>
                <a:gd name="connsiteY15" fmla="*/ 1636687 h 1703369"/>
                <a:gd name="connsiteX16" fmla="*/ 1294039 w 1504176"/>
                <a:gd name="connsiteY16" fmla="*/ 1304592 h 1703369"/>
                <a:gd name="connsiteX17" fmla="*/ 1392460 w 1504176"/>
                <a:gd name="connsiteY17" fmla="*/ 1007486 h 1703369"/>
                <a:gd name="connsiteX18" fmla="*/ 1154727 w 1504176"/>
                <a:gd name="connsiteY18" fmla="*/ 759393 h 1703369"/>
                <a:gd name="connsiteX19" fmla="*/ 1147583 w 1504176"/>
                <a:gd name="connsiteY19" fmla="*/ 623662 h 1703369"/>
                <a:gd name="connsiteX20" fmla="*/ 1400017 w 1504176"/>
                <a:gd name="connsiteY20" fmla="*/ 467512 h 1703369"/>
                <a:gd name="connsiteX21" fmla="*/ 1466063 w 1504176"/>
                <a:gd name="connsiteY21" fmla="*/ 190186 h 1703369"/>
                <a:gd name="connsiteX0" fmla="*/ 1466063 w 1502589"/>
                <a:gd name="connsiteY0" fmla="*/ 190186 h 1703369"/>
                <a:gd name="connsiteX1" fmla="*/ 1171339 w 1502589"/>
                <a:gd name="connsiteY1" fmla="*/ 23931 h 1703369"/>
                <a:gd name="connsiteX2" fmla="*/ 748145 w 1502589"/>
                <a:gd name="connsiteY2" fmla="*/ 46603 h 1703369"/>
                <a:gd name="connsiteX3" fmla="*/ 370294 w 1502589"/>
                <a:gd name="connsiteY3" fmla="*/ 144844 h 1703369"/>
                <a:gd name="connsiteX4" fmla="*/ 226711 w 1502589"/>
                <a:gd name="connsiteY4" fmla="*/ 205300 h 1703369"/>
                <a:gd name="connsiteX5" fmla="*/ 234268 w 1502589"/>
                <a:gd name="connsiteY5" fmla="*/ 280870 h 1703369"/>
                <a:gd name="connsiteX6" fmla="*/ 370294 w 1502589"/>
                <a:gd name="connsiteY6" fmla="*/ 454682 h 1703369"/>
                <a:gd name="connsiteX7" fmla="*/ 566777 w 1502589"/>
                <a:gd name="connsiteY7" fmla="*/ 719178 h 1703369"/>
                <a:gd name="connsiteX8" fmla="*/ 430750 w 1502589"/>
                <a:gd name="connsiteY8" fmla="*/ 1059244 h 1703369"/>
                <a:gd name="connsiteX9" fmla="*/ 264496 w 1502589"/>
                <a:gd name="connsiteY9" fmla="*/ 1293512 h 1703369"/>
                <a:gd name="connsiteX10" fmla="*/ 120912 w 1502589"/>
                <a:gd name="connsiteY10" fmla="*/ 1550450 h 1703369"/>
                <a:gd name="connsiteX11" fmla="*/ 45342 w 1502589"/>
                <a:gd name="connsiteY11" fmla="*/ 1678920 h 1703369"/>
                <a:gd name="connsiteX12" fmla="*/ 392965 w 1502589"/>
                <a:gd name="connsiteY12" fmla="*/ 1580679 h 1703369"/>
                <a:gd name="connsiteX13" fmla="*/ 468535 w 1502589"/>
                <a:gd name="connsiteY13" fmla="*/ 1626021 h 1703369"/>
                <a:gd name="connsiteX14" fmla="*/ 665018 w 1502589"/>
                <a:gd name="connsiteY14" fmla="*/ 1701591 h 1703369"/>
                <a:gd name="connsiteX15" fmla="*/ 847941 w 1502589"/>
                <a:gd name="connsiteY15" fmla="*/ 1636687 h 1703369"/>
                <a:gd name="connsiteX16" fmla="*/ 1294039 w 1502589"/>
                <a:gd name="connsiteY16" fmla="*/ 1304592 h 1703369"/>
                <a:gd name="connsiteX17" fmla="*/ 1392460 w 1502589"/>
                <a:gd name="connsiteY17" fmla="*/ 1007486 h 1703369"/>
                <a:gd name="connsiteX18" fmla="*/ 1154727 w 1502589"/>
                <a:gd name="connsiteY18" fmla="*/ 759393 h 1703369"/>
                <a:gd name="connsiteX19" fmla="*/ 1147583 w 1502589"/>
                <a:gd name="connsiteY19" fmla="*/ 623662 h 1703369"/>
                <a:gd name="connsiteX20" fmla="*/ 1390492 w 1502589"/>
                <a:gd name="connsiteY20" fmla="*/ 441318 h 1703369"/>
                <a:gd name="connsiteX21" fmla="*/ 1466063 w 1502589"/>
                <a:gd name="connsiteY21" fmla="*/ 190186 h 1703369"/>
                <a:gd name="connsiteX0" fmla="*/ 1466063 w 1502589"/>
                <a:gd name="connsiteY0" fmla="*/ 190186 h 1703369"/>
                <a:gd name="connsiteX1" fmla="*/ 1171339 w 1502589"/>
                <a:gd name="connsiteY1" fmla="*/ 23931 h 1703369"/>
                <a:gd name="connsiteX2" fmla="*/ 748145 w 1502589"/>
                <a:gd name="connsiteY2" fmla="*/ 46603 h 1703369"/>
                <a:gd name="connsiteX3" fmla="*/ 370294 w 1502589"/>
                <a:gd name="connsiteY3" fmla="*/ 144844 h 1703369"/>
                <a:gd name="connsiteX4" fmla="*/ 226711 w 1502589"/>
                <a:gd name="connsiteY4" fmla="*/ 205300 h 1703369"/>
                <a:gd name="connsiteX5" fmla="*/ 234268 w 1502589"/>
                <a:gd name="connsiteY5" fmla="*/ 280870 h 1703369"/>
                <a:gd name="connsiteX6" fmla="*/ 370294 w 1502589"/>
                <a:gd name="connsiteY6" fmla="*/ 454682 h 1703369"/>
                <a:gd name="connsiteX7" fmla="*/ 566777 w 1502589"/>
                <a:gd name="connsiteY7" fmla="*/ 719178 h 1703369"/>
                <a:gd name="connsiteX8" fmla="*/ 430750 w 1502589"/>
                <a:gd name="connsiteY8" fmla="*/ 1059244 h 1703369"/>
                <a:gd name="connsiteX9" fmla="*/ 264496 w 1502589"/>
                <a:gd name="connsiteY9" fmla="*/ 1293512 h 1703369"/>
                <a:gd name="connsiteX10" fmla="*/ 120912 w 1502589"/>
                <a:gd name="connsiteY10" fmla="*/ 1550450 h 1703369"/>
                <a:gd name="connsiteX11" fmla="*/ 45342 w 1502589"/>
                <a:gd name="connsiteY11" fmla="*/ 1678920 h 1703369"/>
                <a:gd name="connsiteX12" fmla="*/ 392965 w 1502589"/>
                <a:gd name="connsiteY12" fmla="*/ 1580679 h 1703369"/>
                <a:gd name="connsiteX13" fmla="*/ 468535 w 1502589"/>
                <a:gd name="connsiteY13" fmla="*/ 1626021 h 1703369"/>
                <a:gd name="connsiteX14" fmla="*/ 665018 w 1502589"/>
                <a:gd name="connsiteY14" fmla="*/ 1701591 h 1703369"/>
                <a:gd name="connsiteX15" fmla="*/ 847941 w 1502589"/>
                <a:gd name="connsiteY15" fmla="*/ 1636687 h 1703369"/>
                <a:gd name="connsiteX16" fmla="*/ 1294039 w 1502589"/>
                <a:gd name="connsiteY16" fmla="*/ 1304592 h 1703369"/>
                <a:gd name="connsiteX17" fmla="*/ 1392460 w 1502589"/>
                <a:gd name="connsiteY17" fmla="*/ 1007486 h 1703369"/>
                <a:gd name="connsiteX18" fmla="*/ 1154727 w 1502589"/>
                <a:gd name="connsiteY18" fmla="*/ 759393 h 1703369"/>
                <a:gd name="connsiteX19" fmla="*/ 1147583 w 1502589"/>
                <a:gd name="connsiteY19" fmla="*/ 623662 h 1703369"/>
                <a:gd name="connsiteX20" fmla="*/ 1390492 w 1502589"/>
                <a:gd name="connsiteY20" fmla="*/ 441318 h 1703369"/>
                <a:gd name="connsiteX21" fmla="*/ 1466063 w 1502589"/>
                <a:gd name="connsiteY21" fmla="*/ 190186 h 1703369"/>
                <a:gd name="connsiteX0" fmla="*/ 1466063 w 1478578"/>
                <a:gd name="connsiteY0" fmla="*/ 190186 h 1703369"/>
                <a:gd name="connsiteX1" fmla="*/ 1171339 w 1478578"/>
                <a:gd name="connsiteY1" fmla="*/ 23931 h 1703369"/>
                <a:gd name="connsiteX2" fmla="*/ 748145 w 1478578"/>
                <a:gd name="connsiteY2" fmla="*/ 46603 h 1703369"/>
                <a:gd name="connsiteX3" fmla="*/ 370294 w 1478578"/>
                <a:gd name="connsiteY3" fmla="*/ 144844 h 1703369"/>
                <a:gd name="connsiteX4" fmla="*/ 226711 w 1478578"/>
                <a:gd name="connsiteY4" fmla="*/ 205300 h 1703369"/>
                <a:gd name="connsiteX5" fmla="*/ 234268 w 1478578"/>
                <a:gd name="connsiteY5" fmla="*/ 280870 h 1703369"/>
                <a:gd name="connsiteX6" fmla="*/ 370294 w 1478578"/>
                <a:gd name="connsiteY6" fmla="*/ 454682 h 1703369"/>
                <a:gd name="connsiteX7" fmla="*/ 566777 w 1478578"/>
                <a:gd name="connsiteY7" fmla="*/ 719178 h 1703369"/>
                <a:gd name="connsiteX8" fmla="*/ 430750 w 1478578"/>
                <a:gd name="connsiteY8" fmla="*/ 1059244 h 1703369"/>
                <a:gd name="connsiteX9" fmla="*/ 264496 w 1478578"/>
                <a:gd name="connsiteY9" fmla="*/ 1293512 h 1703369"/>
                <a:gd name="connsiteX10" fmla="*/ 120912 w 1478578"/>
                <a:gd name="connsiteY10" fmla="*/ 1550450 h 1703369"/>
                <a:gd name="connsiteX11" fmla="*/ 45342 w 1478578"/>
                <a:gd name="connsiteY11" fmla="*/ 1678920 h 1703369"/>
                <a:gd name="connsiteX12" fmla="*/ 392965 w 1478578"/>
                <a:gd name="connsiteY12" fmla="*/ 1580679 h 1703369"/>
                <a:gd name="connsiteX13" fmla="*/ 468535 w 1478578"/>
                <a:gd name="connsiteY13" fmla="*/ 1626021 h 1703369"/>
                <a:gd name="connsiteX14" fmla="*/ 665018 w 1478578"/>
                <a:gd name="connsiteY14" fmla="*/ 1701591 h 1703369"/>
                <a:gd name="connsiteX15" fmla="*/ 847941 w 1478578"/>
                <a:gd name="connsiteY15" fmla="*/ 1636687 h 1703369"/>
                <a:gd name="connsiteX16" fmla="*/ 1294039 w 1478578"/>
                <a:gd name="connsiteY16" fmla="*/ 1304592 h 1703369"/>
                <a:gd name="connsiteX17" fmla="*/ 1392460 w 1478578"/>
                <a:gd name="connsiteY17" fmla="*/ 1007486 h 1703369"/>
                <a:gd name="connsiteX18" fmla="*/ 1154727 w 1478578"/>
                <a:gd name="connsiteY18" fmla="*/ 759393 h 1703369"/>
                <a:gd name="connsiteX19" fmla="*/ 1147583 w 1478578"/>
                <a:gd name="connsiteY19" fmla="*/ 623662 h 1703369"/>
                <a:gd name="connsiteX20" fmla="*/ 1390492 w 1478578"/>
                <a:gd name="connsiteY20" fmla="*/ 441318 h 1703369"/>
                <a:gd name="connsiteX21" fmla="*/ 1466063 w 1478578"/>
                <a:gd name="connsiteY21" fmla="*/ 190186 h 1703369"/>
                <a:gd name="connsiteX0" fmla="*/ 1518451 w 1530966"/>
                <a:gd name="connsiteY0" fmla="*/ 217966 h 1707337"/>
                <a:gd name="connsiteX1" fmla="*/ 1171339 w 1530966"/>
                <a:gd name="connsiteY1" fmla="*/ 27899 h 1707337"/>
                <a:gd name="connsiteX2" fmla="*/ 748145 w 1530966"/>
                <a:gd name="connsiteY2" fmla="*/ 50571 h 1707337"/>
                <a:gd name="connsiteX3" fmla="*/ 370294 w 1530966"/>
                <a:gd name="connsiteY3" fmla="*/ 148812 h 1707337"/>
                <a:gd name="connsiteX4" fmla="*/ 226711 w 1530966"/>
                <a:gd name="connsiteY4" fmla="*/ 209268 h 1707337"/>
                <a:gd name="connsiteX5" fmla="*/ 234268 w 1530966"/>
                <a:gd name="connsiteY5" fmla="*/ 284838 h 1707337"/>
                <a:gd name="connsiteX6" fmla="*/ 370294 w 1530966"/>
                <a:gd name="connsiteY6" fmla="*/ 458650 h 1707337"/>
                <a:gd name="connsiteX7" fmla="*/ 566777 w 1530966"/>
                <a:gd name="connsiteY7" fmla="*/ 723146 h 1707337"/>
                <a:gd name="connsiteX8" fmla="*/ 430750 w 1530966"/>
                <a:gd name="connsiteY8" fmla="*/ 1063212 h 1707337"/>
                <a:gd name="connsiteX9" fmla="*/ 264496 w 1530966"/>
                <a:gd name="connsiteY9" fmla="*/ 1297480 h 1707337"/>
                <a:gd name="connsiteX10" fmla="*/ 120912 w 1530966"/>
                <a:gd name="connsiteY10" fmla="*/ 1554418 h 1707337"/>
                <a:gd name="connsiteX11" fmla="*/ 45342 w 1530966"/>
                <a:gd name="connsiteY11" fmla="*/ 1682888 h 1707337"/>
                <a:gd name="connsiteX12" fmla="*/ 392965 w 1530966"/>
                <a:gd name="connsiteY12" fmla="*/ 1584647 h 1707337"/>
                <a:gd name="connsiteX13" fmla="*/ 468535 w 1530966"/>
                <a:gd name="connsiteY13" fmla="*/ 1629989 h 1707337"/>
                <a:gd name="connsiteX14" fmla="*/ 665018 w 1530966"/>
                <a:gd name="connsiteY14" fmla="*/ 1705559 h 1707337"/>
                <a:gd name="connsiteX15" fmla="*/ 847941 w 1530966"/>
                <a:gd name="connsiteY15" fmla="*/ 1640655 h 1707337"/>
                <a:gd name="connsiteX16" fmla="*/ 1294039 w 1530966"/>
                <a:gd name="connsiteY16" fmla="*/ 1308560 h 1707337"/>
                <a:gd name="connsiteX17" fmla="*/ 1392460 w 1530966"/>
                <a:gd name="connsiteY17" fmla="*/ 1011454 h 1707337"/>
                <a:gd name="connsiteX18" fmla="*/ 1154727 w 1530966"/>
                <a:gd name="connsiteY18" fmla="*/ 763361 h 1707337"/>
                <a:gd name="connsiteX19" fmla="*/ 1147583 w 1530966"/>
                <a:gd name="connsiteY19" fmla="*/ 627630 h 1707337"/>
                <a:gd name="connsiteX20" fmla="*/ 1390492 w 1530966"/>
                <a:gd name="connsiteY20" fmla="*/ 445286 h 1707337"/>
                <a:gd name="connsiteX21" fmla="*/ 1518451 w 1530966"/>
                <a:gd name="connsiteY21" fmla="*/ 217966 h 1707337"/>
                <a:gd name="connsiteX0" fmla="*/ 1518451 w 1530966"/>
                <a:gd name="connsiteY0" fmla="*/ 195173 h 1684544"/>
                <a:gd name="connsiteX1" fmla="*/ 1171339 w 1530966"/>
                <a:gd name="connsiteY1" fmla="*/ 5106 h 1684544"/>
                <a:gd name="connsiteX2" fmla="*/ 748145 w 1530966"/>
                <a:gd name="connsiteY2" fmla="*/ 27778 h 1684544"/>
                <a:gd name="connsiteX3" fmla="*/ 370294 w 1530966"/>
                <a:gd name="connsiteY3" fmla="*/ 126019 h 1684544"/>
                <a:gd name="connsiteX4" fmla="*/ 226711 w 1530966"/>
                <a:gd name="connsiteY4" fmla="*/ 186475 h 1684544"/>
                <a:gd name="connsiteX5" fmla="*/ 234268 w 1530966"/>
                <a:gd name="connsiteY5" fmla="*/ 262045 h 1684544"/>
                <a:gd name="connsiteX6" fmla="*/ 370294 w 1530966"/>
                <a:gd name="connsiteY6" fmla="*/ 435857 h 1684544"/>
                <a:gd name="connsiteX7" fmla="*/ 566777 w 1530966"/>
                <a:gd name="connsiteY7" fmla="*/ 700353 h 1684544"/>
                <a:gd name="connsiteX8" fmla="*/ 430750 w 1530966"/>
                <a:gd name="connsiteY8" fmla="*/ 1040419 h 1684544"/>
                <a:gd name="connsiteX9" fmla="*/ 264496 w 1530966"/>
                <a:gd name="connsiteY9" fmla="*/ 1274687 h 1684544"/>
                <a:gd name="connsiteX10" fmla="*/ 120912 w 1530966"/>
                <a:gd name="connsiteY10" fmla="*/ 1531625 h 1684544"/>
                <a:gd name="connsiteX11" fmla="*/ 45342 w 1530966"/>
                <a:gd name="connsiteY11" fmla="*/ 1660095 h 1684544"/>
                <a:gd name="connsiteX12" fmla="*/ 392965 w 1530966"/>
                <a:gd name="connsiteY12" fmla="*/ 1561854 h 1684544"/>
                <a:gd name="connsiteX13" fmla="*/ 468535 w 1530966"/>
                <a:gd name="connsiteY13" fmla="*/ 1607196 h 1684544"/>
                <a:gd name="connsiteX14" fmla="*/ 665018 w 1530966"/>
                <a:gd name="connsiteY14" fmla="*/ 1682766 h 1684544"/>
                <a:gd name="connsiteX15" fmla="*/ 847941 w 1530966"/>
                <a:gd name="connsiteY15" fmla="*/ 1617862 h 1684544"/>
                <a:gd name="connsiteX16" fmla="*/ 1294039 w 1530966"/>
                <a:gd name="connsiteY16" fmla="*/ 1285767 h 1684544"/>
                <a:gd name="connsiteX17" fmla="*/ 1392460 w 1530966"/>
                <a:gd name="connsiteY17" fmla="*/ 988661 h 1684544"/>
                <a:gd name="connsiteX18" fmla="*/ 1154727 w 1530966"/>
                <a:gd name="connsiteY18" fmla="*/ 740568 h 1684544"/>
                <a:gd name="connsiteX19" fmla="*/ 1147583 w 1530966"/>
                <a:gd name="connsiteY19" fmla="*/ 604837 h 1684544"/>
                <a:gd name="connsiteX20" fmla="*/ 1390492 w 1530966"/>
                <a:gd name="connsiteY20" fmla="*/ 422493 h 1684544"/>
                <a:gd name="connsiteX21" fmla="*/ 1518451 w 1530966"/>
                <a:gd name="connsiteY21" fmla="*/ 195173 h 1684544"/>
                <a:gd name="connsiteX0" fmla="*/ 1518451 w 1530966"/>
                <a:gd name="connsiteY0" fmla="*/ 197887 h 1687258"/>
                <a:gd name="connsiteX1" fmla="*/ 1171339 w 1530966"/>
                <a:gd name="connsiteY1" fmla="*/ 7820 h 1687258"/>
                <a:gd name="connsiteX2" fmla="*/ 748145 w 1530966"/>
                <a:gd name="connsiteY2" fmla="*/ 30492 h 1687258"/>
                <a:gd name="connsiteX3" fmla="*/ 370294 w 1530966"/>
                <a:gd name="connsiteY3" fmla="*/ 128733 h 1687258"/>
                <a:gd name="connsiteX4" fmla="*/ 226711 w 1530966"/>
                <a:gd name="connsiteY4" fmla="*/ 189189 h 1687258"/>
                <a:gd name="connsiteX5" fmla="*/ 234268 w 1530966"/>
                <a:gd name="connsiteY5" fmla="*/ 264759 h 1687258"/>
                <a:gd name="connsiteX6" fmla="*/ 370294 w 1530966"/>
                <a:gd name="connsiteY6" fmla="*/ 438571 h 1687258"/>
                <a:gd name="connsiteX7" fmla="*/ 566777 w 1530966"/>
                <a:gd name="connsiteY7" fmla="*/ 703067 h 1687258"/>
                <a:gd name="connsiteX8" fmla="*/ 430750 w 1530966"/>
                <a:gd name="connsiteY8" fmla="*/ 1043133 h 1687258"/>
                <a:gd name="connsiteX9" fmla="*/ 264496 w 1530966"/>
                <a:gd name="connsiteY9" fmla="*/ 1277401 h 1687258"/>
                <a:gd name="connsiteX10" fmla="*/ 120912 w 1530966"/>
                <a:gd name="connsiteY10" fmla="*/ 1534339 h 1687258"/>
                <a:gd name="connsiteX11" fmla="*/ 45342 w 1530966"/>
                <a:gd name="connsiteY11" fmla="*/ 1662809 h 1687258"/>
                <a:gd name="connsiteX12" fmla="*/ 392965 w 1530966"/>
                <a:gd name="connsiteY12" fmla="*/ 1564568 h 1687258"/>
                <a:gd name="connsiteX13" fmla="*/ 468535 w 1530966"/>
                <a:gd name="connsiteY13" fmla="*/ 1609910 h 1687258"/>
                <a:gd name="connsiteX14" fmla="*/ 665018 w 1530966"/>
                <a:gd name="connsiteY14" fmla="*/ 1685480 h 1687258"/>
                <a:gd name="connsiteX15" fmla="*/ 847941 w 1530966"/>
                <a:gd name="connsiteY15" fmla="*/ 1620576 h 1687258"/>
                <a:gd name="connsiteX16" fmla="*/ 1294039 w 1530966"/>
                <a:gd name="connsiteY16" fmla="*/ 1288481 h 1687258"/>
                <a:gd name="connsiteX17" fmla="*/ 1392460 w 1530966"/>
                <a:gd name="connsiteY17" fmla="*/ 991375 h 1687258"/>
                <a:gd name="connsiteX18" fmla="*/ 1154727 w 1530966"/>
                <a:gd name="connsiteY18" fmla="*/ 743282 h 1687258"/>
                <a:gd name="connsiteX19" fmla="*/ 1147583 w 1530966"/>
                <a:gd name="connsiteY19" fmla="*/ 607551 h 1687258"/>
                <a:gd name="connsiteX20" fmla="*/ 1390492 w 1530966"/>
                <a:gd name="connsiteY20" fmla="*/ 425207 h 1687258"/>
                <a:gd name="connsiteX21" fmla="*/ 1518451 w 1530966"/>
                <a:gd name="connsiteY21" fmla="*/ 197887 h 1687258"/>
                <a:gd name="connsiteX0" fmla="*/ 1518451 w 1530966"/>
                <a:gd name="connsiteY0" fmla="*/ 197887 h 1687258"/>
                <a:gd name="connsiteX1" fmla="*/ 1171339 w 1530966"/>
                <a:gd name="connsiteY1" fmla="*/ 7820 h 1687258"/>
                <a:gd name="connsiteX2" fmla="*/ 748145 w 1530966"/>
                <a:gd name="connsiteY2" fmla="*/ 30492 h 1687258"/>
                <a:gd name="connsiteX3" fmla="*/ 370294 w 1530966"/>
                <a:gd name="connsiteY3" fmla="*/ 128733 h 1687258"/>
                <a:gd name="connsiteX4" fmla="*/ 226711 w 1530966"/>
                <a:gd name="connsiteY4" fmla="*/ 189189 h 1687258"/>
                <a:gd name="connsiteX5" fmla="*/ 234268 w 1530966"/>
                <a:gd name="connsiteY5" fmla="*/ 264759 h 1687258"/>
                <a:gd name="connsiteX6" fmla="*/ 370294 w 1530966"/>
                <a:gd name="connsiteY6" fmla="*/ 438571 h 1687258"/>
                <a:gd name="connsiteX7" fmla="*/ 566777 w 1530966"/>
                <a:gd name="connsiteY7" fmla="*/ 703067 h 1687258"/>
                <a:gd name="connsiteX8" fmla="*/ 430750 w 1530966"/>
                <a:gd name="connsiteY8" fmla="*/ 1043133 h 1687258"/>
                <a:gd name="connsiteX9" fmla="*/ 264496 w 1530966"/>
                <a:gd name="connsiteY9" fmla="*/ 1277401 h 1687258"/>
                <a:gd name="connsiteX10" fmla="*/ 120912 w 1530966"/>
                <a:gd name="connsiteY10" fmla="*/ 1534339 h 1687258"/>
                <a:gd name="connsiteX11" fmla="*/ 45342 w 1530966"/>
                <a:gd name="connsiteY11" fmla="*/ 1662809 h 1687258"/>
                <a:gd name="connsiteX12" fmla="*/ 392965 w 1530966"/>
                <a:gd name="connsiteY12" fmla="*/ 1564568 h 1687258"/>
                <a:gd name="connsiteX13" fmla="*/ 468535 w 1530966"/>
                <a:gd name="connsiteY13" fmla="*/ 1609910 h 1687258"/>
                <a:gd name="connsiteX14" fmla="*/ 665018 w 1530966"/>
                <a:gd name="connsiteY14" fmla="*/ 1685480 h 1687258"/>
                <a:gd name="connsiteX15" fmla="*/ 847941 w 1530966"/>
                <a:gd name="connsiteY15" fmla="*/ 1620576 h 1687258"/>
                <a:gd name="connsiteX16" fmla="*/ 1294039 w 1530966"/>
                <a:gd name="connsiteY16" fmla="*/ 1288481 h 1687258"/>
                <a:gd name="connsiteX17" fmla="*/ 1392460 w 1530966"/>
                <a:gd name="connsiteY17" fmla="*/ 991375 h 1687258"/>
                <a:gd name="connsiteX18" fmla="*/ 1154727 w 1530966"/>
                <a:gd name="connsiteY18" fmla="*/ 743282 h 1687258"/>
                <a:gd name="connsiteX19" fmla="*/ 1147583 w 1530966"/>
                <a:gd name="connsiteY19" fmla="*/ 607551 h 1687258"/>
                <a:gd name="connsiteX20" fmla="*/ 1390492 w 1530966"/>
                <a:gd name="connsiteY20" fmla="*/ 425207 h 1687258"/>
                <a:gd name="connsiteX21" fmla="*/ 1518451 w 1530966"/>
                <a:gd name="connsiteY21" fmla="*/ 197887 h 1687258"/>
                <a:gd name="connsiteX0" fmla="*/ 1518451 w 1530966"/>
                <a:gd name="connsiteY0" fmla="*/ 197887 h 1687258"/>
                <a:gd name="connsiteX1" fmla="*/ 1171339 w 1530966"/>
                <a:gd name="connsiteY1" fmla="*/ 7820 h 1687258"/>
                <a:gd name="connsiteX2" fmla="*/ 748145 w 1530966"/>
                <a:gd name="connsiteY2" fmla="*/ 30492 h 1687258"/>
                <a:gd name="connsiteX3" fmla="*/ 370294 w 1530966"/>
                <a:gd name="connsiteY3" fmla="*/ 128733 h 1687258"/>
                <a:gd name="connsiteX4" fmla="*/ 226711 w 1530966"/>
                <a:gd name="connsiteY4" fmla="*/ 189189 h 1687258"/>
                <a:gd name="connsiteX5" fmla="*/ 234268 w 1530966"/>
                <a:gd name="connsiteY5" fmla="*/ 264759 h 1687258"/>
                <a:gd name="connsiteX6" fmla="*/ 370294 w 1530966"/>
                <a:gd name="connsiteY6" fmla="*/ 438571 h 1687258"/>
                <a:gd name="connsiteX7" fmla="*/ 566777 w 1530966"/>
                <a:gd name="connsiteY7" fmla="*/ 703067 h 1687258"/>
                <a:gd name="connsiteX8" fmla="*/ 430750 w 1530966"/>
                <a:gd name="connsiteY8" fmla="*/ 1043133 h 1687258"/>
                <a:gd name="connsiteX9" fmla="*/ 264496 w 1530966"/>
                <a:gd name="connsiteY9" fmla="*/ 1277401 h 1687258"/>
                <a:gd name="connsiteX10" fmla="*/ 120912 w 1530966"/>
                <a:gd name="connsiteY10" fmla="*/ 1534339 h 1687258"/>
                <a:gd name="connsiteX11" fmla="*/ 45342 w 1530966"/>
                <a:gd name="connsiteY11" fmla="*/ 1662809 h 1687258"/>
                <a:gd name="connsiteX12" fmla="*/ 392965 w 1530966"/>
                <a:gd name="connsiteY12" fmla="*/ 1564568 h 1687258"/>
                <a:gd name="connsiteX13" fmla="*/ 468535 w 1530966"/>
                <a:gd name="connsiteY13" fmla="*/ 1609910 h 1687258"/>
                <a:gd name="connsiteX14" fmla="*/ 665018 w 1530966"/>
                <a:gd name="connsiteY14" fmla="*/ 1685480 h 1687258"/>
                <a:gd name="connsiteX15" fmla="*/ 847941 w 1530966"/>
                <a:gd name="connsiteY15" fmla="*/ 1620576 h 1687258"/>
                <a:gd name="connsiteX16" fmla="*/ 1294039 w 1530966"/>
                <a:gd name="connsiteY16" fmla="*/ 1288481 h 1687258"/>
                <a:gd name="connsiteX17" fmla="*/ 1392460 w 1530966"/>
                <a:gd name="connsiteY17" fmla="*/ 991375 h 1687258"/>
                <a:gd name="connsiteX18" fmla="*/ 1154727 w 1530966"/>
                <a:gd name="connsiteY18" fmla="*/ 743282 h 1687258"/>
                <a:gd name="connsiteX19" fmla="*/ 1147583 w 1530966"/>
                <a:gd name="connsiteY19" fmla="*/ 607551 h 1687258"/>
                <a:gd name="connsiteX20" fmla="*/ 1390492 w 1530966"/>
                <a:gd name="connsiteY20" fmla="*/ 425207 h 1687258"/>
                <a:gd name="connsiteX21" fmla="*/ 1518451 w 1530966"/>
                <a:gd name="connsiteY21" fmla="*/ 197887 h 1687258"/>
                <a:gd name="connsiteX0" fmla="*/ 1518451 w 1530966"/>
                <a:gd name="connsiteY0" fmla="*/ 197887 h 1687258"/>
                <a:gd name="connsiteX1" fmla="*/ 1171339 w 1530966"/>
                <a:gd name="connsiteY1" fmla="*/ 7820 h 1687258"/>
                <a:gd name="connsiteX2" fmla="*/ 748145 w 1530966"/>
                <a:gd name="connsiteY2" fmla="*/ 30492 h 1687258"/>
                <a:gd name="connsiteX3" fmla="*/ 226711 w 1530966"/>
                <a:gd name="connsiteY3" fmla="*/ 189189 h 1687258"/>
                <a:gd name="connsiteX4" fmla="*/ 234268 w 1530966"/>
                <a:gd name="connsiteY4" fmla="*/ 264759 h 1687258"/>
                <a:gd name="connsiteX5" fmla="*/ 370294 w 1530966"/>
                <a:gd name="connsiteY5" fmla="*/ 438571 h 1687258"/>
                <a:gd name="connsiteX6" fmla="*/ 566777 w 1530966"/>
                <a:gd name="connsiteY6" fmla="*/ 703067 h 1687258"/>
                <a:gd name="connsiteX7" fmla="*/ 430750 w 1530966"/>
                <a:gd name="connsiteY7" fmla="*/ 1043133 h 1687258"/>
                <a:gd name="connsiteX8" fmla="*/ 264496 w 1530966"/>
                <a:gd name="connsiteY8" fmla="*/ 1277401 h 1687258"/>
                <a:gd name="connsiteX9" fmla="*/ 120912 w 1530966"/>
                <a:gd name="connsiteY9" fmla="*/ 1534339 h 1687258"/>
                <a:gd name="connsiteX10" fmla="*/ 45342 w 1530966"/>
                <a:gd name="connsiteY10" fmla="*/ 1662809 h 1687258"/>
                <a:gd name="connsiteX11" fmla="*/ 392965 w 1530966"/>
                <a:gd name="connsiteY11" fmla="*/ 1564568 h 1687258"/>
                <a:gd name="connsiteX12" fmla="*/ 468535 w 1530966"/>
                <a:gd name="connsiteY12" fmla="*/ 1609910 h 1687258"/>
                <a:gd name="connsiteX13" fmla="*/ 665018 w 1530966"/>
                <a:gd name="connsiteY13" fmla="*/ 1685480 h 1687258"/>
                <a:gd name="connsiteX14" fmla="*/ 847941 w 1530966"/>
                <a:gd name="connsiteY14" fmla="*/ 1620576 h 1687258"/>
                <a:gd name="connsiteX15" fmla="*/ 1294039 w 1530966"/>
                <a:gd name="connsiteY15" fmla="*/ 1288481 h 1687258"/>
                <a:gd name="connsiteX16" fmla="*/ 1392460 w 1530966"/>
                <a:gd name="connsiteY16" fmla="*/ 991375 h 1687258"/>
                <a:gd name="connsiteX17" fmla="*/ 1154727 w 1530966"/>
                <a:gd name="connsiteY17" fmla="*/ 743282 h 1687258"/>
                <a:gd name="connsiteX18" fmla="*/ 1147583 w 1530966"/>
                <a:gd name="connsiteY18" fmla="*/ 607551 h 1687258"/>
                <a:gd name="connsiteX19" fmla="*/ 1390492 w 1530966"/>
                <a:gd name="connsiteY19" fmla="*/ 425207 h 1687258"/>
                <a:gd name="connsiteX20" fmla="*/ 1518451 w 1530966"/>
                <a:gd name="connsiteY20" fmla="*/ 197887 h 1687258"/>
                <a:gd name="connsiteX0" fmla="*/ 1518451 w 1530966"/>
                <a:gd name="connsiteY0" fmla="*/ 197887 h 1687258"/>
                <a:gd name="connsiteX1" fmla="*/ 1171339 w 1530966"/>
                <a:gd name="connsiteY1" fmla="*/ 7820 h 1687258"/>
                <a:gd name="connsiteX2" fmla="*/ 748145 w 1530966"/>
                <a:gd name="connsiteY2" fmla="*/ 30492 h 1687258"/>
                <a:gd name="connsiteX3" fmla="*/ 234268 w 1530966"/>
                <a:gd name="connsiteY3" fmla="*/ 264759 h 1687258"/>
                <a:gd name="connsiteX4" fmla="*/ 370294 w 1530966"/>
                <a:gd name="connsiteY4" fmla="*/ 438571 h 1687258"/>
                <a:gd name="connsiteX5" fmla="*/ 566777 w 1530966"/>
                <a:gd name="connsiteY5" fmla="*/ 703067 h 1687258"/>
                <a:gd name="connsiteX6" fmla="*/ 430750 w 1530966"/>
                <a:gd name="connsiteY6" fmla="*/ 1043133 h 1687258"/>
                <a:gd name="connsiteX7" fmla="*/ 264496 w 1530966"/>
                <a:gd name="connsiteY7" fmla="*/ 1277401 h 1687258"/>
                <a:gd name="connsiteX8" fmla="*/ 120912 w 1530966"/>
                <a:gd name="connsiteY8" fmla="*/ 1534339 h 1687258"/>
                <a:gd name="connsiteX9" fmla="*/ 45342 w 1530966"/>
                <a:gd name="connsiteY9" fmla="*/ 1662809 h 1687258"/>
                <a:gd name="connsiteX10" fmla="*/ 392965 w 1530966"/>
                <a:gd name="connsiteY10" fmla="*/ 1564568 h 1687258"/>
                <a:gd name="connsiteX11" fmla="*/ 468535 w 1530966"/>
                <a:gd name="connsiteY11" fmla="*/ 1609910 h 1687258"/>
                <a:gd name="connsiteX12" fmla="*/ 665018 w 1530966"/>
                <a:gd name="connsiteY12" fmla="*/ 1685480 h 1687258"/>
                <a:gd name="connsiteX13" fmla="*/ 847941 w 1530966"/>
                <a:gd name="connsiteY13" fmla="*/ 1620576 h 1687258"/>
                <a:gd name="connsiteX14" fmla="*/ 1294039 w 1530966"/>
                <a:gd name="connsiteY14" fmla="*/ 1288481 h 1687258"/>
                <a:gd name="connsiteX15" fmla="*/ 1392460 w 1530966"/>
                <a:gd name="connsiteY15" fmla="*/ 991375 h 1687258"/>
                <a:gd name="connsiteX16" fmla="*/ 1154727 w 1530966"/>
                <a:gd name="connsiteY16" fmla="*/ 743282 h 1687258"/>
                <a:gd name="connsiteX17" fmla="*/ 1147583 w 1530966"/>
                <a:gd name="connsiteY17" fmla="*/ 607551 h 1687258"/>
                <a:gd name="connsiteX18" fmla="*/ 1390492 w 1530966"/>
                <a:gd name="connsiteY18" fmla="*/ 425207 h 1687258"/>
                <a:gd name="connsiteX19" fmla="*/ 1518451 w 1530966"/>
                <a:gd name="connsiteY19" fmla="*/ 197887 h 1687258"/>
                <a:gd name="connsiteX0" fmla="*/ 1518451 w 1530966"/>
                <a:gd name="connsiteY0" fmla="*/ 197887 h 1687258"/>
                <a:gd name="connsiteX1" fmla="*/ 1171339 w 1530966"/>
                <a:gd name="connsiteY1" fmla="*/ 7820 h 1687258"/>
                <a:gd name="connsiteX2" fmla="*/ 748145 w 1530966"/>
                <a:gd name="connsiteY2" fmla="*/ 30492 h 1687258"/>
                <a:gd name="connsiteX3" fmla="*/ 234268 w 1530966"/>
                <a:gd name="connsiteY3" fmla="*/ 264759 h 1687258"/>
                <a:gd name="connsiteX4" fmla="*/ 370294 w 1530966"/>
                <a:gd name="connsiteY4" fmla="*/ 438571 h 1687258"/>
                <a:gd name="connsiteX5" fmla="*/ 566777 w 1530966"/>
                <a:gd name="connsiteY5" fmla="*/ 703067 h 1687258"/>
                <a:gd name="connsiteX6" fmla="*/ 430750 w 1530966"/>
                <a:gd name="connsiteY6" fmla="*/ 1043133 h 1687258"/>
                <a:gd name="connsiteX7" fmla="*/ 264496 w 1530966"/>
                <a:gd name="connsiteY7" fmla="*/ 1277401 h 1687258"/>
                <a:gd name="connsiteX8" fmla="*/ 120912 w 1530966"/>
                <a:gd name="connsiteY8" fmla="*/ 1534339 h 1687258"/>
                <a:gd name="connsiteX9" fmla="*/ 45342 w 1530966"/>
                <a:gd name="connsiteY9" fmla="*/ 1662809 h 1687258"/>
                <a:gd name="connsiteX10" fmla="*/ 392965 w 1530966"/>
                <a:gd name="connsiteY10" fmla="*/ 1564568 h 1687258"/>
                <a:gd name="connsiteX11" fmla="*/ 468535 w 1530966"/>
                <a:gd name="connsiteY11" fmla="*/ 1609910 h 1687258"/>
                <a:gd name="connsiteX12" fmla="*/ 665018 w 1530966"/>
                <a:gd name="connsiteY12" fmla="*/ 1685480 h 1687258"/>
                <a:gd name="connsiteX13" fmla="*/ 847941 w 1530966"/>
                <a:gd name="connsiteY13" fmla="*/ 1620576 h 1687258"/>
                <a:gd name="connsiteX14" fmla="*/ 1294039 w 1530966"/>
                <a:gd name="connsiteY14" fmla="*/ 1288481 h 1687258"/>
                <a:gd name="connsiteX15" fmla="*/ 1392460 w 1530966"/>
                <a:gd name="connsiteY15" fmla="*/ 991375 h 1687258"/>
                <a:gd name="connsiteX16" fmla="*/ 1154727 w 1530966"/>
                <a:gd name="connsiteY16" fmla="*/ 743282 h 1687258"/>
                <a:gd name="connsiteX17" fmla="*/ 1147583 w 1530966"/>
                <a:gd name="connsiteY17" fmla="*/ 607551 h 1687258"/>
                <a:gd name="connsiteX18" fmla="*/ 1390492 w 1530966"/>
                <a:gd name="connsiteY18" fmla="*/ 425207 h 1687258"/>
                <a:gd name="connsiteX19" fmla="*/ 1518451 w 1530966"/>
                <a:gd name="connsiteY19" fmla="*/ 197887 h 1687258"/>
                <a:gd name="connsiteX0" fmla="*/ 1518451 w 1530966"/>
                <a:gd name="connsiteY0" fmla="*/ 197887 h 1687258"/>
                <a:gd name="connsiteX1" fmla="*/ 1171339 w 1530966"/>
                <a:gd name="connsiteY1" fmla="*/ 7820 h 1687258"/>
                <a:gd name="connsiteX2" fmla="*/ 748145 w 1530966"/>
                <a:gd name="connsiteY2" fmla="*/ 30492 h 1687258"/>
                <a:gd name="connsiteX3" fmla="*/ 234268 w 1530966"/>
                <a:gd name="connsiteY3" fmla="*/ 264759 h 1687258"/>
                <a:gd name="connsiteX4" fmla="*/ 370294 w 1530966"/>
                <a:gd name="connsiteY4" fmla="*/ 438571 h 1687258"/>
                <a:gd name="connsiteX5" fmla="*/ 566777 w 1530966"/>
                <a:gd name="connsiteY5" fmla="*/ 703067 h 1687258"/>
                <a:gd name="connsiteX6" fmla="*/ 430750 w 1530966"/>
                <a:gd name="connsiteY6" fmla="*/ 1043133 h 1687258"/>
                <a:gd name="connsiteX7" fmla="*/ 264496 w 1530966"/>
                <a:gd name="connsiteY7" fmla="*/ 1277401 h 1687258"/>
                <a:gd name="connsiteX8" fmla="*/ 120912 w 1530966"/>
                <a:gd name="connsiteY8" fmla="*/ 1534339 h 1687258"/>
                <a:gd name="connsiteX9" fmla="*/ 45342 w 1530966"/>
                <a:gd name="connsiteY9" fmla="*/ 1662809 h 1687258"/>
                <a:gd name="connsiteX10" fmla="*/ 392965 w 1530966"/>
                <a:gd name="connsiteY10" fmla="*/ 1564568 h 1687258"/>
                <a:gd name="connsiteX11" fmla="*/ 468535 w 1530966"/>
                <a:gd name="connsiteY11" fmla="*/ 1609910 h 1687258"/>
                <a:gd name="connsiteX12" fmla="*/ 665018 w 1530966"/>
                <a:gd name="connsiteY12" fmla="*/ 1685480 h 1687258"/>
                <a:gd name="connsiteX13" fmla="*/ 847941 w 1530966"/>
                <a:gd name="connsiteY13" fmla="*/ 1620576 h 1687258"/>
                <a:gd name="connsiteX14" fmla="*/ 1294039 w 1530966"/>
                <a:gd name="connsiteY14" fmla="*/ 1288481 h 1687258"/>
                <a:gd name="connsiteX15" fmla="*/ 1392460 w 1530966"/>
                <a:gd name="connsiteY15" fmla="*/ 991375 h 1687258"/>
                <a:gd name="connsiteX16" fmla="*/ 1154727 w 1530966"/>
                <a:gd name="connsiteY16" fmla="*/ 743282 h 1687258"/>
                <a:gd name="connsiteX17" fmla="*/ 1147583 w 1530966"/>
                <a:gd name="connsiteY17" fmla="*/ 607551 h 1687258"/>
                <a:gd name="connsiteX18" fmla="*/ 1390492 w 1530966"/>
                <a:gd name="connsiteY18" fmla="*/ 425207 h 1687258"/>
                <a:gd name="connsiteX19" fmla="*/ 1518451 w 1530966"/>
                <a:gd name="connsiteY19" fmla="*/ 197887 h 1687258"/>
                <a:gd name="connsiteX0" fmla="*/ 1518451 w 1530966"/>
                <a:gd name="connsiteY0" fmla="*/ 197887 h 1687258"/>
                <a:gd name="connsiteX1" fmla="*/ 1171339 w 1530966"/>
                <a:gd name="connsiteY1" fmla="*/ 7820 h 1687258"/>
                <a:gd name="connsiteX2" fmla="*/ 748145 w 1530966"/>
                <a:gd name="connsiteY2" fmla="*/ 30492 h 1687258"/>
                <a:gd name="connsiteX3" fmla="*/ 234268 w 1530966"/>
                <a:gd name="connsiteY3" fmla="*/ 264759 h 1687258"/>
                <a:gd name="connsiteX4" fmla="*/ 566777 w 1530966"/>
                <a:gd name="connsiteY4" fmla="*/ 703067 h 1687258"/>
                <a:gd name="connsiteX5" fmla="*/ 430750 w 1530966"/>
                <a:gd name="connsiteY5" fmla="*/ 1043133 h 1687258"/>
                <a:gd name="connsiteX6" fmla="*/ 264496 w 1530966"/>
                <a:gd name="connsiteY6" fmla="*/ 1277401 h 1687258"/>
                <a:gd name="connsiteX7" fmla="*/ 120912 w 1530966"/>
                <a:gd name="connsiteY7" fmla="*/ 1534339 h 1687258"/>
                <a:gd name="connsiteX8" fmla="*/ 45342 w 1530966"/>
                <a:gd name="connsiteY8" fmla="*/ 1662809 h 1687258"/>
                <a:gd name="connsiteX9" fmla="*/ 392965 w 1530966"/>
                <a:gd name="connsiteY9" fmla="*/ 1564568 h 1687258"/>
                <a:gd name="connsiteX10" fmla="*/ 468535 w 1530966"/>
                <a:gd name="connsiteY10" fmla="*/ 1609910 h 1687258"/>
                <a:gd name="connsiteX11" fmla="*/ 665018 w 1530966"/>
                <a:gd name="connsiteY11" fmla="*/ 1685480 h 1687258"/>
                <a:gd name="connsiteX12" fmla="*/ 847941 w 1530966"/>
                <a:gd name="connsiteY12" fmla="*/ 1620576 h 1687258"/>
                <a:gd name="connsiteX13" fmla="*/ 1294039 w 1530966"/>
                <a:gd name="connsiteY13" fmla="*/ 1288481 h 1687258"/>
                <a:gd name="connsiteX14" fmla="*/ 1392460 w 1530966"/>
                <a:gd name="connsiteY14" fmla="*/ 991375 h 1687258"/>
                <a:gd name="connsiteX15" fmla="*/ 1154727 w 1530966"/>
                <a:gd name="connsiteY15" fmla="*/ 743282 h 1687258"/>
                <a:gd name="connsiteX16" fmla="*/ 1147583 w 1530966"/>
                <a:gd name="connsiteY16" fmla="*/ 607551 h 1687258"/>
                <a:gd name="connsiteX17" fmla="*/ 1390492 w 1530966"/>
                <a:gd name="connsiteY17" fmla="*/ 425207 h 1687258"/>
                <a:gd name="connsiteX18" fmla="*/ 1518451 w 1530966"/>
                <a:gd name="connsiteY18" fmla="*/ 197887 h 1687258"/>
                <a:gd name="connsiteX0" fmla="*/ 1518451 w 1530966"/>
                <a:gd name="connsiteY0" fmla="*/ 197887 h 1687258"/>
                <a:gd name="connsiteX1" fmla="*/ 1171339 w 1530966"/>
                <a:gd name="connsiteY1" fmla="*/ 7820 h 1687258"/>
                <a:gd name="connsiteX2" fmla="*/ 748145 w 1530966"/>
                <a:gd name="connsiteY2" fmla="*/ 30492 h 1687258"/>
                <a:gd name="connsiteX3" fmla="*/ 234268 w 1530966"/>
                <a:gd name="connsiteY3" fmla="*/ 264759 h 1687258"/>
                <a:gd name="connsiteX4" fmla="*/ 566777 w 1530966"/>
                <a:gd name="connsiteY4" fmla="*/ 703067 h 1687258"/>
                <a:gd name="connsiteX5" fmla="*/ 430750 w 1530966"/>
                <a:gd name="connsiteY5" fmla="*/ 1043133 h 1687258"/>
                <a:gd name="connsiteX6" fmla="*/ 264496 w 1530966"/>
                <a:gd name="connsiteY6" fmla="*/ 1277401 h 1687258"/>
                <a:gd name="connsiteX7" fmla="*/ 120912 w 1530966"/>
                <a:gd name="connsiteY7" fmla="*/ 1534339 h 1687258"/>
                <a:gd name="connsiteX8" fmla="*/ 45342 w 1530966"/>
                <a:gd name="connsiteY8" fmla="*/ 1662809 h 1687258"/>
                <a:gd name="connsiteX9" fmla="*/ 392965 w 1530966"/>
                <a:gd name="connsiteY9" fmla="*/ 1564568 h 1687258"/>
                <a:gd name="connsiteX10" fmla="*/ 468535 w 1530966"/>
                <a:gd name="connsiteY10" fmla="*/ 1609910 h 1687258"/>
                <a:gd name="connsiteX11" fmla="*/ 665018 w 1530966"/>
                <a:gd name="connsiteY11" fmla="*/ 1685480 h 1687258"/>
                <a:gd name="connsiteX12" fmla="*/ 847941 w 1530966"/>
                <a:gd name="connsiteY12" fmla="*/ 1620576 h 1687258"/>
                <a:gd name="connsiteX13" fmla="*/ 1294039 w 1530966"/>
                <a:gd name="connsiteY13" fmla="*/ 1288481 h 1687258"/>
                <a:gd name="connsiteX14" fmla="*/ 1392460 w 1530966"/>
                <a:gd name="connsiteY14" fmla="*/ 991375 h 1687258"/>
                <a:gd name="connsiteX15" fmla="*/ 1154727 w 1530966"/>
                <a:gd name="connsiteY15" fmla="*/ 743282 h 1687258"/>
                <a:gd name="connsiteX16" fmla="*/ 1147583 w 1530966"/>
                <a:gd name="connsiteY16" fmla="*/ 607551 h 1687258"/>
                <a:gd name="connsiteX17" fmla="*/ 1390492 w 1530966"/>
                <a:gd name="connsiteY17" fmla="*/ 425207 h 1687258"/>
                <a:gd name="connsiteX18" fmla="*/ 1518451 w 1530966"/>
                <a:gd name="connsiteY18" fmla="*/ 197887 h 1687258"/>
                <a:gd name="connsiteX0" fmla="*/ 1518451 w 1530966"/>
                <a:gd name="connsiteY0" fmla="*/ 197887 h 1687258"/>
                <a:gd name="connsiteX1" fmla="*/ 1171339 w 1530966"/>
                <a:gd name="connsiteY1" fmla="*/ 7820 h 1687258"/>
                <a:gd name="connsiteX2" fmla="*/ 748145 w 1530966"/>
                <a:gd name="connsiteY2" fmla="*/ 30492 h 1687258"/>
                <a:gd name="connsiteX3" fmla="*/ 234268 w 1530966"/>
                <a:gd name="connsiteY3" fmla="*/ 264759 h 1687258"/>
                <a:gd name="connsiteX4" fmla="*/ 566777 w 1530966"/>
                <a:gd name="connsiteY4" fmla="*/ 703067 h 1687258"/>
                <a:gd name="connsiteX5" fmla="*/ 430750 w 1530966"/>
                <a:gd name="connsiteY5" fmla="*/ 1043133 h 1687258"/>
                <a:gd name="connsiteX6" fmla="*/ 264496 w 1530966"/>
                <a:gd name="connsiteY6" fmla="*/ 1277401 h 1687258"/>
                <a:gd name="connsiteX7" fmla="*/ 120912 w 1530966"/>
                <a:gd name="connsiteY7" fmla="*/ 1534339 h 1687258"/>
                <a:gd name="connsiteX8" fmla="*/ 45342 w 1530966"/>
                <a:gd name="connsiteY8" fmla="*/ 1662809 h 1687258"/>
                <a:gd name="connsiteX9" fmla="*/ 392965 w 1530966"/>
                <a:gd name="connsiteY9" fmla="*/ 1564568 h 1687258"/>
                <a:gd name="connsiteX10" fmla="*/ 468535 w 1530966"/>
                <a:gd name="connsiteY10" fmla="*/ 1609910 h 1687258"/>
                <a:gd name="connsiteX11" fmla="*/ 665018 w 1530966"/>
                <a:gd name="connsiteY11" fmla="*/ 1685480 h 1687258"/>
                <a:gd name="connsiteX12" fmla="*/ 847941 w 1530966"/>
                <a:gd name="connsiteY12" fmla="*/ 1620576 h 1687258"/>
                <a:gd name="connsiteX13" fmla="*/ 1294039 w 1530966"/>
                <a:gd name="connsiteY13" fmla="*/ 1288481 h 1687258"/>
                <a:gd name="connsiteX14" fmla="*/ 1392460 w 1530966"/>
                <a:gd name="connsiteY14" fmla="*/ 991375 h 1687258"/>
                <a:gd name="connsiteX15" fmla="*/ 1154727 w 1530966"/>
                <a:gd name="connsiteY15" fmla="*/ 743282 h 1687258"/>
                <a:gd name="connsiteX16" fmla="*/ 1147583 w 1530966"/>
                <a:gd name="connsiteY16" fmla="*/ 607551 h 1687258"/>
                <a:gd name="connsiteX17" fmla="*/ 1390492 w 1530966"/>
                <a:gd name="connsiteY17" fmla="*/ 425207 h 1687258"/>
                <a:gd name="connsiteX18" fmla="*/ 1518451 w 1530966"/>
                <a:gd name="connsiteY18" fmla="*/ 197887 h 1687258"/>
                <a:gd name="connsiteX0" fmla="*/ 1518451 w 1530966"/>
                <a:gd name="connsiteY0" fmla="*/ 197887 h 1687258"/>
                <a:gd name="connsiteX1" fmla="*/ 1171339 w 1530966"/>
                <a:gd name="connsiteY1" fmla="*/ 7820 h 1687258"/>
                <a:gd name="connsiteX2" fmla="*/ 748145 w 1530966"/>
                <a:gd name="connsiteY2" fmla="*/ 30492 h 1687258"/>
                <a:gd name="connsiteX3" fmla="*/ 234268 w 1530966"/>
                <a:gd name="connsiteY3" fmla="*/ 264759 h 1687258"/>
                <a:gd name="connsiteX4" fmla="*/ 566777 w 1530966"/>
                <a:gd name="connsiteY4" fmla="*/ 703067 h 1687258"/>
                <a:gd name="connsiteX5" fmla="*/ 264496 w 1530966"/>
                <a:gd name="connsiteY5" fmla="*/ 1277401 h 1687258"/>
                <a:gd name="connsiteX6" fmla="*/ 120912 w 1530966"/>
                <a:gd name="connsiteY6" fmla="*/ 1534339 h 1687258"/>
                <a:gd name="connsiteX7" fmla="*/ 45342 w 1530966"/>
                <a:gd name="connsiteY7" fmla="*/ 1662809 h 1687258"/>
                <a:gd name="connsiteX8" fmla="*/ 392965 w 1530966"/>
                <a:gd name="connsiteY8" fmla="*/ 1564568 h 1687258"/>
                <a:gd name="connsiteX9" fmla="*/ 468535 w 1530966"/>
                <a:gd name="connsiteY9" fmla="*/ 1609910 h 1687258"/>
                <a:gd name="connsiteX10" fmla="*/ 665018 w 1530966"/>
                <a:gd name="connsiteY10" fmla="*/ 1685480 h 1687258"/>
                <a:gd name="connsiteX11" fmla="*/ 847941 w 1530966"/>
                <a:gd name="connsiteY11" fmla="*/ 1620576 h 1687258"/>
                <a:gd name="connsiteX12" fmla="*/ 1294039 w 1530966"/>
                <a:gd name="connsiteY12" fmla="*/ 1288481 h 1687258"/>
                <a:gd name="connsiteX13" fmla="*/ 1392460 w 1530966"/>
                <a:gd name="connsiteY13" fmla="*/ 991375 h 1687258"/>
                <a:gd name="connsiteX14" fmla="*/ 1154727 w 1530966"/>
                <a:gd name="connsiteY14" fmla="*/ 743282 h 1687258"/>
                <a:gd name="connsiteX15" fmla="*/ 1147583 w 1530966"/>
                <a:gd name="connsiteY15" fmla="*/ 607551 h 1687258"/>
                <a:gd name="connsiteX16" fmla="*/ 1390492 w 1530966"/>
                <a:gd name="connsiteY16" fmla="*/ 425207 h 1687258"/>
                <a:gd name="connsiteX17" fmla="*/ 1518451 w 1530966"/>
                <a:gd name="connsiteY17" fmla="*/ 197887 h 1687258"/>
                <a:gd name="connsiteX0" fmla="*/ 1480529 w 1493044"/>
                <a:gd name="connsiteY0" fmla="*/ 197887 h 1687258"/>
                <a:gd name="connsiteX1" fmla="*/ 1133417 w 1493044"/>
                <a:gd name="connsiteY1" fmla="*/ 7820 h 1687258"/>
                <a:gd name="connsiteX2" fmla="*/ 710223 w 1493044"/>
                <a:gd name="connsiteY2" fmla="*/ 30492 h 1687258"/>
                <a:gd name="connsiteX3" fmla="*/ 196346 w 1493044"/>
                <a:gd name="connsiteY3" fmla="*/ 264759 h 1687258"/>
                <a:gd name="connsiteX4" fmla="*/ 528855 w 1493044"/>
                <a:gd name="connsiteY4" fmla="*/ 703067 h 1687258"/>
                <a:gd name="connsiteX5" fmla="*/ 226574 w 1493044"/>
                <a:gd name="connsiteY5" fmla="*/ 1277401 h 1687258"/>
                <a:gd name="connsiteX6" fmla="*/ 82990 w 1493044"/>
                <a:gd name="connsiteY6" fmla="*/ 1534339 h 1687258"/>
                <a:gd name="connsiteX7" fmla="*/ 7420 w 1493044"/>
                <a:gd name="connsiteY7" fmla="*/ 1662809 h 1687258"/>
                <a:gd name="connsiteX8" fmla="*/ 355043 w 1493044"/>
                <a:gd name="connsiteY8" fmla="*/ 1564568 h 1687258"/>
                <a:gd name="connsiteX9" fmla="*/ 430613 w 1493044"/>
                <a:gd name="connsiteY9" fmla="*/ 1609910 h 1687258"/>
                <a:gd name="connsiteX10" fmla="*/ 627096 w 1493044"/>
                <a:gd name="connsiteY10" fmla="*/ 1685480 h 1687258"/>
                <a:gd name="connsiteX11" fmla="*/ 810019 w 1493044"/>
                <a:gd name="connsiteY11" fmla="*/ 1620576 h 1687258"/>
                <a:gd name="connsiteX12" fmla="*/ 1256117 w 1493044"/>
                <a:gd name="connsiteY12" fmla="*/ 1288481 h 1687258"/>
                <a:gd name="connsiteX13" fmla="*/ 1354538 w 1493044"/>
                <a:gd name="connsiteY13" fmla="*/ 991375 h 1687258"/>
                <a:gd name="connsiteX14" fmla="*/ 1116805 w 1493044"/>
                <a:gd name="connsiteY14" fmla="*/ 743282 h 1687258"/>
                <a:gd name="connsiteX15" fmla="*/ 1109661 w 1493044"/>
                <a:gd name="connsiteY15" fmla="*/ 607551 h 1687258"/>
                <a:gd name="connsiteX16" fmla="*/ 1352570 w 1493044"/>
                <a:gd name="connsiteY16" fmla="*/ 425207 h 1687258"/>
                <a:gd name="connsiteX17" fmla="*/ 1480529 w 1493044"/>
                <a:gd name="connsiteY17" fmla="*/ 197887 h 1687258"/>
                <a:gd name="connsiteX0" fmla="*/ 1480529 w 1493044"/>
                <a:gd name="connsiteY0" fmla="*/ 197887 h 1687258"/>
                <a:gd name="connsiteX1" fmla="*/ 1133417 w 1493044"/>
                <a:gd name="connsiteY1" fmla="*/ 7820 h 1687258"/>
                <a:gd name="connsiteX2" fmla="*/ 710223 w 1493044"/>
                <a:gd name="connsiteY2" fmla="*/ 30492 h 1687258"/>
                <a:gd name="connsiteX3" fmla="*/ 196346 w 1493044"/>
                <a:gd name="connsiteY3" fmla="*/ 264759 h 1687258"/>
                <a:gd name="connsiteX4" fmla="*/ 528855 w 1493044"/>
                <a:gd name="connsiteY4" fmla="*/ 703067 h 1687258"/>
                <a:gd name="connsiteX5" fmla="*/ 226574 w 1493044"/>
                <a:gd name="connsiteY5" fmla="*/ 1277401 h 1687258"/>
                <a:gd name="connsiteX6" fmla="*/ 82990 w 1493044"/>
                <a:gd name="connsiteY6" fmla="*/ 1534339 h 1687258"/>
                <a:gd name="connsiteX7" fmla="*/ 7420 w 1493044"/>
                <a:gd name="connsiteY7" fmla="*/ 1662809 h 1687258"/>
                <a:gd name="connsiteX8" fmla="*/ 355043 w 1493044"/>
                <a:gd name="connsiteY8" fmla="*/ 1564568 h 1687258"/>
                <a:gd name="connsiteX9" fmla="*/ 430613 w 1493044"/>
                <a:gd name="connsiteY9" fmla="*/ 1609910 h 1687258"/>
                <a:gd name="connsiteX10" fmla="*/ 627096 w 1493044"/>
                <a:gd name="connsiteY10" fmla="*/ 1685480 h 1687258"/>
                <a:gd name="connsiteX11" fmla="*/ 810019 w 1493044"/>
                <a:gd name="connsiteY11" fmla="*/ 1620576 h 1687258"/>
                <a:gd name="connsiteX12" fmla="*/ 1256117 w 1493044"/>
                <a:gd name="connsiteY12" fmla="*/ 1288481 h 1687258"/>
                <a:gd name="connsiteX13" fmla="*/ 1354538 w 1493044"/>
                <a:gd name="connsiteY13" fmla="*/ 991375 h 1687258"/>
                <a:gd name="connsiteX14" fmla="*/ 1116805 w 1493044"/>
                <a:gd name="connsiteY14" fmla="*/ 743282 h 1687258"/>
                <a:gd name="connsiteX15" fmla="*/ 1109661 w 1493044"/>
                <a:gd name="connsiteY15" fmla="*/ 607551 h 1687258"/>
                <a:gd name="connsiteX16" fmla="*/ 1352570 w 1493044"/>
                <a:gd name="connsiteY16" fmla="*/ 425207 h 1687258"/>
                <a:gd name="connsiteX17" fmla="*/ 1480529 w 1493044"/>
                <a:gd name="connsiteY17" fmla="*/ 197887 h 1687258"/>
                <a:gd name="connsiteX0" fmla="*/ 1421191 w 1433706"/>
                <a:gd name="connsiteY0" fmla="*/ 197887 h 1687258"/>
                <a:gd name="connsiteX1" fmla="*/ 1074079 w 1433706"/>
                <a:gd name="connsiteY1" fmla="*/ 7820 h 1687258"/>
                <a:gd name="connsiteX2" fmla="*/ 650885 w 1433706"/>
                <a:gd name="connsiteY2" fmla="*/ 30492 h 1687258"/>
                <a:gd name="connsiteX3" fmla="*/ 137008 w 1433706"/>
                <a:gd name="connsiteY3" fmla="*/ 264759 h 1687258"/>
                <a:gd name="connsiteX4" fmla="*/ 469517 w 1433706"/>
                <a:gd name="connsiteY4" fmla="*/ 703067 h 1687258"/>
                <a:gd name="connsiteX5" fmla="*/ 167236 w 1433706"/>
                <a:gd name="connsiteY5" fmla="*/ 1277401 h 1687258"/>
                <a:gd name="connsiteX6" fmla="*/ 23652 w 1433706"/>
                <a:gd name="connsiteY6" fmla="*/ 1534339 h 1687258"/>
                <a:gd name="connsiteX7" fmla="*/ 25326 w 1433706"/>
                <a:gd name="connsiteY7" fmla="*/ 1565012 h 1687258"/>
                <a:gd name="connsiteX8" fmla="*/ 295705 w 1433706"/>
                <a:gd name="connsiteY8" fmla="*/ 1564568 h 1687258"/>
                <a:gd name="connsiteX9" fmla="*/ 371275 w 1433706"/>
                <a:gd name="connsiteY9" fmla="*/ 1609910 h 1687258"/>
                <a:gd name="connsiteX10" fmla="*/ 567758 w 1433706"/>
                <a:gd name="connsiteY10" fmla="*/ 1685480 h 1687258"/>
                <a:gd name="connsiteX11" fmla="*/ 750681 w 1433706"/>
                <a:gd name="connsiteY11" fmla="*/ 1620576 h 1687258"/>
                <a:gd name="connsiteX12" fmla="*/ 1196779 w 1433706"/>
                <a:gd name="connsiteY12" fmla="*/ 1288481 h 1687258"/>
                <a:gd name="connsiteX13" fmla="*/ 1295200 w 1433706"/>
                <a:gd name="connsiteY13" fmla="*/ 991375 h 1687258"/>
                <a:gd name="connsiteX14" fmla="*/ 1057467 w 1433706"/>
                <a:gd name="connsiteY14" fmla="*/ 743282 h 1687258"/>
                <a:gd name="connsiteX15" fmla="*/ 1050323 w 1433706"/>
                <a:gd name="connsiteY15" fmla="*/ 607551 h 1687258"/>
                <a:gd name="connsiteX16" fmla="*/ 1293232 w 1433706"/>
                <a:gd name="connsiteY16" fmla="*/ 425207 h 1687258"/>
                <a:gd name="connsiteX17" fmla="*/ 1421191 w 1433706"/>
                <a:gd name="connsiteY17" fmla="*/ 197887 h 1687258"/>
                <a:gd name="connsiteX0" fmla="*/ 1421191 w 1433706"/>
                <a:gd name="connsiteY0" fmla="*/ 197887 h 1687258"/>
                <a:gd name="connsiteX1" fmla="*/ 1074079 w 1433706"/>
                <a:gd name="connsiteY1" fmla="*/ 7820 h 1687258"/>
                <a:gd name="connsiteX2" fmla="*/ 650885 w 1433706"/>
                <a:gd name="connsiteY2" fmla="*/ 30492 h 1687258"/>
                <a:gd name="connsiteX3" fmla="*/ 137008 w 1433706"/>
                <a:gd name="connsiteY3" fmla="*/ 264759 h 1687258"/>
                <a:gd name="connsiteX4" fmla="*/ 469517 w 1433706"/>
                <a:gd name="connsiteY4" fmla="*/ 703067 h 1687258"/>
                <a:gd name="connsiteX5" fmla="*/ 167236 w 1433706"/>
                <a:gd name="connsiteY5" fmla="*/ 1277401 h 1687258"/>
                <a:gd name="connsiteX6" fmla="*/ 23652 w 1433706"/>
                <a:gd name="connsiteY6" fmla="*/ 1534339 h 1687258"/>
                <a:gd name="connsiteX7" fmla="*/ 25326 w 1433706"/>
                <a:gd name="connsiteY7" fmla="*/ 1565012 h 1687258"/>
                <a:gd name="connsiteX8" fmla="*/ 258273 w 1433706"/>
                <a:gd name="connsiteY8" fmla="*/ 1559221 h 1687258"/>
                <a:gd name="connsiteX9" fmla="*/ 371275 w 1433706"/>
                <a:gd name="connsiteY9" fmla="*/ 1609910 h 1687258"/>
                <a:gd name="connsiteX10" fmla="*/ 567758 w 1433706"/>
                <a:gd name="connsiteY10" fmla="*/ 1685480 h 1687258"/>
                <a:gd name="connsiteX11" fmla="*/ 750681 w 1433706"/>
                <a:gd name="connsiteY11" fmla="*/ 1620576 h 1687258"/>
                <a:gd name="connsiteX12" fmla="*/ 1196779 w 1433706"/>
                <a:gd name="connsiteY12" fmla="*/ 1288481 h 1687258"/>
                <a:gd name="connsiteX13" fmla="*/ 1295200 w 1433706"/>
                <a:gd name="connsiteY13" fmla="*/ 991375 h 1687258"/>
                <a:gd name="connsiteX14" fmla="*/ 1057467 w 1433706"/>
                <a:gd name="connsiteY14" fmla="*/ 743282 h 1687258"/>
                <a:gd name="connsiteX15" fmla="*/ 1050323 w 1433706"/>
                <a:gd name="connsiteY15" fmla="*/ 607551 h 1687258"/>
                <a:gd name="connsiteX16" fmla="*/ 1293232 w 1433706"/>
                <a:gd name="connsiteY16" fmla="*/ 425207 h 1687258"/>
                <a:gd name="connsiteX17" fmla="*/ 1421191 w 1433706"/>
                <a:gd name="connsiteY17" fmla="*/ 197887 h 1687258"/>
                <a:gd name="connsiteX0" fmla="*/ 1421191 w 1433706"/>
                <a:gd name="connsiteY0" fmla="*/ 197887 h 1687258"/>
                <a:gd name="connsiteX1" fmla="*/ 1074079 w 1433706"/>
                <a:gd name="connsiteY1" fmla="*/ 7820 h 1687258"/>
                <a:gd name="connsiteX2" fmla="*/ 650885 w 1433706"/>
                <a:gd name="connsiteY2" fmla="*/ 30492 h 1687258"/>
                <a:gd name="connsiteX3" fmla="*/ 137008 w 1433706"/>
                <a:gd name="connsiteY3" fmla="*/ 264759 h 1687258"/>
                <a:gd name="connsiteX4" fmla="*/ 469517 w 1433706"/>
                <a:gd name="connsiteY4" fmla="*/ 703067 h 1687258"/>
                <a:gd name="connsiteX5" fmla="*/ 167236 w 1433706"/>
                <a:gd name="connsiteY5" fmla="*/ 1277401 h 1687258"/>
                <a:gd name="connsiteX6" fmla="*/ 23652 w 1433706"/>
                <a:gd name="connsiteY6" fmla="*/ 1534339 h 1687258"/>
                <a:gd name="connsiteX7" fmla="*/ 25326 w 1433706"/>
                <a:gd name="connsiteY7" fmla="*/ 1565012 h 1687258"/>
                <a:gd name="connsiteX8" fmla="*/ 258273 w 1433706"/>
                <a:gd name="connsiteY8" fmla="*/ 1559221 h 1687258"/>
                <a:gd name="connsiteX9" fmla="*/ 430096 w 1433706"/>
                <a:gd name="connsiteY9" fmla="*/ 1609910 h 1687258"/>
                <a:gd name="connsiteX10" fmla="*/ 567758 w 1433706"/>
                <a:gd name="connsiteY10" fmla="*/ 1685480 h 1687258"/>
                <a:gd name="connsiteX11" fmla="*/ 750681 w 1433706"/>
                <a:gd name="connsiteY11" fmla="*/ 1620576 h 1687258"/>
                <a:gd name="connsiteX12" fmla="*/ 1196779 w 1433706"/>
                <a:gd name="connsiteY12" fmla="*/ 1288481 h 1687258"/>
                <a:gd name="connsiteX13" fmla="*/ 1295200 w 1433706"/>
                <a:gd name="connsiteY13" fmla="*/ 991375 h 1687258"/>
                <a:gd name="connsiteX14" fmla="*/ 1057467 w 1433706"/>
                <a:gd name="connsiteY14" fmla="*/ 743282 h 1687258"/>
                <a:gd name="connsiteX15" fmla="*/ 1050323 w 1433706"/>
                <a:gd name="connsiteY15" fmla="*/ 607551 h 1687258"/>
                <a:gd name="connsiteX16" fmla="*/ 1293232 w 1433706"/>
                <a:gd name="connsiteY16" fmla="*/ 425207 h 1687258"/>
                <a:gd name="connsiteX17" fmla="*/ 1421191 w 1433706"/>
                <a:gd name="connsiteY17" fmla="*/ 197887 h 1687258"/>
                <a:gd name="connsiteX0" fmla="*/ 1409361 w 1410219"/>
                <a:gd name="connsiteY0" fmla="*/ 190625 h 1678656"/>
                <a:gd name="connsiteX1" fmla="*/ 1062249 w 1410219"/>
                <a:gd name="connsiteY1" fmla="*/ 558 h 1678656"/>
                <a:gd name="connsiteX2" fmla="*/ 639055 w 1410219"/>
                <a:gd name="connsiteY2" fmla="*/ 23230 h 1678656"/>
                <a:gd name="connsiteX3" fmla="*/ 125178 w 1410219"/>
                <a:gd name="connsiteY3" fmla="*/ 257497 h 1678656"/>
                <a:gd name="connsiteX4" fmla="*/ 457687 w 1410219"/>
                <a:gd name="connsiteY4" fmla="*/ 695805 h 1678656"/>
                <a:gd name="connsiteX5" fmla="*/ 155406 w 1410219"/>
                <a:gd name="connsiteY5" fmla="*/ 1270139 h 1678656"/>
                <a:gd name="connsiteX6" fmla="*/ 11822 w 1410219"/>
                <a:gd name="connsiteY6" fmla="*/ 1527077 h 1678656"/>
                <a:gd name="connsiteX7" fmla="*/ 13496 w 1410219"/>
                <a:gd name="connsiteY7" fmla="*/ 1557750 h 1678656"/>
                <a:gd name="connsiteX8" fmla="*/ 246443 w 1410219"/>
                <a:gd name="connsiteY8" fmla="*/ 1551959 h 1678656"/>
                <a:gd name="connsiteX9" fmla="*/ 418266 w 1410219"/>
                <a:gd name="connsiteY9" fmla="*/ 1602648 h 1678656"/>
                <a:gd name="connsiteX10" fmla="*/ 555928 w 1410219"/>
                <a:gd name="connsiteY10" fmla="*/ 1678218 h 1678656"/>
                <a:gd name="connsiteX11" fmla="*/ 738851 w 1410219"/>
                <a:gd name="connsiteY11" fmla="*/ 1613314 h 1678656"/>
                <a:gd name="connsiteX12" fmla="*/ 1184949 w 1410219"/>
                <a:gd name="connsiteY12" fmla="*/ 1281219 h 1678656"/>
                <a:gd name="connsiteX13" fmla="*/ 1283370 w 1410219"/>
                <a:gd name="connsiteY13" fmla="*/ 984113 h 1678656"/>
                <a:gd name="connsiteX14" fmla="*/ 1045637 w 1410219"/>
                <a:gd name="connsiteY14" fmla="*/ 736020 h 1678656"/>
                <a:gd name="connsiteX15" fmla="*/ 1038493 w 1410219"/>
                <a:gd name="connsiteY15" fmla="*/ 600289 h 1678656"/>
                <a:gd name="connsiteX16" fmla="*/ 1281402 w 1410219"/>
                <a:gd name="connsiteY16" fmla="*/ 417945 h 1678656"/>
                <a:gd name="connsiteX17" fmla="*/ 1409361 w 1410219"/>
                <a:gd name="connsiteY17" fmla="*/ 190625 h 167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10219" h="1678656">
                  <a:moveTo>
                    <a:pt x="1409361" y="190625"/>
                  </a:moveTo>
                  <a:cubicBezTo>
                    <a:pt x="1413317" y="182973"/>
                    <a:pt x="1082278" y="-7262"/>
                    <a:pt x="1062249" y="558"/>
                  </a:cubicBezTo>
                  <a:cubicBezTo>
                    <a:pt x="1062453" y="-4548"/>
                    <a:pt x="639213" y="27222"/>
                    <a:pt x="639055" y="23230"/>
                  </a:cubicBezTo>
                  <a:cubicBezTo>
                    <a:pt x="482877" y="66053"/>
                    <a:pt x="111953" y="256159"/>
                    <a:pt x="125178" y="257497"/>
                  </a:cubicBezTo>
                  <a:cubicBezTo>
                    <a:pt x="94950" y="369593"/>
                    <a:pt x="458277" y="704188"/>
                    <a:pt x="457687" y="695805"/>
                  </a:cubicBezTo>
                  <a:cubicBezTo>
                    <a:pt x="666879" y="820832"/>
                    <a:pt x="229717" y="1131594"/>
                    <a:pt x="155406" y="1270139"/>
                  </a:cubicBezTo>
                  <a:cubicBezTo>
                    <a:pt x="81095" y="1408684"/>
                    <a:pt x="35474" y="1479142"/>
                    <a:pt x="11822" y="1527077"/>
                  </a:cubicBezTo>
                  <a:cubicBezTo>
                    <a:pt x="-11830" y="1575012"/>
                    <a:pt x="6076" y="1567000"/>
                    <a:pt x="13496" y="1557750"/>
                  </a:cubicBezTo>
                  <a:cubicBezTo>
                    <a:pt x="20738" y="1540355"/>
                    <a:pt x="178981" y="1544476"/>
                    <a:pt x="246443" y="1551959"/>
                  </a:cubicBezTo>
                  <a:cubicBezTo>
                    <a:pt x="313905" y="1559442"/>
                    <a:pt x="366685" y="1581605"/>
                    <a:pt x="418266" y="1602648"/>
                  </a:cubicBezTo>
                  <a:cubicBezTo>
                    <a:pt x="469847" y="1623691"/>
                    <a:pt x="502497" y="1676440"/>
                    <a:pt x="555928" y="1678218"/>
                  </a:cubicBezTo>
                  <a:cubicBezTo>
                    <a:pt x="609359" y="1679996"/>
                    <a:pt x="634014" y="1679480"/>
                    <a:pt x="738851" y="1613314"/>
                  </a:cubicBezTo>
                  <a:cubicBezTo>
                    <a:pt x="843688" y="1547148"/>
                    <a:pt x="1094196" y="1386086"/>
                    <a:pt x="1184949" y="1281219"/>
                  </a:cubicBezTo>
                  <a:cubicBezTo>
                    <a:pt x="1275702" y="1176352"/>
                    <a:pt x="1306589" y="1074980"/>
                    <a:pt x="1283370" y="984113"/>
                  </a:cubicBezTo>
                  <a:cubicBezTo>
                    <a:pt x="1260151" y="893247"/>
                    <a:pt x="1086450" y="799991"/>
                    <a:pt x="1045637" y="736020"/>
                  </a:cubicBezTo>
                  <a:cubicBezTo>
                    <a:pt x="1004824" y="672049"/>
                    <a:pt x="999199" y="653301"/>
                    <a:pt x="1038493" y="600289"/>
                  </a:cubicBezTo>
                  <a:cubicBezTo>
                    <a:pt x="1077787" y="547277"/>
                    <a:pt x="1247769" y="507257"/>
                    <a:pt x="1281402" y="417945"/>
                  </a:cubicBezTo>
                  <a:cubicBezTo>
                    <a:pt x="1293669" y="281728"/>
                    <a:pt x="1421876" y="203040"/>
                    <a:pt x="1409361" y="190625"/>
                  </a:cubicBezTo>
                  <a:close/>
                </a:path>
              </a:pathLst>
            </a:custGeom>
            <a:solidFill>
              <a:srgbClr val="FFFF00">
                <a:alpha val="20000"/>
              </a:srgbClr>
            </a:solidFill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HN" sz="1200"/>
            </a:p>
          </p:txBody>
        </p:sp>
        <p:sp>
          <p:nvSpPr>
            <p:cNvPr id="65" name="21 Forma libre"/>
            <p:cNvSpPr/>
            <p:nvPr/>
          </p:nvSpPr>
          <p:spPr>
            <a:xfrm>
              <a:off x="3642485" y="1499730"/>
              <a:ext cx="659251" cy="261028"/>
            </a:xfrm>
            <a:custGeom>
              <a:avLst/>
              <a:gdLst>
                <a:gd name="connsiteX0" fmla="*/ 0 w 463896"/>
                <a:gd name="connsiteY0" fmla="*/ 93944 h 286705"/>
                <a:gd name="connsiteX1" fmla="*/ 75570 w 463896"/>
                <a:gd name="connsiteY1" fmla="*/ 267755 h 286705"/>
                <a:gd name="connsiteX2" fmla="*/ 264496 w 463896"/>
                <a:gd name="connsiteY2" fmla="*/ 275312 h 286705"/>
                <a:gd name="connsiteX3" fmla="*/ 453422 w 463896"/>
                <a:gd name="connsiteY3" fmla="*/ 207299 h 286705"/>
                <a:gd name="connsiteX4" fmla="*/ 400522 w 463896"/>
                <a:gd name="connsiteY4" fmla="*/ 18374 h 286705"/>
                <a:gd name="connsiteX5" fmla="*/ 75570 w 463896"/>
                <a:gd name="connsiteY5" fmla="*/ 18374 h 286705"/>
                <a:gd name="connsiteX6" fmla="*/ 0 w 463896"/>
                <a:gd name="connsiteY6" fmla="*/ 93944 h 286705"/>
                <a:gd name="connsiteX0" fmla="*/ 529 w 476622"/>
                <a:gd name="connsiteY0" fmla="*/ 107057 h 294713"/>
                <a:gd name="connsiteX1" fmla="*/ 72924 w 476622"/>
                <a:gd name="connsiteY1" fmla="*/ 258141 h 294713"/>
                <a:gd name="connsiteX2" fmla="*/ 265025 w 476622"/>
                <a:gd name="connsiteY2" fmla="*/ 288425 h 294713"/>
                <a:gd name="connsiteX3" fmla="*/ 453951 w 476622"/>
                <a:gd name="connsiteY3" fmla="*/ 220412 h 294713"/>
                <a:gd name="connsiteX4" fmla="*/ 401051 w 476622"/>
                <a:gd name="connsiteY4" fmla="*/ 31487 h 294713"/>
                <a:gd name="connsiteX5" fmla="*/ 76099 w 476622"/>
                <a:gd name="connsiteY5" fmla="*/ 31487 h 294713"/>
                <a:gd name="connsiteX6" fmla="*/ 529 w 476622"/>
                <a:gd name="connsiteY6" fmla="*/ 107057 h 294713"/>
                <a:gd name="connsiteX0" fmla="*/ 1058 w 477151"/>
                <a:gd name="connsiteY0" fmla="*/ 107057 h 324941"/>
                <a:gd name="connsiteX1" fmla="*/ 70278 w 477151"/>
                <a:gd name="connsiteY1" fmla="*/ 294713 h 324941"/>
                <a:gd name="connsiteX2" fmla="*/ 265554 w 477151"/>
                <a:gd name="connsiteY2" fmla="*/ 288425 h 324941"/>
                <a:gd name="connsiteX3" fmla="*/ 454480 w 477151"/>
                <a:gd name="connsiteY3" fmla="*/ 220412 h 324941"/>
                <a:gd name="connsiteX4" fmla="*/ 401580 w 477151"/>
                <a:gd name="connsiteY4" fmla="*/ 31487 h 324941"/>
                <a:gd name="connsiteX5" fmla="*/ 76628 w 477151"/>
                <a:gd name="connsiteY5" fmla="*/ 31487 h 324941"/>
                <a:gd name="connsiteX6" fmla="*/ 1058 w 477151"/>
                <a:gd name="connsiteY6" fmla="*/ 107057 h 324941"/>
                <a:gd name="connsiteX0" fmla="*/ 1058 w 499822"/>
                <a:gd name="connsiteY0" fmla="*/ 107057 h 324941"/>
                <a:gd name="connsiteX1" fmla="*/ 70278 w 499822"/>
                <a:gd name="connsiteY1" fmla="*/ 294713 h 324941"/>
                <a:gd name="connsiteX2" fmla="*/ 265554 w 499822"/>
                <a:gd name="connsiteY2" fmla="*/ 288425 h 324941"/>
                <a:gd name="connsiteX3" fmla="*/ 477151 w 499822"/>
                <a:gd name="connsiteY3" fmla="*/ 220412 h 324941"/>
                <a:gd name="connsiteX4" fmla="*/ 401580 w 499822"/>
                <a:gd name="connsiteY4" fmla="*/ 31487 h 324941"/>
                <a:gd name="connsiteX5" fmla="*/ 76628 w 499822"/>
                <a:gd name="connsiteY5" fmla="*/ 31487 h 324941"/>
                <a:gd name="connsiteX6" fmla="*/ 1058 w 499822"/>
                <a:gd name="connsiteY6" fmla="*/ 107057 h 324941"/>
                <a:gd name="connsiteX0" fmla="*/ 1058 w 499822"/>
                <a:gd name="connsiteY0" fmla="*/ 107057 h 324941"/>
                <a:gd name="connsiteX1" fmla="*/ 70278 w 499822"/>
                <a:gd name="connsiteY1" fmla="*/ 294713 h 324941"/>
                <a:gd name="connsiteX2" fmla="*/ 265554 w 499822"/>
                <a:gd name="connsiteY2" fmla="*/ 288425 h 324941"/>
                <a:gd name="connsiteX3" fmla="*/ 477151 w 499822"/>
                <a:gd name="connsiteY3" fmla="*/ 220412 h 324941"/>
                <a:gd name="connsiteX4" fmla="*/ 401580 w 499822"/>
                <a:gd name="connsiteY4" fmla="*/ 31487 h 324941"/>
                <a:gd name="connsiteX5" fmla="*/ 76628 w 499822"/>
                <a:gd name="connsiteY5" fmla="*/ 31487 h 324941"/>
                <a:gd name="connsiteX6" fmla="*/ 1058 w 499822"/>
                <a:gd name="connsiteY6" fmla="*/ 107057 h 324941"/>
                <a:gd name="connsiteX0" fmla="*/ 1058 w 489462"/>
                <a:gd name="connsiteY0" fmla="*/ 107057 h 324941"/>
                <a:gd name="connsiteX1" fmla="*/ 70278 w 489462"/>
                <a:gd name="connsiteY1" fmla="*/ 294713 h 324941"/>
                <a:gd name="connsiteX2" fmla="*/ 265554 w 489462"/>
                <a:gd name="connsiteY2" fmla="*/ 288425 h 324941"/>
                <a:gd name="connsiteX3" fmla="*/ 477151 w 489462"/>
                <a:gd name="connsiteY3" fmla="*/ 220412 h 324941"/>
                <a:gd name="connsiteX4" fmla="*/ 401580 w 489462"/>
                <a:gd name="connsiteY4" fmla="*/ 31487 h 324941"/>
                <a:gd name="connsiteX5" fmla="*/ 76628 w 489462"/>
                <a:gd name="connsiteY5" fmla="*/ 31487 h 324941"/>
                <a:gd name="connsiteX6" fmla="*/ 1058 w 489462"/>
                <a:gd name="connsiteY6" fmla="*/ 107057 h 324941"/>
                <a:gd name="connsiteX0" fmla="*/ 1058 w 489462"/>
                <a:gd name="connsiteY0" fmla="*/ 107057 h 324941"/>
                <a:gd name="connsiteX1" fmla="*/ 70278 w 489462"/>
                <a:gd name="connsiteY1" fmla="*/ 294713 h 324941"/>
                <a:gd name="connsiteX2" fmla="*/ 265554 w 489462"/>
                <a:gd name="connsiteY2" fmla="*/ 288425 h 324941"/>
                <a:gd name="connsiteX3" fmla="*/ 477151 w 489462"/>
                <a:gd name="connsiteY3" fmla="*/ 220412 h 324941"/>
                <a:gd name="connsiteX4" fmla="*/ 401580 w 489462"/>
                <a:gd name="connsiteY4" fmla="*/ 31487 h 324941"/>
                <a:gd name="connsiteX5" fmla="*/ 76628 w 489462"/>
                <a:gd name="connsiteY5" fmla="*/ 31487 h 324941"/>
                <a:gd name="connsiteX6" fmla="*/ 1058 w 489462"/>
                <a:gd name="connsiteY6" fmla="*/ 107057 h 324941"/>
                <a:gd name="connsiteX0" fmla="*/ 1058 w 544329"/>
                <a:gd name="connsiteY0" fmla="*/ 107057 h 324941"/>
                <a:gd name="connsiteX1" fmla="*/ 70278 w 544329"/>
                <a:gd name="connsiteY1" fmla="*/ 294713 h 324941"/>
                <a:gd name="connsiteX2" fmla="*/ 265554 w 544329"/>
                <a:gd name="connsiteY2" fmla="*/ 288425 h 324941"/>
                <a:gd name="connsiteX3" fmla="*/ 532018 w 544329"/>
                <a:gd name="connsiteY3" fmla="*/ 195012 h 324941"/>
                <a:gd name="connsiteX4" fmla="*/ 401580 w 544329"/>
                <a:gd name="connsiteY4" fmla="*/ 31487 h 324941"/>
                <a:gd name="connsiteX5" fmla="*/ 76628 w 544329"/>
                <a:gd name="connsiteY5" fmla="*/ 31487 h 324941"/>
                <a:gd name="connsiteX6" fmla="*/ 1058 w 544329"/>
                <a:gd name="connsiteY6" fmla="*/ 107057 h 324941"/>
                <a:gd name="connsiteX0" fmla="*/ 1058 w 544329"/>
                <a:gd name="connsiteY0" fmla="*/ 91943 h 309827"/>
                <a:gd name="connsiteX1" fmla="*/ 70278 w 544329"/>
                <a:gd name="connsiteY1" fmla="*/ 279599 h 309827"/>
                <a:gd name="connsiteX2" fmla="*/ 265554 w 544329"/>
                <a:gd name="connsiteY2" fmla="*/ 273311 h 309827"/>
                <a:gd name="connsiteX3" fmla="*/ 532018 w 544329"/>
                <a:gd name="connsiteY3" fmla="*/ 179898 h 309827"/>
                <a:gd name="connsiteX4" fmla="*/ 401580 w 544329"/>
                <a:gd name="connsiteY4" fmla="*/ 16373 h 309827"/>
                <a:gd name="connsiteX5" fmla="*/ 76628 w 544329"/>
                <a:gd name="connsiteY5" fmla="*/ 16373 h 309827"/>
                <a:gd name="connsiteX6" fmla="*/ 1058 w 544329"/>
                <a:gd name="connsiteY6" fmla="*/ 91943 h 309827"/>
                <a:gd name="connsiteX0" fmla="*/ 1058 w 544329"/>
                <a:gd name="connsiteY0" fmla="*/ 77615 h 295499"/>
                <a:gd name="connsiteX1" fmla="*/ 70278 w 544329"/>
                <a:gd name="connsiteY1" fmla="*/ 265271 h 295499"/>
                <a:gd name="connsiteX2" fmla="*/ 265554 w 544329"/>
                <a:gd name="connsiteY2" fmla="*/ 258983 h 295499"/>
                <a:gd name="connsiteX3" fmla="*/ 532018 w 544329"/>
                <a:gd name="connsiteY3" fmla="*/ 165570 h 295499"/>
                <a:gd name="connsiteX4" fmla="*/ 401580 w 544329"/>
                <a:gd name="connsiteY4" fmla="*/ 2045 h 295499"/>
                <a:gd name="connsiteX5" fmla="*/ 76628 w 544329"/>
                <a:gd name="connsiteY5" fmla="*/ 2045 h 295499"/>
                <a:gd name="connsiteX6" fmla="*/ 1058 w 544329"/>
                <a:gd name="connsiteY6" fmla="*/ 77615 h 295499"/>
                <a:gd name="connsiteX0" fmla="*/ 1058 w 544329"/>
                <a:gd name="connsiteY0" fmla="*/ 85148 h 303032"/>
                <a:gd name="connsiteX1" fmla="*/ 70278 w 544329"/>
                <a:gd name="connsiteY1" fmla="*/ 272804 h 303032"/>
                <a:gd name="connsiteX2" fmla="*/ 265554 w 544329"/>
                <a:gd name="connsiteY2" fmla="*/ 266516 h 303032"/>
                <a:gd name="connsiteX3" fmla="*/ 532018 w 544329"/>
                <a:gd name="connsiteY3" fmla="*/ 173103 h 303032"/>
                <a:gd name="connsiteX4" fmla="*/ 401580 w 544329"/>
                <a:gd name="connsiteY4" fmla="*/ 9578 h 303032"/>
                <a:gd name="connsiteX5" fmla="*/ 76628 w 544329"/>
                <a:gd name="connsiteY5" fmla="*/ 9578 h 303032"/>
                <a:gd name="connsiteX6" fmla="*/ 1058 w 544329"/>
                <a:gd name="connsiteY6" fmla="*/ 85148 h 303032"/>
                <a:gd name="connsiteX0" fmla="*/ 55217 w 522918"/>
                <a:gd name="connsiteY0" fmla="*/ 2045 h 308094"/>
                <a:gd name="connsiteX1" fmla="*/ 48867 w 522918"/>
                <a:gd name="connsiteY1" fmla="*/ 265271 h 308094"/>
                <a:gd name="connsiteX2" fmla="*/ 244143 w 522918"/>
                <a:gd name="connsiteY2" fmla="*/ 258983 h 308094"/>
                <a:gd name="connsiteX3" fmla="*/ 510607 w 522918"/>
                <a:gd name="connsiteY3" fmla="*/ 165570 h 308094"/>
                <a:gd name="connsiteX4" fmla="*/ 380169 w 522918"/>
                <a:gd name="connsiteY4" fmla="*/ 2045 h 308094"/>
                <a:gd name="connsiteX5" fmla="*/ 55217 w 522918"/>
                <a:gd name="connsiteY5" fmla="*/ 2045 h 308094"/>
                <a:gd name="connsiteX0" fmla="*/ 55217 w 648571"/>
                <a:gd name="connsiteY0" fmla="*/ 32300 h 303051"/>
                <a:gd name="connsiteX1" fmla="*/ 174520 w 648571"/>
                <a:gd name="connsiteY1" fmla="*/ 265271 h 303051"/>
                <a:gd name="connsiteX2" fmla="*/ 369796 w 648571"/>
                <a:gd name="connsiteY2" fmla="*/ 258983 h 303051"/>
                <a:gd name="connsiteX3" fmla="*/ 636260 w 648571"/>
                <a:gd name="connsiteY3" fmla="*/ 165570 h 303051"/>
                <a:gd name="connsiteX4" fmla="*/ 505822 w 648571"/>
                <a:gd name="connsiteY4" fmla="*/ 2045 h 303051"/>
                <a:gd name="connsiteX5" fmla="*/ 55217 w 648571"/>
                <a:gd name="connsiteY5" fmla="*/ 32300 h 303051"/>
                <a:gd name="connsiteX0" fmla="*/ 22671 w 616025"/>
                <a:gd name="connsiteY0" fmla="*/ 32300 h 258983"/>
                <a:gd name="connsiteX1" fmla="*/ 337250 w 616025"/>
                <a:gd name="connsiteY1" fmla="*/ 258983 h 258983"/>
                <a:gd name="connsiteX2" fmla="*/ 603714 w 616025"/>
                <a:gd name="connsiteY2" fmla="*/ 165570 h 258983"/>
                <a:gd name="connsiteX3" fmla="*/ 473276 w 616025"/>
                <a:gd name="connsiteY3" fmla="*/ 2045 h 258983"/>
                <a:gd name="connsiteX4" fmla="*/ 22671 w 616025"/>
                <a:gd name="connsiteY4" fmla="*/ 32300 h 258983"/>
                <a:gd name="connsiteX0" fmla="*/ 22671 w 616025"/>
                <a:gd name="connsiteY0" fmla="*/ 32300 h 258983"/>
                <a:gd name="connsiteX1" fmla="*/ 337250 w 616025"/>
                <a:gd name="connsiteY1" fmla="*/ 258983 h 258983"/>
                <a:gd name="connsiteX2" fmla="*/ 603714 w 616025"/>
                <a:gd name="connsiteY2" fmla="*/ 165570 h 258983"/>
                <a:gd name="connsiteX3" fmla="*/ 473276 w 616025"/>
                <a:gd name="connsiteY3" fmla="*/ 2045 h 258983"/>
                <a:gd name="connsiteX4" fmla="*/ 22671 w 616025"/>
                <a:gd name="connsiteY4" fmla="*/ 32300 h 258983"/>
                <a:gd name="connsiteX0" fmla="*/ 22671 w 616025"/>
                <a:gd name="connsiteY0" fmla="*/ 32300 h 258983"/>
                <a:gd name="connsiteX1" fmla="*/ 337250 w 616025"/>
                <a:gd name="connsiteY1" fmla="*/ 258983 h 258983"/>
                <a:gd name="connsiteX2" fmla="*/ 603714 w 616025"/>
                <a:gd name="connsiteY2" fmla="*/ 165570 h 258983"/>
                <a:gd name="connsiteX3" fmla="*/ 473276 w 616025"/>
                <a:gd name="connsiteY3" fmla="*/ 2045 h 258983"/>
                <a:gd name="connsiteX4" fmla="*/ 22671 w 616025"/>
                <a:gd name="connsiteY4" fmla="*/ 32300 h 258983"/>
                <a:gd name="connsiteX0" fmla="*/ 22671 w 616025"/>
                <a:gd name="connsiteY0" fmla="*/ 32300 h 258983"/>
                <a:gd name="connsiteX1" fmla="*/ 178500 w 616025"/>
                <a:gd name="connsiteY1" fmla="*/ 258983 h 258983"/>
                <a:gd name="connsiteX2" fmla="*/ 603714 w 616025"/>
                <a:gd name="connsiteY2" fmla="*/ 165570 h 258983"/>
                <a:gd name="connsiteX3" fmla="*/ 473276 w 616025"/>
                <a:gd name="connsiteY3" fmla="*/ 2045 h 258983"/>
                <a:gd name="connsiteX4" fmla="*/ 22671 w 616025"/>
                <a:gd name="connsiteY4" fmla="*/ 32300 h 258983"/>
                <a:gd name="connsiteX0" fmla="*/ 22671 w 628336"/>
                <a:gd name="connsiteY0" fmla="*/ 32300 h 258983"/>
                <a:gd name="connsiteX1" fmla="*/ 178500 w 628336"/>
                <a:gd name="connsiteY1" fmla="*/ 258983 h 258983"/>
                <a:gd name="connsiteX2" fmla="*/ 616025 w 628336"/>
                <a:gd name="connsiteY2" fmla="*/ 189212 h 258983"/>
                <a:gd name="connsiteX3" fmla="*/ 473276 w 628336"/>
                <a:gd name="connsiteY3" fmla="*/ 2045 h 258983"/>
                <a:gd name="connsiteX4" fmla="*/ 22671 w 628336"/>
                <a:gd name="connsiteY4" fmla="*/ 32300 h 258983"/>
                <a:gd name="connsiteX0" fmla="*/ 22671 w 636580"/>
                <a:gd name="connsiteY0" fmla="*/ 70324 h 258983"/>
                <a:gd name="connsiteX1" fmla="*/ 186744 w 636580"/>
                <a:gd name="connsiteY1" fmla="*/ 258983 h 258983"/>
                <a:gd name="connsiteX2" fmla="*/ 624269 w 636580"/>
                <a:gd name="connsiteY2" fmla="*/ 189212 h 258983"/>
                <a:gd name="connsiteX3" fmla="*/ 481520 w 636580"/>
                <a:gd name="connsiteY3" fmla="*/ 2045 h 258983"/>
                <a:gd name="connsiteX4" fmla="*/ 22671 w 636580"/>
                <a:gd name="connsiteY4" fmla="*/ 70324 h 258983"/>
                <a:gd name="connsiteX0" fmla="*/ 22671 w 659251"/>
                <a:gd name="connsiteY0" fmla="*/ 54449 h 258983"/>
                <a:gd name="connsiteX1" fmla="*/ 209415 w 659251"/>
                <a:gd name="connsiteY1" fmla="*/ 258983 h 258983"/>
                <a:gd name="connsiteX2" fmla="*/ 646940 w 659251"/>
                <a:gd name="connsiteY2" fmla="*/ 189212 h 258983"/>
                <a:gd name="connsiteX3" fmla="*/ 504191 w 659251"/>
                <a:gd name="connsiteY3" fmla="*/ 2045 h 258983"/>
                <a:gd name="connsiteX4" fmla="*/ 22671 w 659251"/>
                <a:gd name="connsiteY4" fmla="*/ 54449 h 258983"/>
                <a:gd name="connsiteX0" fmla="*/ 22671 w 659251"/>
                <a:gd name="connsiteY0" fmla="*/ 56494 h 261028"/>
                <a:gd name="connsiteX1" fmla="*/ 209415 w 659251"/>
                <a:gd name="connsiteY1" fmla="*/ 261028 h 261028"/>
                <a:gd name="connsiteX2" fmla="*/ 646940 w 659251"/>
                <a:gd name="connsiteY2" fmla="*/ 191257 h 261028"/>
                <a:gd name="connsiteX3" fmla="*/ 531129 w 659251"/>
                <a:gd name="connsiteY3" fmla="*/ 2045 h 261028"/>
                <a:gd name="connsiteX4" fmla="*/ 22671 w 659251"/>
                <a:gd name="connsiteY4" fmla="*/ 56494 h 261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9251" h="261028">
                  <a:moveTo>
                    <a:pt x="22671" y="56494"/>
                  </a:moveTo>
                  <a:cubicBezTo>
                    <a:pt x="0" y="99317"/>
                    <a:pt x="211000" y="240183"/>
                    <a:pt x="209415" y="261028"/>
                  </a:cubicBezTo>
                  <a:cubicBezTo>
                    <a:pt x="230760" y="242603"/>
                    <a:pt x="659251" y="205505"/>
                    <a:pt x="646940" y="191257"/>
                  </a:cubicBezTo>
                  <a:cubicBezTo>
                    <a:pt x="647443" y="199234"/>
                    <a:pt x="519400" y="4406"/>
                    <a:pt x="531129" y="2045"/>
                  </a:cubicBezTo>
                  <a:cubicBezTo>
                    <a:pt x="542113" y="0"/>
                    <a:pt x="4356" y="57624"/>
                    <a:pt x="22671" y="56494"/>
                  </a:cubicBezTo>
                  <a:close/>
                </a:path>
              </a:pathLst>
            </a:custGeom>
            <a:solidFill>
              <a:schemeClr val="tx2">
                <a:alpha val="25000"/>
              </a:schemeClr>
            </a:solidFill>
            <a:ln>
              <a:solidFill>
                <a:srgbClr val="47ABD6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HN" sz="1200"/>
            </a:p>
          </p:txBody>
        </p:sp>
        <p:pic>
          <p:nvPicPr>
            <p:cNvPr id="66" name="Picture 2" descr="C:\Users\jreyes\AppData\Local\Microsoft\Windows\Temporary Internet Files\Content.IE5\ICLYXO4A\MC900349993[1].wmf"/>
            <p:cNvPicPr>
              <a:picLocks noChangeAspect="1" noChangeArrowheads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6397" y="1046798"/>
              <a:ext cx="360040" cy="605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7" name="15 Grupo"/>
            <p:cNvGrpSpPr/>
            <p:nvPr/>
          </p:nvGrpSpPr>
          <p:grpSpPr>
            <a:xfrm>
              <a:off x="3948113" y="4733926"/>
              <a:ext cx="347662" cy="445293"/>
              <a:chOff x="3948113" y="4733926"/>
              <a:chExt cx="347662" cy="445293"/>
            </a:xfrm>
          </p:grpSpPr>
          <p:sp>
            <p:nvSpPr>
              <p:cNvPr id="68" name="7 Forma libre"/>
              <p:cNvSpPr/>
              <p:nvPr/>
            </p:nvSpPr>
            <p:spPr>
              <a:xfrm>
                <a:off x="3952172" y="4733926"/>
                <a:ext cx="272166" cy="204788"/>
              </a:xfrm>
              <a:custGeom>
                <a:avLst/>
                <a:gdLst>
                  <a:gd name="connsiteX0" fmla="*/ 0 w 223838"/>
                  <a:gd name="connsiteY0" fmla="*/ 88106 h 252413"/>
                  <a:gd name="connsiteX1" fmla="*/ 102394 w 223838"/>
                  <a:gd name="connsiteY1" fmla="*/ 252413 h 252413"/>
                  <a:gd name="connsiteX2" fmla="*/ 223838 w 223838"/>
                  <a:gd name="connsiteY2" fmla="*/ 152400 h 252413"/>
                  <a:gd name="connsiteX3" fmla="*/ 121444 w 223838"/>
                  <a:gd name="connsiteY3" fmla="*/ 0 h 252413"/>
                  <a:gd name="connsiteX4" fmla="*/ 0 w 223838"/>
                  <a:gd name="connsiteY4" fmla="*/ 88106 h 252413"/>
                  <a:gd name="connsiteX0" fmla="*/ 0 w 272166"/>
                  <a:gd name="connsiteY0" fmla="*/ 75832 h 252413"/>
                  <a:gd name="connsiteX1" fmla="*/ 150722 w 272166"/>
                  <a:gd name="connsiteY1" fmla="*/ 252413 h 252413"/>
                  <a:gd name="connsiteX2" fmla="*/ 272166 w 272166"/>
                  <a:gd name="connsiteY2" fmla="*/ 152400 h 252413"/>
                  <a:gd name="connsiteX3" fmla="*/ 169772 w 272166"/>
                  <a:gd name="connsiteY3" fmla="*/ 0 h 252413"/>
                  <a:gd name="connsiteX4" fmla="*/ 0 w 272166"/>
                  <a:gd name="connsiteY4" fmla="*/ 75832 h 252413"/>
                  <a:gd name="connsiteX0" fmla="*/ 0 w 272166"/>
                  <a:gd name="connsiteY0" fmla="*/ 81969 h 252413"/>
                  <a:gd name="connsiteX1" fmla="*/ 150722 w 272166"/>
                  <a:gd name="connsiteY1" fmla="*/ 252413 h 252413"/>
                  <a:gd name="connsiteX2" fmla="*/ 272166 w 272166"/>
                  <a:gd name="connsiteY2" fmla="*/ 152400 h 252413"/>
                  <a:gd name="connsiteX3" fmla="*/ 169772 w 272166"/>
                  <a:gd name="connsiteY3" fmla="*/ 0 h 252413"/>
                  <a:gd name="connsiteX4" fmla="*/ 0 w 272166"/>
                  <a:gd name="connsiteY4" fmla="*/ 81969 h 252413"/>
                  <a:gd name="connsiteX0" fmla="*/ 0 w 272166"/>
                  <a:gd name="connsiteY0" fmla="*/ 81969 h 252413"/>
                  <a:gd name="connsiteX1" fmla="*/ 150722 w 272166"/>
                  <a:gd name="connsiteY1" fmla="*/ 252413 h 252413"/>
                  <a:gd name="connsiteX2" fmla="*/ 272166 w 272166"/>
                  <a:gd name="connsiteY2" fmla="*/ 164674 h 252413"/>
                  <a:gd name="connsiteX3" fmla="*/ 169772 w 272166"/>
                  <a:gd name="connsiteY3" fmla="*/ 0 h 252413"/>
                  <a:gd name="connsiteX4" fmla="*/ 0 w 272166"/>
                  <a:gd name="connsiteY4" fmla="*/ 81969 h 252413"/>
                  <a:gd name="connsiteX0" fmla="*/ 0 w 272166"/>
                  <a:gd name="connsiteY0" fmla="*/ 91175 h 252413"/>
                  <a:gd name="connsiteX1" fmla="*/ 150722 w 272166"/>
                  <a:gd name="connsiteY1" fmla="*/ 252413 h 252413"/>
                  <a:gd name="connsiteX2" fmla="*/ 272166 w 272166"/>
                  <a:gd name="connsiteY2" fmla="*/ 164674 h 252413"/>
                  <a:gd name="connsiteX3" fmla="*/ 169772 w 272166"/>
                  <a:gd name="connsiteY3" fmla="*/ 0 h 252413"/>
                  <a:gd name="connsiteX4" fmla="*/ 0 w 272166"/>
                  <a:gd name="connsiteY4" fmla="*/ 91175 h 252413"/>
                  <a:gd name="connsiteX0" fmla="*/ 0 w 272166"/>
                  <a:gd name="connsiteY0" fmla="*/ 43550 h 204788"/>
                  <a:gd name="connsiteX1" fmla="*/ 150722 w 272166"/>
                  <a:gd name="connsiteY1" fmla="*/ 204788 h 204788"/>
                  <a:gd name="connsiteX2" fmla="*/ 272166 w 272166"/>
                  <a:gd name="connsiteY2" fmla="*/ 117049 h 204788"/>
                  <a:gd name="connsiteX3" fmla="*/ 164265 w 272166"/>
                  <a:gd name="connsiteY3" fmla="*/ 0 h 204788"/>
                  <a:gd name="connsiteX4" fmla="*/ 0 w 272166"/>
                  <a:gd name="connsiteY4" fmla="*/ 43550 h 204788"/>
                  <a:gd name="connsiteX0" fmla="*/ 0 w 272166"/>
                  <a:gd name="connsiteY0" fmla="*/ 43550 h 204788"/>
                  <a:gd name="connsiteX1" fmla="*/ 150722 w 272166"/>
                  <a:gd name="connsiteY1" fmla="*/ 204788 h 204788"/>
                  <a:gd name="connsiteX2" fmla="*/ 272166 w 272166"/>
                  <a:gd name="connsiteY2" fmla="*/ 117049 h 204788"/>
                  <a:gd name="connsiteX3" fmla="*/ 164265 w 272166"/>
                  <a:gd name="connsiteY3" fmla="*/ 0 h 204788"/>
                  <a:gd name="connsiteX4" fmla="*/ 0 w 272166"/>
                  <a:gd name="connsiteY4" fmla="*/ 43550 h 204788"/>
                  <a:gd name="connsiteX0" fmla="*/ 0 w 272166"/>
                  <a:gd name="connsiteY0" fmla="*/ 43550 h 204788"/>
                  <a:gd name="connsiteX1" fmla="*/ 164265 w 272166"/>
                  <a:gd name="connsiteY1" fmla="*/ 204788 h 204788"/>
                  <a:gd name="connsiteX2" fmla="*/ 272166 w 272166"/>
                  <a:gd name="connsiteY2" fmla="*/ 117049 h 204788"/>
                  <a:gd name="connsiteX3" fmla="*/ 164265 w 272166"/>
                  <a:gd name="connsiteY3" fmla="*/ 0 h 204788"/>
                  <a:gd name="connsiteX4" fmla="*/ 0 w 272166"/>
                  <a:gd name="connsiteY4" fmla="*/ 43550 h 204788"/>
                  <a:gd name="connsiteX0" fmla="*/ 0 w 272166"/>
                  <a:gd name="connsiteY0" fmla="*/ 64981 h 204788"/>
                  <a:gd name="connsiteX1" fmla="*/ 164265 w 272166"/>
                  <a:gd name="connsiteY1" fmla="*/ 204788 h 204788"/>
                  <a:gd name="connsiteX2" fmla="*/ 272166 w 272166"/>
                  <a:gd name="connsiteY2" fmla="*/ 117049 h 204788"/>
                  <a:gd name="connsiteX3" fmla="*/ 164265 w 272166"/>
                  <a:gd name="connsiteY3" fmla="*/ 0 h 204788"/>
                  <a:gd name="connsiteX4" fmla="*/ 0 w 272166"/>
                  <a:gd name="connsiteY4" fmla="*/ 64981 h 204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2166" h="204788">
                    <a:moveTo>
                      <a:pt x="0" y="64981"/>
                    </a:moveTo>
                    <a:lnTo>
                      <a:pt x="164265" y="204788"/>
                    </a:lnTo>
                    <a:lnTo>
                      <a:pt x="272166" y="117049"/>
                    </a:lnTo>
                    <a:lnTo>
                      <a:pt x="164265" y="0"/>
                    </a:lnTo>
                    <a:lnTo>
                      <a:pt x="0" y="64981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HN" sz="1200"/>
              </a:p>
            </p:txBody>
          </p:sp>
          <p:sp>
            <p:nvSpPr>
              <p:cNvPr id="69" name="8 Forma libre"/>
              <p:cNvSpPr/>
              <p:nvPr/>
            </p:nvSpPr>
            <p:spPr>
              <a:xfrm>
                <a:off x="3950494" y="4802981"/>
                <a:ext cx="154781" cy="276225"/>
              </a:xfrm>
              <a:custGeom>
                <a:avLst/>
                <a:gdLst>
                  <a:gd name="connsiteX0" fmla="*/ 0 w 154781"/>
                  <a:gd name="connsiteY0" fmla="*/ 0 h 276225"/>
                  <a:gd name="connsiteX1" fmla="*/ 2381 w 154781"/>
                  <a:gd name="connsiteY1" fmla="*/ 159544 h 276225"/>
                  <a:gd name="connsiteX2" fmla="*/ 142875 w 154781"/>
                  <a:gd name="connsiteY2" fmla="*/ 276225 h 276225"/>
                  <a:gd name="connsiteX3" fmla="*/ 154781 w 154781"/>
                  <a:gd name="connsiteY3" fmla="*/ 135732 h 276225"/>
                  <a:gd name="connsiteX4" fmla="*/ 0 w 154781"/>
                  <a:gd name="connsiteY4" fmla="*/ 0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4781" h="276225">
                    <a:moveTo>
                      <a:pt x="0" y="0"/>
                    </a:moveTo>
                    <a:cubicBezTo>
                      <a:pt x="794" y="53181"/>
                      <a:pt x="1587" y="106363"/>
                      <a:pt x="2381" y="159544"/>
                    </a:cubicBezTo>
                    <a:lnTo>
                      <a:pt x="142875" y="276225"/>
                    </a:lnTo>
                    <a:lnTo>
                      <a:pt x="154781" y="1357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HN" sz="1200"/>
              </a:p>
            </p:txBody>
          </p:sp>
          <p:sp>
            <p:nvSpPr>
              <p:cNvPr id="70" name="9 Forma libre"/>
              <p:cNvSpPr/>
              <p:nvPr/>
            </p:nvSpPr>
            <p:spPr>
              <a:xfrm>
                <a:off x="3948113" y="4962525"/>
                <a:ext cx="145256" cy="209550"/>
              </a:xfrm>
              <a:custGeom>
                <a:avLst/>
                <a:gdLst>
                  <a:gd name="connsiteX0" fmla="*/ 4762 w 145256"/>
                  <a:gd name="connsiteY0" fmla="*/ 0 h 209550"/>
                  <a:gd name="connsiteX1" fmla="*/ 145256 w 145256"/>
                  <a:gd name="connsiteY1" fmla="*/ 119063 h 209550"/>
                  <a:gd name="connsiteX2" fmla="*/ 135731 w 145256"/>
                  <a:gd name="connsiteY2" fmla="*/ 209550 h 209550"/>
                  <a:gd name="connsiteX3" fmla="*/ 0 w 145256"/>
                  <a:gd name="connsiteY3" fmla="*/ 107156 h 209550"/>
                  <a:gd name="connsiteX4" fmla="*/ 4762 w 145256"/>
                  <a:gd name="connsiteY4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5256" h="209550">
                    <a:moveTo>
                      <a:pt x="4762" y="0"/>
                    </a:moveTo>
                    <a:lnTo>
                      <a:pt x="145256" y="119063"/>
                    </a:lnTo>
                    <a:lnTo>
                      <a:pt x="135731" y="209550"/>
                    </a:lnTo>
                    <a:lnTo>
                      <a:pt x="0" y="107156"/>
                    </a:lnTo>
                    <a:cubicBezTo>
                      <a:pt x="794" y="71437"/>
                      <a:pt x="1587" y="35719"/>
                      <a:pt x="4762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HN" sz="1200"/>
              </a:p>
            </p:txBody>
          </p:sp>
          <p:sp>
            <p:nvSpPr>
              <p:cNvPr id="71" name="10 Forma libre"/>
              <p:cNvSpPr/>
              <p:nvPr/>
            </p:nvSpPr>
            <p:spPr>
              <a:xfrm>
                <a:off x="4098131" y="4848225"/>
                <a:ext cx="130969" cy="233363"/>
              </a:xfrm>
              <a:custGeom>
                <a:avLst/>
                <a:gdLst>
                  <a:gd name="connsiteX0" fmla="*/ 14288 w 130969"/>
                  <a:gd name="connsiteY0" fmla="*/ 95250 h 233363"/>
                  <a:gd name="connsiteX1" fmla="*/ 109538 w 130969"/>
                  <a:gd name="connsiteY1" fmla="*/ 19050 h 233363"/>
                  <a:gd name="connsiteX2" fmla="*/ 130969 w 130969"/>
                  <a:gd name="connsiteY2" fmla="*/ 0 h 233363"/>
                  <a:gd name="connsiteX3" fmla="*/ 119063 w 130969"/>
                  <a:gd name="connsiteY3" fmla="*/ 142875 h 233363"/>
                  <a:gd name="connsiteX4" fmla="*/ 0 w 130969"/>
                  <a:gd name="connsiteY4" fmla="*/ 233363 h 233363"/>
                  <a:gd name="connsiteX5" fmla="*/ 14288 w 130969"/>
                  <a:gd name="connsiteY5" fmla="*/ 95250 h 233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969" h="233363">
                    <a:moveTo>
                      <a:pt x="14288" y="95250"/>
                    </a:moveTo>
                    <a:lnTo>
                      <a:pt x="109538" y="19050"/>
                    </a:lnTo>
                    <a:lnTo>
                      <a:pt x="130969" y="0"/>
                    </a:lnTo>
                    <a:lnTo>
                      <a:pt x="119063" y="142875"/>
                    </a:lnTo>
                    <a:lnTo>
                      <a:pt x="0" y="233363"/>
                    </a:lnTo>
                    <a:lnTo>
                      <a:pt x="14288" y="9525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HN" sz="1200"/>
              </a:p>
            </p:txBody>
          </p:sp>
          <p:sp>
            <p:nvSpPr>
              <p:cNvPr id="72" name="11 Forma libre"/>
              <p:cNvSpPr/>
              <p:nvPr/>
            </p:nvSpPr>
            <p:spPr>
              <a:xfrm>
                <a:off x="4086225" y="4938713"/>
                <a:ext cx="209550" cy="240506"/>
              </a:xfrm>
              <a:custGeom>
                <a:avLst/>
                <a:gdLst>
                  <a:gd name="connsiteX0" fmla="*/ 0 w 209550"/>
                  <a:gd name="connsiteY0" fmla="*/ 240506 h 240506"/>
                  <a:gd name="connsiteX1" fmla="*/ 209550 w 209550"/>
                  <a:gd name="connsiteY1" fmla="*/ 80962 h 240506"/>
                  <a:gd name="connsiteX2" fmla="*/ 204788 w 209550"/>
                  <a:gd name="connsiteY2" fmla="*/ 0 h 240506"/>
                  <a:gd name="connsiteX3" fmla="*/ 4763 w 209550"/>
                  <a:gd name="connsiteY3" fmla="*/ 150018 h 240506"/>
                  <a:gd name="connsiteX4" fmla="*/ 0 w 209550"/>
                  <a:gd name="connsiteY4" fmla="*/ 240506 h 240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9550" h="240506">
                    <a:moveTo>
                      <a:pt x="0" y="240506"/>
                    </a:moveTo>
                    <a:lnTo>
                      <a:pt x="209550" y="80962"/>
                    </a:lnTo>
                    <a:lnTo>
                      <a:pt x="204788" y="0"/>
                    </a:lnTo>
                    <a:lnTo>
                      <a:pt x="4763" y="150018"/>
                    </a:lnTo>
                    <a:lnTo>
                      <a:pt x="0" y="24050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HN" sz="1200"/>
              </a:p>
            </p:txBody>
          </p:sp>
          <p:sp>
            <p:nvSpPr>
              <p:cNvPr id="83" name="12 Forma libre"/>
              <p:cNvSpPr/>
              <p:nvPr/>
            </p:nvSpPr>
            <p:spPr>
              <a:xfrm>
                <a:off x="3998863" y="4875610"/>
                <a:ext cx="54769" cy="126207"/>
              </a:xfrm>
              <a:custGeom>
                <a:avLst/>
                <a:gdLst>
                  <a:gd name="connsiteX0" fmla="*/ 0 w 154781"/>
                  <a:gd name="connsiteY0" fmla="*/ 0 h 276225"/>
                  <a:gd name="connsiteX1" fmla="*/ 2381 w 154781"/>
                  <a:gd name="connsiteY1" fmla="*/ 159544 h 276225"/>
                  <a:gd name="connsiteX2" fmla="*/ 142875 w 154781"/>
                  <a:gd name="connsiteY2" fmla="*/ 276225 h 276225"/>
                  <a:gd name="connsiteX3" fmla="*/ 154781 w 154781"/>
                  <a:gd name="connsiteY3" fmla="*/ 135732 h 276225"/>
                  <a:gd name="connsiteX4" fmla="*/ 0 w 154781"/>
                  <a:gd name="connsiteY4" fmla="*/ 0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4781" h="276225">
                    <a:moveTo>
                      <a:pt x="0" y="0"/>
                    </a:moveTo>
                    <a:cubicBezTo>
                      <a:pt x="794" y="53181"/>
                      <a:pt x="1587" y="106363"/>
                      <a:pt x="2381" y="159544"/>
                    </a:cubicBezTo>
                    <a:lnTo>
                      <a:pt x="142875" y="276225"/>
                    </a:lnTo>
                    <a:lnTo>
                      <a:pt x="154781" y="1357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HN" sz="1200"/>
              </a:p>
            </p:txBody>
          </p:sp>
          <p:sp>
            <p:nvSpPr>
              <p:cNvPr id="84" name="13 Forma libre"/>
              <p:cNvSpPr/>
              <p:nvPr/>
            </p:nvSpPr>
            <p:spPr>
              <a:xfrm>
                <a:off x="3998863" y="5039320"/>
                <a:ext cx="54769" cy="79771"/>
              </a:xfrm>
              <a:custGeom>
                <a:avLst/>
                <a:gdLst>
                  <a:gd name="connsiteX0" fmla="*/ 0 w 154781"/>
                  <a:gd name="connsiteY0" fmla="*/ 0 h 276225"/>
                  <a:gd name="connsiteX1" fmla="*/ 2381 w 154781"/>
                  <a:gd name="connsiteY1" fmla="*/ 159544 h 276225"/>
                  <a:gd name="connsiteX2" fmla="*/ 142875 w 154781"/>
                  <a:gd name="connsiteY2" fmla="*/ 276225 h 276225"/>
                  <a:gd name="connsiteX3" fmla="*/ 154781 w 154781"/>
                  <a:gd name="connsiteY3" fmla="*/ 135732 h 276225"/>
                  <a:gd name="connsiteX4" fmla="*/ 0 w 154781"/>
                  <a:gd name="connsiteY4" fmla="*/ 0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4781" h="276225">
                    <a:moveTo>
                      <a:pt x="0" y="0"/>
                    </a:moveTo>
                    <a:cubicBezTo>
                      <a:pt x="794" y="53181"/>
                      <a:pt x="1587" y="106363"/>
                      <a:pt x="2381" y="159544"/>
                    </a:cubicBezTo>
                    <a:lnTo>
                      <a:pt x="142875" y="276225"/>
                    </a:lnTo>
                    <a:lnTo>
                      <a:pt x="154781" y="1357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HN" sz="1200"/>
              </a:p>
            </p:txBody>
          </p:sp>
          <p:sp>
            <p:nvSpPr>
              <p:cNvPr id="85" name="14 Forma libre"/>
              <p:cNvSpPr/>
              <p:nvPr/>
            </p:nvSpPr>
            <p:spPr>
              <a:xfrm flipV="1">
                <a:off x="4116437" y="5069679"/>
                <a:ext cx="45719" cy="89298"/>
              </a:xfrm>
              <a:custGeom>
                <a:avLst/>
                <a:gdLst>
                  <a:gd name="connsiteX0" fmla="*/ 0 w 154781"/>
                  <a:gd name="connsiteY0" fmla="*/ 0 h 276225"/>
                  <a:gd name="connsiteX1" fmla="*/ 2381 w 154781"/>
                  <a:gd name="connsiteY1" fmla="*/ 159544 h 276225"/>
                  <a:gd name="connsiteX2" fmla="*/ 142875 w 154781"/>
                  <a:gd name="connsiteY2" fmla="*/ 276225 h 276225"/>
                  <a:gd name="connsiteX3" fmla="*/ 154781 w 154781"/>
                  <a:gd name="connsiteY3" fmla="*/ 135732 h 276225"/>
                  <a:gd name="connsiteX4" fmla="*/ 0 w 154781"/>
                  <a:gd name="connsiteY4" fmla="*/ 0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4781" h="276225">
                    <a:moveTo>
                      <a:pt x="0" y="0"/>
                    </a:moveTo>
                    <a:cubicBezTo>
                      <a:pt x="794" y="53181"/>
                      <a:pt x="1587" y="106363"/>
                      <a:pt x="2381" y="159544"/>
                    </a:cubicBezTo>
                    <a:lnTo>
                      <a:pt x="142875" y="276225"/>
                    </a:lnTo>
                    <a:lnTo>
                      <a:pt x="154781" y="1357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HN" sz="1200"/>
              </a:p>
            </p:txBody>
          </p:sp>
        </p:grpSp>
        <p:sp>
          <p:nvSpPr>
            <p:cNvPr id="86" name="20 Forma libre"/>
            <p:cNvSpPr/>
            <p:nvPr/>
          </p:nvSpPr>
          <p:spPr>
            <a:xfrm>
              <a:off x="3687828" y="1753230"/>
              <a:ext cx="935811" cy="4035451"/>
            </a:xfrm>
            <a:custGeom>
              <a:avLst/>
              <a:gdLst>
                <a:gd name="connsiteX0" fmla="*/ 0 w 930044"/>
                <a:gd name="connsiteY0" fmla="*/ 4254605 h 4254605"/>
                <a:gd name="connsiteX1" fmla="*/ 256939 w 930044"/>
                <a:gd name="connsiteY1" fmla="*/ 4133693 h 4254605"/>
                <a:gd name="connsiteX2" fmla="*/ 445865 w 930044"/>
                <a:gd name="connsiteY2" fmla="*/ 3959881 h 4254605"/>
                <a:gd name="connsiteX3" fmla="*/ 528992 w 930044"/>
                <a:gd name="connsiteY3" fmla="*/ 3891868 h 4254605"/>
                <a:gd name="connsiteX4" fmla="*/ 695246 w 930044"/>
                <a:gd name="connsiteY4" fmla="*/ 3748284 h 4254605"/>
                <a:gd name="connsiteX5" fmla="*/ 710360 w 930044"/>
                <a:gd name="connsiteY5" fmla="*/ 3566916 h 4254605"/>
                <a:gd name="connsiteX6" fmla="*/ 665018 w 930044"/>
                <a:gd name="connsiteY6" fmla="*/ 3438446 h 4254605"/>
                <a:gd name="connsiteX7" fmla="*/ 589448 w 930044"/>
                <a:gd name="connsiteY7" fmla="*/ 3377990 h 4254605"/>
                <a:gd name="connsiteX8" fmla="*/ 581891 w 930044"/>
                <a:gd name="connsiteY8" fmla="*/ 3151279 h 4254605"/>
                <a:gd name="connsiteX9" fmla="*/ 634790 w 930044"/>
                <a:gd name="connsiteY9" fmla="*/ 3075709 h 4254605"/>
                <a:gd name="connsiteX10" fmla="*/ 884172 w 930044"/>
                <a:gd name="connsiteY10" fmla="*/ 2690301 h 4254605"/>
                <a:gd name="connsiteX11" fmla="*/ 876615 w 930044"/>
                <a:gd name="connsiteY11" fmla="*/ 2372906 h 4254605"/>
                <a:gd name="connsiteX12" fmla="*/ 929514 w 930044"/>
                <a:gd name="connsiteY12" fmla="*/ 2017726 h 4254605"/>
                <a:gd name="connsiteX13" fmla="*/ 838830 w 930044"/>
                <a:gd name="connsiteY13" fmla="*/ 1367822 h 4254605"/>
                <a:gd name="connsiteX14" fmla="*/ 763260 w 930044"/>
                <a:gd name="connsiteY14" fmla="*/ 1292251 h 4254605"/>
                <a:gd name="connsiteX15" fmla="*/ 604562 w 930044"/>
                <a:gd name="connsiteY15" fmla="*/ 1231795 h 4254605"/>
                <a:gd name="connsiteX16" fmla="*/ 506321 w 930044"/>
                <a:gd name="connsiteY16" fmla="*/ 1125997 h 4254605"/>
                <a:gd name="connsiteX17" fmla="*/ 453422 w 930044"/>
                <a:gd name="connsiteY17" fmla="*/ 1005084 h 4254605"/>
                <a:gd name="connsiteX18" fmla="*/ 438308 w 930044"/>
                <a:gd name="connsiteY18" fmla="*/ 921957 h 4254605"/>
                <a:gd name="connsiteX19" fmla="*/ 347623 w 930044"/>
                <a:gd name="connsiteY19" fmla="*/ 838830 h 4254605"/>
                <a:gd name="connsiteX20" fmla="*/ 264496 w 930044"/>
                <a:gd name="connsiteY20" fmla="*/ 846387 h 4254605"/>
                <a:gd name="connsiteX21" fmla="*/ 188926 w 930044"/>
                <a:gd name="connsiteY21" fmla="*/ 808602 h 4254605"/>
                <a:gd name="connsiteX22" fmla="*/ 128470 w 930044"/>
                <a:gd name="connsiteY22" fmla="*/ 778374 h 4254605"/>
                <a:gd name="connsiteX23" fmla="*/ 68013 w 930044"/>
                <a:gd name="connsiteY23" fmla="*/ 634790 h 4254605"/>
                <a:gd name="connsiteX24" fmla="*/ 98241 w 930044"/>
                <a:gd name="connsiteY24" fmla="*/ 506321 h 4254605"/>
                <a:gd name="connsiteX25" fmla="*/ 105798 w 930044"/>
                <a:gd name="connsiteY25" fmla="*/ 317395 h 4254605"/>
                <a:gd name="connsiteX26" fmla="*/ 158698 w 930044"/>
                <a:gd name="connsiteY26" fmla="*/ 219154 h 4254605"/>
                <a:gd name="connsiteX27" fmla="*/ 151141 w 930044"/>
                <a:gd name="connsiteY27" fmla="*/ 105798 h 4254605"/>
                <a:gd name="connsiteX28" fmla="*/ 151141 w 930044"/>
                <a:gd name="connsiteY28" fmla="*/ 75570 h 4254605"/>
                <a:gd name="connsiteX29" fmla="*/ 226711 w 930044"/>
                <a:gd name="connsiteY29" fmla="*/ 0 h 4254605"/>
                <a:gd name="connsiteX0" fmla="*/ 0 w 935811"/>
                <a:gd name="connsiteY0" fmla="*/ 4179035 h 4179035"/>
                <a:gd name="connsiteX1" fmla="*/ 256939 w 935811"/>
                <a:gd name="connsiteY1" fmla="*/ 4058123 h 4179035"/>
                <a:gd name="connsiteX2" fmla="*/ 445865 w 935811"/>
                <a:gd name="connsiteY2" fmla="*/ 3884311 h 4179035"/>
                <a:gd name="connsiteX3" fmla="*/ 528992 w 935811"/>
                <a:gd name="connsiteY3" fmla="*/ 3816298 h 4179035"/>
                <a:gd name="connsiteX4" fmla="*/ 695246 w 935811"/>
                <a:gd name="connsiteY4" fmla="*/ 3672714 h 4179035"/>
                <a:gd name="connsiteX5" fmla="*/ 710360 w 935811"/>
                <a:gd name="connsiteY5" fmla="*/ 3491346 h 4179035"/>
                <a:gd name="connsiteX6" fmla="*/ 665018 w 935811"/>
                <a:gd name="connsiteY6" fmla="*/ 3362876 h 4179035"/>
                <a:gd name="connsiteX7" fmla="*/ 589448 w 935811"/>
                <a:gd name="connsiteY7" fmla="*/ 3302420 h 4179035"/>
                <a:gd name="connsiteX8" fmla="*/ 581891 w 935811"/>
                <a:gd name="connsiteY8" fmla="*/ 3075709 h 4179035"/>
                <a:gd name="connsiteX9" fmla="*/ 634790 w 935811"/>
                <a:gd name="connsiteY9" fmla="*/ 3000139 h 4179035"/>
                <a:gd name="connsiteX10" fmla="*/ 884172 w 935811"/>
                <a:gd name="connsiteY10" fmla="*/ 2614731 h 4179035"/>
                <a:gd name="connsiteX11" fmla="*/ 876615 w 935811"/>
                <a:gd name="connsiteY11" fmla="*/ 2297336 h 4179035"/>
                <a:gd name="connsiteX12" fmla="*/ 929514 w 935811"/>
                <a:gd name="connsiteY12" fmla="*/ 1942156 h 4179035"/>
                <a:gd name="connsiteX13" fmla="*/ 838830 w 935811"/>
                <a:gd name="connsiteY13" fmla="*/ 1292252 h 4179035"/>
                <a:gd name="connsiteX14" fmla="*/ 763260 w 935811"/>
                <a:gd name="connsiteY14" fmla="*/ 1216681 h 4179035"/>
                <a:gd name="connsiteX15" fmla="*/ 604562 w 935811"/>
                <a:gd name="connsiteY15" fmla="*/ 1156225 h 4179035"/>
                <a:gd name="connsiteX16" fmla="*/ 506321 w 935811"/>
                <a:gd name="connsiteY16" fmla="*/ 1050427 h 4179035"/>
                <a:gd name="connsiteX17" fmla="*/ 453422 w 935811"/>
                <a:gd name="connsiteY17" fmla="*/ 929514 h 4179035"/>
                <a:gd name="connsiteX18" fmla="*/ 438308 w 935811"/>
                <a:gd name="connsiteY18" fmla="*/ 846387 h 4179035"/>
                <a:gd name="connsiteX19" fmla="*/ 347623 w 935811"/>
                <a:gd name="connsiteY19" fmla="*/ 763260 h 4179035"/>
                <a:gd name="connsiteX20" fmla="*/ 264496 w 935811"/>
                <a:gd name="connsiteY20" fmla="*/ 770817 h 4179035"/>
                <a:gd name="connsiteX21" fmla="*/ 188926 w 935811"/>
                <a:gd name="connsiteY21" fmla="*/ 733032 h 4179035"/>
                <a:gd name="connsiteX22" fmla="*/ 128470 w 935811"/>
                <a:gd name="connsiteY22" fmla="*/ 702804 h 4179035"/>
                <a:gd name="connsiteX23" fmla="*/ 68013 w 935811"/>
                <a:gd name="connsiteY23" fmla="*/ 559220 h 4179035"/>
                <a:gd name="connsiteX24" fmla="*/ 98241 w 935811"/>
                <a:gd name="connsiteY24" fmla="*/ 430751 h 4179035"/>
                <a:gd name="connsiteX25" fmla="*/ 105798 w 935811"/>
                <a:gd name="connsiteY25" fmla="*/ 241825 h 4179035"/>
                <a:gd name="connsiteX26" fmla="*/ 158698 w 935811"/>
                <a:gd name="connsiteY26" fmla="*/ 143584 h 4179035"/>
                <a:gd name="connsiteX27" fmla="*/ 151141 w 935811"/>
                <a:gd name="connsiteY27" fmla="*/ 30228 h 4179035"/>
                <a:gd name="connsiteX28" fmla="*/ 151141 w 935811"/>
                <a:gd name="connsiteY28" fmla="*/ 0 h 4179035"/>
                <a:gd name="connsiteX0" fmla="*/ 0 w 935811"/>
                <a:gd name="connsiteY0" fmla="*/ 4148807 h 4148807"/>
                <a:gd name="connsiteX1" fmla="*/ 256939 w 935811"/>
                <a:gd name="connsiteY1" fmla="*/ 4027895 h 4148807"/>
                <a:gd name="connsiteX2" fmla="*/ 445865 w 935811"/>
                <a:gd name="connsiteY2" fmla="*/ 3854083 h 4148807"/>
                <a:gd name="connsiteX3" fmla="*/ 528992 w 935811"/>
                <a:gd name="connsiteY3" fmla="*/ 3786070 h 4148807"/>
                <a:gd name="connsiteX4" fmla="*/ 695246 w 935811"/>
                <a:gd name="connsiteY4" fmla="*/ 3642486 h 4148807"/>
                <a:gd name="connsiteX5" fmla="*/ 710360 w 935811"/>
                <a:gd name="connsiteY5" fmla="*/ 3461118 h 4148807"/>
                <a:gd name="connsiteX6" fmla="*/ 665018 w 935811"/>
                <a:gd name="connsiteY6" fmla="*/ 3332648 h 4148807"/>
                <a:gd name="connsiteX7" fmla="*/ 589448 w 935811"/>
                <a:gd name="connsiteY7" fmla="*/ 3272192 h 4148807"/>
                <a:gd name="connsiteX8" fmla="*/ 581891 w 935811"/>
                <a:gd name="connsiteY8" fmla="*/ 3045481 h 4148807"/>
                <a:gd name="connsiteX9" fmla="*/ 634790 w 935811"/>
                <a:gd name="connsiteY9" fmla="*/ 2969911 h 4148807"/>
                <a:gd name="connsiteX10" fmla="*/ 884172 w 935811"/>
                <a:gd name="connsiteY10" fmla="*/ 2584503 h 4148807"/>
                <a:gd name="connsiteX11" fmla="*/ 876615 w 935811"/>
                <a:gd name="connsiteY11" fmla="*/ 2267108 h 4148807"/>
                <a:gd name="connsiteX12" fmla="*/ 929514 w 935811"/>
                <a:gd name="connsiteY12" fmla="*/ 1911928 h 4148807"/>
                <a:gd name="connsiteX13" fmla="*/ 838830 w 935811"/>
                <a:gd name="connsiteY13" fmla="*/ 1262024 h 4148807"/>
                <a:gd name="connsiteX14" fmla="*/ 763260 w 935811"/>
                <a:gd name="connsiteY14" fmla="*/ 1186453 h 4148807"/>
                <a:gd name="connsiteX15" fmla="*/ 604562 w 935811"/>
                <a:gd name="connsiteY15" fmla="*/ 1125997 h 4148807"/>
                <a:gd name="connsiteX16" fmla="*/ 506321 w 935811"/>
                <a:gd name="connsiteY16" fmla="*/ 1020199 h 4148807"/>
                <a:gd name="connsiteX17" fmla="*/ 453422 w 935811"/>
                <a:gd name="connsiteY17" fmla="*/ 899286 h 4148807"/>
                <a:gd name="connsiteX18" fmla="*/ 438308 w 935811"/>
                <a:gd name="connsiteY18" fmla="*/ 816159 h 4148807"/>
                <a:gd name="connsiteX19" fmla="*/ 347623 w 935811"/>
                <a:gd name="connsiteY19" fmla="*/ 733032 h 4148807"/>
                <a:gd name="connsiteX20" fmla="*/ 264496 w 935811"/>
                <a:gd name="connsiteY20" fmla="*/ 740589 h 4148807"/>
                <a:gd name="connsiteX21" fmla="*/ 188926 w 935811"/>
                <a:gd name="connsiteY21" fmla="*/ 702804 h 4148807"/>
                <a:gd name="connsiteX22" fmla="*/ 128470 w 935811"/>
                <a:gd name="connsiteY22" fmla="*/ 672576 h 4148807"/>
                <a:gd name="connsiteX23" fmla="*/ 68013 w 935811"/>
                <a:gd name="connsiteY23" fmla="*/ 528992 h 4148807"/>
                <a:gd name="connsiteX24" fmla="*/ 98241 w 935811"/>
                <a:gd name="connsiteY24" fmla="*/ 400523 h 4148807"/>
                <a:gd name="connsiteX25" fmla="*/ 105798 w 935811"/>
                <a:gd name="connsiteY25" fmla="*/ 211597 h 4148807"/>
                <a:gd name="connsiteX26" fmla="*/ 158698 w 935811"/>
                <a:gd name="connsiteY26" fmla="*/ 113356 h 4148807"/>
                <a:gd name="connsiteX27" fmla="*/ 151141 w 935811"/>
                <a:gd name="connsiteY27" fmla="*/ 0 h 4148807"/>
                <a:gd name="connsiteX0" fmla="*/ 0 w 935811"/>
                <a:gd name="connsiteY0" fmla="*/ 4035451 h 4035451"/>
                <a:gd name="connsiteX1" fmla="*/ 256939 w 935811"/>
                <a:gd name="connsiteY1" fmla="*/ 3914539 h 4035451"/>
                <a:gd name="connsiteX2" fmla="*/ 445865 w 935811"/>
                <a:gd name="connsiteY2" fmla="*/ 3740727 h 4035451"/>
                <a:gd name="connsiteX3" fmla="*/ 528992 w 935811"/>
                <a:gd name="connsiteY3" fmla="*/ 3672714 h 4035451"/>
                <a:gd name="connsiteX4" fmla="*/ 695246 w 935811"/>
                <a:gd name="connsiteY4" fmla="*/ 3529130 h 4035451"/>
                <a:gd name="connsiteX5" fmla="*/ 710360 w 935811"/>
                <a:gd name="connsiteY5" fmla="*/ 3347762 h 4035451"/>
                <a:gd name="connsiteX6" fmla="*/ 665018 w 935811"/>
                <a:gd name="connsiteY6" fmla="*/ 3219292 h 4035451"/>
                <a:gd name="connsiteX7" fmla="*/ 589448 w 935811"/>
                <a:gd name="connsiteY7" fmla="*/ 3158836 h 4035451"/>
                <a:gd name="connsiteX8" fmla="*/ 581891 w 935811"/>
                <a:gd name="connsiteY8" fmla="*/ 2932125 h 4035451"/>
                <a:gd name="connsiteX9" fmla="*/ 634790 w 935811"/>
                <a:gd name="connsiteY9" fmla="*/ 2856555 h 4035451"/>
                <a:gd name="connsiteX10" fmla="*/ 884172 w 935811"/>
                <a:gd name="connsiteY10" fmla="*/ 2471147 h 4035451"/>
                <a:gd name="connsiteX11" fmla="*/ 876615 w 935811"/>
                <a:gd name="connsiteY11" fmla="*/ 2153752 h 4035451"/>
                <a:gd name="connsiteX12" fmla="*/ 929514 w 935811"/>
                <a:gd name="connsiteY12" fmla="*/ 1798572 h 4035451"/>
                <a:gd name="connsiteX13" fmla="*/ 838830 w 935811"/>
                <a:gd name="connsiteY13" fmla="*/ 1148668 h 4035451"/>
                <a:gd name="connsiteX14" fmla="*/ 763260 w 935811"/>
                <a:gd name="connsiteY14" fmla="*/ 1073097 h 4035451"/>
                <a:gd name="connsiteX15" fmla="*/ 604562 w 935811"/>
                <a:gd name="connsiteY15" fmla="*/ 1012641 h 4035451"/>
                <a:gd name="connsiteX16" fmla="*/ 506321 w 935811"/>
                <a:gd name="connsiteY16" fmla="*/ 906843 h 4035451"/>
                <a:gd name="connsiteX17" fmla="*/ 453422 w 935811"/>
                <a:gd name="connsiteY17" fmla="*/ 785930 h 4035451"/>
                <a:gd name="connsiteX18" fmla="*/ 438308 w 935811"/>
                <a:gd name="connsiteY18" fmla="*/ 702803 h 4035451"/>
                <a:gd name="connsiteX19" fmla="*/ 347623 w 935811"/>
                <a:gd name="connsiteY19" fmla="*/ 619676 h 4035451"/>
                <a:gd name="connsiteX20" fmla="*/ 264496 w 935811"/>
                <a:gd name="connsiteY20" fmla="*/ 627233 h 4035451"/>
                <a:gd name="connsiteX21" fmla="*/ 188926 w 935811"/>
                <a:gd name="connsiteY21" fmla="*/ 589448 h 4035451"/>
                <a:gd name="connsiteX22" fmla="*/ 128470 w 935811"/>
                <a:gd name="connsiteY22" fmla="*/ 559220 h 4035451"/>
                <a:gd name="connsiteX23" fmla="*/ 68013 w 935811"/>
                <a:gd name="connsiteY23" fmla="*/ 415636 h 4035451"/>
                <a:gd name="connsiteX24" fmla="*/ 98241 w 935811"/>
                <a:gd name="connsiteY24" fmla="*/ 287167 h 4035451"/>
                <a:gd name="connsiteX25" fmla="*/ 105798 w 935811"/>
                <a:gd name="connsiteY25" fmla="*/ 98241 h 4035451"/>
                <a:gd name="connsiteX26" fmla="*/ 158698 w 935811"/>
                <a:gd name="connsiteY26" fmla="*/ 0 h 4035451"/>
                <a:gd name="connsiteX0" fmla="*/ 0 w 935811"/>
                <a:gd name="connsiteY0" fmla="*/ 4035451 h 4035451"/>
                <a:gd name="connsiteX1" fmla="*/ 256939 w 935811"/>
                <a:gd name="connsiteY1" fmla="*/ 3914539 h 4035451"/>
                <a:gd name="connsiteX2" fmla="*/ 445865 w 935811"/>
                <a:gd name="connsiteY2" fmla="*/ 3740727 h 4035451"/>
                <a:gd name="connsiteX3" fmla="*/ 528992 w 935811"/>
                <a:gd name="connsiteY3" fmla="*/ 3672714 h 4035451"/>
                <a:gd name="connsiteX4" fmla="*/ 695246 w 935811"/>
                <a:gd name="connsiteY4" fmla="*/ 3529130 h 4035451"/>
                <a:gd name="connsiteX5" fmla="*/ 710360 w 935811"/>
                <a:gd name="connsiteY5" fmla="*/ 3347762 h 4035451"/>
                <a:gd name="connsiteX6" fmla="*/ 665018 w 935811"/>
                <a:gd name="connsiteY6" fmla="*/ 3219292 h 4035451"/>
                <a:gd name="connsiteX7" fmla="*/ 503723 w 935811"/>
                <a:gd name="connsiteY7" fmla="*/ 3108829 h 4035451"/>
                <a:gd name="connsiteX8" fmla="*/ 581891 w 935811"/>
                <a:gd name="connsiteY8" fmla="*/ 2932125 h 4035451"/>
                <a:gd name="connsiteX9" fmla="*/ 634790 w 935811"/>
                <a:gd name="connsiteY9" fmla="*/ 2856555 h 4035451"/>
                <a:gd name="connsiteX10" fmla="*/ 884172 w 935811"/>
                <a:gd name="connsiteY10" fmla="*/ 2471147 h 4035451"/>
                <a:gd name="connsiteX11" fmla="*/ 876615 w 935811"/>
                <a:gd name="connsiteY11" fmla="*/ 2153752 h 4035451"/>
                <a:gd name="connsiteX12" fmla="*/ 929514 w 935811"/>
                <a:gd name="connsiteY12" fmla="*/ 1798572 h 4035451"/>
                <a:gd name="connsiteX13" fmla="*/ 838830 w 935811"/>
                <a:gd name="connsiteY13" fmla="*/ 1148668 h 4035451"/>
                <a:gd name="connsiteX14" fmla="*/ 763260 w 935811"/>
                <a:gd name="connsiteY14" fmla="*/ 1073097 h 4035451"/>
                <a:gd name="connsiteX15" fmla="*/ 604562 w 935811"/>
                <a:gd name="connsiteY15" fmla="*/ 1012641 h 4035451"/>
                <a:gd name="connsiteX16" fmla="*/ 506321 w 935811"/>
                <a:gd name="connsiteY16" fmla="*/ 906843 h 4035451"/>
                <a:gd name="connsiteX17" fmla="*/ 453422 w 935811"/>
                <a:gd name="connsiteY17" fmla="*/ 785930 h 4035451"/>
                <a:gd name="connsiteX18" fmla="*/ 438308 w 935811"/>
                <a:gd name="connsiteY18" fmla="*/ 702803 h 4035451"/>
                <a:gd name="connsiteX19" fmla="*/ 347623 w 935811"/>
                <a:gd name="connsiteY19" fmla="*/ 619676 h 4035451"/>
                <a:gd name="connsiteX20" fmla="*/ 264496 w 935811"/>
                <a:gd name="connsiteY20" fmla="*/ 627233 h 4035451"/>
                <a:gd name="connsiteX21" fmla="*/ 188926 w 935811"/>
                <a:gd name="connsiteY21" fmla="*/ 589448 h 4035451"/>
                <a:gd name="connsiteX22" fmla="*/ 128470 w 935811"/>
                <a:gd name="connsiteY22" fmla="*/ 559220 h 4035451"/>
                <a:gd name="connsiteX23" fmla="*/ 68013 w 935811"/>
                <a:gd name="connsiteY23" fmla="*/ 415636 h 4035451"/>
                <a:gd name="connsiteX24" fmla="*/ 98241 w 935811"/>
                <a:gd name="connsiteY24" fmla="*/ 287167 h 4035451"/>
                <a:gd name="connsiteX25" fmla="*/ 105798 w 935811"/>
                <a:gd name="connsiteY25" fmla="*/ 98241 h 4035451"/>
                <a:gd name="connsiteX26" fmla="*/ 158698 w 935811"/>
                <a:gd name="connsiteY26" fmla="*/ 0 h 4035451"/>
                <a:gd name="connsiteX0" fmla="*/ 0 w 935811"/>
                <a:gd name="connsiteY0" fmla="*/ 4035451 h 4035451"/>
                <a:gd name="connsiteX1" fmla="*/ 256939 w 935811"/>
                <a:gd name="connsiteY1" fmla="*/ 3914539 h 4035451"/>
                <a:gd name="connsiteX2" fmla="*/ 445865 w 935811"/>
                <a:gd name="connsiteY2" fmla="*/ 3740727 h 4035451"/>
                <a:gd name="connsiteX3" fmla="*/ 528992 w 935811"/>
                <a:gd name="connsiteY3" fmla="*/ 3672714 h 4035451"/>
                <a:gd name="connsiteX4" fmla="*/ 695246 w 935811"/>
                <a:gd name="connsiteY4" fmla="*/ 3529130 h 4035451"/>
                <a:gd name="connsiteX5" fmla="*/ 710360 w 935811"/>
                <a:gd name="connsiteY5" fmla="*/ 3347762 h 4035451"/>
                <a:gd name="connsiteX6" fmla="*/ 665018 w 935811"/>
                <a:gd name="connsiteY6" fmla="*/ 3219292 h 4035451"/>
                <a:gd name="connsiteX7" fmla="*/ 503723 w 935811"/>
                <a:gd name="connsiteY7" fmla="*/ 3108829 h 4035451"/>
                <a:gd name="connsiteX8" fmla="*/ 428609 w 935811"/>
                <a:gd name="connsiteY8" fmla="*/ 2933070 h 4035451"/>
                <a:gd name="connsiteX9" fmla="*/ 634790 w 935811"/>
                <a:gd name="connsiteY9" fmla="*/ 2856555 h 4035451"/>
                <a:gd name="connsiteX10" fmla="*/ 884172 w 935811"/>
                <a:gd name="connsiteY10" fmla="*/ 2471147 h 4035451"/>
                <a:gd name="connsiteX11" fmla="*/ 876615 w 935811"/>
                <a:gd name="connsiteY11" fmla="*/ 2153752 h 4035451"/>
                <a:gd name="connsiteX12" fmla="*/ 929514 w 935811"/>
                <a:gd name="connsiteY12" fmla="*/ 1798572 h 4035451"/>
                <a:gd name="connsiteX13" fmla="*/ 838830 w 935811"/>
                <a:gd name="connsiteY13" fmla="*/ 1148668 h 4035451"/>
                <a:gd name="connsiteX14" fmla="*/ 763260 w 935811"/>
                <a:gd name="connsiteY14" fmla="*/ 1073097 h 4035451"/>
                <a:gd name="connsiteX15" fmla="*/ 604562 w 935811"/>
                <a:gd name="connsiteY15" fmla="*/ 1012641 h 4035451"/>
                <a:gd name="connsiteX16" fmla="*/ 506321 w 935811"/>
                <a:gd name="connsiteY16" fmla="*/ 906843 h 4035451"/>
                <a:gd name="connsiteX17" fmla="*/ 453422 w 935811"/>
                <a:gd name="connsiteY17" fmla="*/ 785930 h 4035451"/>
                <a:gd name="connsiteX18" fmla="*/ 438308 w 935811"/>
                <a:gd name="connsiteY18" fmla="*/ 702803 h 4035451"/>
                <a:gd name="connsiteX19" fmla="*/ 347623 w 935811"/>
                <a:gd name="connsiteY19" fmla="*/ 619676 h 4035451"/>
                <a:gd name="connsiteX20" fmla="*/ 264496 w 935811"/>
                <a:gd name="connsiteY20" fmla="*/ 627233 h 4035451"/>
                <a:gd name="connsiteX21" fmla="*/ 188926 w 935811"/>
                <a:gd name="connsiteY21" fmla="*/ 589448 h 4035451"/>
                <a:gd name="connsiteX22" fmla="*/ 128470 w 935811"/>
                <a:gd name="connsiteY22" fmla="*/ 559220 h 4035451"/>
                <a:gd name="connsiteX23" fmla="*/ 68013 w 935811"/>
                <a:gd name="connsiteY23" fmla="*/ 415636 h 4035451"/>
                <a:gd name="connsiteX24" fmla="*/ 98241 w 935811"/>
                <a:gd name="connsiteY24" fmla="*/ 287167 h 4035451"/>
                <a:gd name="connsiteX25" fmla="*/ 105798 w 935811"/>
                <a:gd name="connsiteY25" fmla="*/ 98241 h 4035451"/>
                <a:gd name="connsiteX26" fmla="*/ 158698 w 935811"/>
                <a:gd name="connsiteY26" fmla="*/ 0 h 4035451"/>
                <a:gd name="connsiteX0" fmla="*/ 0 w 935811"/>
                <a:gd name="connsiteY0" fmla="*/ 4035451 h 4035451"/>
                <a:gd name="connsiteX1" fmla="*/ 256939 w 935811"/>
                <a:gd name="connsiteY1" fmla="*/ 3914539 h 4035451"/>
                <a:gd name="connsiteX2" fmla="*/ 445865 w 935811"/>
                <a:gd name="connsiteY2" fmla="*/ 3740727 h 4035451"/>
                <a:gd name="connsiteX3" fmla="*/ 528992 w 935811"/>
                <a:gd name="connsiteY3" fmla="*/ 3672714 h 4035451"/>
                <a:gd name="connsiteX4" fmla="*/ 695246 w 935811"/>
                <a:gd name="connsiteY4" fmla="*/ 3529130 h 4035451"/>
                <a:gd name="connsiteX5" fmla="*/ 710360 w 935811"/>
                <a:gd name="connsiteY5" fmla="*/ 3347762 h 4035451"/>
                <a:gd name="connsiteX6" fmla="*/ 665018 w 935811"/>
                <a:gd name="connsiteY6" fmla="*/ 3219292 h 4035451"/>
                <a:gd name="connsiteX7" fmla="*/ 503723 w 935811"/>
                <a:gd name="connsiteY7" fmla="*/ 3108829 h 4035451"/>
                <a:gd name="connsiteX8" fmla="*/ 428609 w 935811"/>
                <a:gd name="connsiteY8" fmla="*/ 2933070 h 4035451"/>
                <a:gd name="connsiteX9" fmla="*/ 645498 w 935811"/>
                <a:gd name="connsiteY9" fmla="*/ 2816074 h 4035451"/>
                <a:gd name="connsiteX10" fmla="*/ 884172 w 935811"/>
                <a:gd name="connsiteY10" fmla="*/ 2471147 h 4035451"/>
                <a:gd name="connsiteX11" fmla="*/ 876615 w 935811"/>
                <a:gd name="connsiteY11" fmla="*/ 2153752 h 4035451"/>
                <a:gd name="connsiteX12" fmla="*/ 929514 w 935811"/>
                <a:gd name="connsiteY12" fmla="*/ 1798572 h 4035451"/>
                <a:gd name="connsiteX13" fmla="*/ 838830 w 935811"/>
                <a:gd name="connsiteY13" fmla="*/ 1148668 h 4035451"/>
                <a:gd name="connsiteX14" fmla="*/ 763260 w 935811"/>
                <a:gd name="connsiteY14" fmla="*/ 1073097 h 4035451"/>
                <a:gd name="connsiteX15" fmla="*/ 604562 w 935811"/>
                <a:gd name="connsiteY15" fmla="*/ 1012641 h 4035451"/>
                <a:gd name="connsiteX16" fmla="*/ 506321 w 935811"/>
                <a:gd name="connsiteY16" fmla="*/ 906843 h 4035451"/>
                <a:gd name="connsiteX17" fmla="*/ 453422 w 935811"/>
                <a:gd name="connsiteY17" fmla="*/ 785930 h 4035451"/>
                <a:gd name="connsiteX18" fmla="*/ 438308 w 935811"/>
                <a:gd name="connsiteY18" fmla="*/ 702803 h 4035451"/>
                <a:gd name="connsiteX19" fmla="*/ 347623 w 935811"/>
                <a:gd name="connsiteY19" fmla="*/ 619676 h 4035451"/>
                <a:gd name="connsiteX20" fmla="*/ 264496 w 935811"/>
                <a:gd name="connsiteY20" fmla="*/ 627233 h 4035451"/>
                <a:gd name="connsiteX21" fmla="*/ 188926 w 935811"/>
                <a:gd name="connsiteY21" fmla="*/ 589448 h 4035451"/>
                <a:gd name="connsiteX22" fmla="*/ 128470 w 935811"/>
                <a:gd name="connsiteY22" fmla="*/ 559220 h 4035451"/>
                <a:gd name="connsiteX23" fmla="*/ 68013 w 935811"/>
                <a:gd name="connsiteY23" fmla="*/ 415636 h 4035451"/>
                <a:gd name="connsiteX24" fmla="*/ 98241 w 935811"/>
                <a:gd name="connsiteY24" fmla="*/ 287167 h 4035451"/>
                <a:gd name="connsiteX25" fmla="*/ 105798 w 935811"/>
                <a:gd name="connsiteY25" fmla="*/ 98241 h 4035451"/>
                <a:gd name="connsiteX26" fmla="*/ 158698 w 935811"/>
                <a:gd name="connsiteY26" fmla="*/ 0 h 4035451"/>
                <a:gd name="connsiteX0" fmla="*/ 0 w 935811"/>
                <a:gd name="connsiteY0" fmla="*/ 4035451 h 4035451"/>
                <a:gd name="connsiteX1" fmla="*/ 256939 w 935811"/>
                <a:gd name="connsiteY1" fmla="*/ 3914539 h 4035451"/>
                <a:gd name="connsiteX2" fmla="*/ 445865 w 935811"/>
                <a:gd name="connsiteY2" fmla="*/ 3740727 h 4035451"/>
                <a:gd name="connsiteX3" fmla="*/ 528992 w 935811"/>
                <a:gd name="connsiteY3" fmla="*/ 3672714 h 4035451"/>
                <a:gd name="connsiteX4" fmla="*/ 695246 w 935811"/>
                <a:gd name="connsiteY4" fmla="*/ 3529130 h 4035451"/>
                <a:gd name="connsiteX5" fmla="*/ 710360 w 935811"/>
                <a:gd name="connsiteY5" fmla="*/ 3347762 h 4035451"/>
                <a:gd name="connsiteX6" fmla="*/ 665018 w 935811"/>
                <a:gd name="connsiteY6" fmla="*/ 3219292 h 4035451"/>
                <a:gd name="connsiteX7" fmla="*/ 503723 w 935811"/>
                <a:gd name="connsiteY7" fmla="*/ 3108829 h 4035451"/>
                <a:gd name="connsiteX8" fmla="*/ 428609 w 935811"/>
                <a:gd name="connsiteY8" fmla="*/ 2933070 h 4035451"/>
                <a:gd name="connsiteX9" fmla="*/ 647880 w 935811"/>
                <a:gd name="connsiteY9" fmla="*/ 2785118 h 4035451"/>
                <a:gd name="connsiteX10" fmla="*/ 884172 w 935811"/>
                <a:gd name="connsiteY10" fmla="*/ 2471147 h 4035451"/>
                <a:gd name="connsiteX11" fmla="*/ 876615 w 935811"/>
                <a:gd name="connsiteY11" fmla="*/ 2153752 h 4035451"/>
                <a:gd name="connsiteX12" fmla="*/ 929514 w 935811"/>
                <a:gd name="connsiteY12" fmla="*/ 1798572 h 4035451"/>
                <a:gd name="connsiteX13" fmla="*/ 838830 w 935811"/>
                <a:gd name="connsiteY13" fmla="*/ 1148668 h 4035451"/>
                <a:gd name="connsiteX14" fmla="*/ 763260 w 935811"/>
                <a:gd name="connsiteY14" fmla="*/ 1073097 h 4035451"/>
                <a:gd name="connsiteX15" fmla="*/ 604562 w 935811"/>
                <a:gd name="connsiteY15" fmla="*/ 1012641 h 4035451"/>
                <a:gd name="connsiteX16" fmla="*/ 506321 w 935811"/>
                <a:gd name="connsiteY16" fmla="*/ 906843 h 4035451"/>
                <a:gd name="connsiteX17" fmla="*/ 453422 w 935811"/>
                <a:gd name="connsiteY17" fmla="*/ 785930 h 4035451"/>
                <a:gd name="connsiteX18" fmla="*/ 438308 w 935811"/>
                <a:gd name="connsiteY18" fmla="*/ 702803 h 4035451"/>
                <a:gd name="connsiteX19" fmla="*/ 347623 w 935811"/>
                <a:gd name="connsiteY19" fmla="*/ 619676 h 4035451"/>
                <a:gd name="connsiteX20" fmla="*/ 264496 w 935811"/>
                <a:gd name="connsiteY20" fmla="*/ 627233 h 4035451"/>
                <a:gd name="connsiteX21" fmla="*/ 188926 w 935811"/>
                <a:gd name="connsiteY21" fmla="*/ 589448 h 4035451"/>
                <a:gd name="connsiteX22" fmla="*/ 128470 w 935811"/>
                <a:gd name="connsiteY22" fmla="*/ 559220 h 4035451"/>
                <a:gd name="connsiteX23" fmla="*/ 68013 w 935811"/>
                <a:gd name="connsiteY23" fmla="*/ 415636 h 4035451"/>
                <a:gd name="connsiteX24" fmla="*/ 98241 w 935811"/>
                <a:gd name="connsiteY24" fmla="*/ 287167 h 4035451"/>
                <a:gd name="connsiteX25" fmla="*/ 105798 w 935811"/>
                <a:gd name="connsiteY25" fmla="*/ 98241 h 4035451"/>
                <a:gd name="connsiteX26" fmla="*/ 158698 w 935811"/>
                <a:gd name="connsiteY26" fmla="*/ 0 h 4035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35811" h="4035451">
                  <a:moveTo>
                    <a:pt x="0" y="4035451"/>
                  </a:moveTo>
                  <a:cubicBezTo>
                    <a:pt x="91314" y="3999555"/>
                    <a:pt x="182628" y="3963660"/>
                    <a:pt x="256939" y="3914539"/>
                  </a:cubicBezTo>
                  <a:cubicBezTo>
                    <a:pt x="331250" y="3865418"/>
                    <a:pt x="400523" y="3781031"/>
                    <a:pt x="445865" y="3740727"/>
                  </a:cubicBezTo>
                  <a:cubicBezTo>
                    <a:pt x="491207" y="3700423"/>
                    <a:pt x="487429" y="3707980"/>
                    <a:pt x="528992" y="3672714"/>
                  </a:cubicBezTo>
                  <a:cubicBezTo>
                    <a:pt x="570555" y="3637448"/>
                    <a:pt x="665018" y="3583289"/>
                    <a:pt x="695246" y="3529130"/>
                  </a:cubicBezTo>
                  <a:cubicBezTo>
                    <a:pt x="725474" y="3474971"/>
                    <a:pt x="715398" y="3399402"/>
                    <a:pt x="710360" y="3347762"/>
                  </a:cubicBezTo>
                  <a:cubicBezTo>
                    <a:pt x="705322" y="3296122"/>
                    <a:pt x="699457" y="3259114"/>
                    <a:pt x="665018" y="3219292"/>
                  </a:cubicBezTo>
                  <a:cubicBezTo>
                    <a:pt x="630579" y="3179470"/>
                    <a:pt x="543125" y="3156533"/>
                    <a:pt x="503723" y="3108829"/>
                  </a:cubicBezTo>
                  <a:cubicBezTo>
                    <a:pt x="464322" y="3061125"/>
                    <a:pt x="404583" y="2987022"/>
                    <a:pt x="428609" y="2933070"/>
                  </a:cubicBezTo>
                  <a:cubicBezTo>
                    <a:pt x="452635" y="2879118"/>
                    <a:pt x="571953" y="2862105"/>
                    <a:pt x="647880" y="2785118"/>
                  </a:cubicBezTo>
                  <a:cubicBezTo>
                    <a:pt x="723807" y="2708131"/>
                    <a:pt x="846050" y="2576375"/>
                    <a:pt x="884172" y="2471147"/>
                  </a:cubicBezTo>
                  <a:cubicBezTo>
                    <a:pt x="922294" y="2365919"/>
                    <a:pt x="869058" y="2265848"/>
                    <a:pt x="876615" y="2153752"/>
                  </a:cubicBezTo>
                  <a:cubicBezTo>
                    <a:pt x="884172" y="2041656"/>
                    <a:pt x="935811" y="1966086"/>
                    <a:pt x="929514" y="1798572"/>
                  </a:cubicBezTo>
                  <a:cubicBezTo>
                    <a:pt x="923217" y="1631058"/>
                    <a:pt x="866539" y="1269580"/>
                    <a:pt x="838830" y="1148668"/>
                  </a:cubicBezTo>
                  <a:cubicBezTo>
                    <a:pt x="811121" y="1027756"/>
                    <a:pt x="802305" y="1095768"/>
                    <a:pt x="763260" y="1073097"/>
                  </a:cubicBezTo>
                  <a:cubicBezTo>
                    <a:pt x="724215" y="1050426"/>
                    <a:pt x="647385" y="1040350"/>
                    <a:pt x="604562" y="1012641"/>
                  </a:cubicBezTo>
                  <a:cubicBezTo>
                    <a:pt x="561739" y="984932"/>
                    <a:pt x="531511" y="944628"/>
                    <a:pt x="506321" y="906843"/>
                  </a:cubicBezTo>
                  <a:cubicBezTo>
                    <a:pt x="481131" y="869058"/>
                    <a:pt x="464758" y="819937"/>
                    <a:pt x="453422" y="785930"/>
                  </a:cubicBezTo>
                  <a:cubicBezTo>
                    <a:pt x="442086" y="751923"/>
                    <a:pt x="455941" y="730512"/>
                    <a:pt x="438308" y="702803"/>
                  </a:cubicBezTo>
                  <a:cubicBezTo>
                    <a:pt x="420675" y="675094"/>
                    <a:pt x="376592" y="632271"/>
                    <a:pt x="347623" y="619676"/>
                  </a:cubicBezTo>
                  <a:cubicBezTo>
                    <a:pt x="318654" y="607081"/>
                    <a:pt x="290945" y="632271"/>
                    <a:pt x="264496" y="627233"/>
                  </a:cubicBezTo>
                  <a:cubicBezTo>
                    <a:pt x="238047" y="622195"/>
                    <a:pt x="188926" y="589448"/>
                    <a:pt x="188926" y="589448"/>
                  </a:cubicBezTo>
                  <a:cubicBezTo>
                    <a:pt x="166255" y="578113"/>
                    <a:pt x="148622" y="588189"/>
                    <a:pt x="128470" y="559220"/>
                  </a:cubicBezTo>
                  <a:cubicBezTo>
                    <a:pt x="108318" y="530251"/>
                    <a:pt x="73051" y="460978"/>
                    <a:pt x="68013" y="415636"/>
                  </a:cubicBezTo>
                  <a:cubicBezTo>
                    <a:pt x="62975" y="370294"/>
                    <a:pt x="91944" y="340066"/>
                    <a:pt x="98241" y="287167"/>
                  </a:cubicBezTo>
                  <a:cubicBezTo>
                    <a:pt x="104538" y="234268"/>
                    <a:pt x="95722" y="146102"/>
                    <a:pt x="105798" y="98241"/>
                  </a:cubicBezTo>
                  <a:cubicBezTo>
                    <a:pt x="115874" y="50380"/>
                    <a:pt x="151141" y="35266"/>
                    <a:pt x="158698" y="0"/>
                  </a:cubicBezTo>
                </a:path>
              </a:pathLst>
            </a:cu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HN" sz="1200"/>
            </a:p>
          </p:txBody>
        </p:sp>
        <p:sp>
          <p:nvSpPr>
            <p:cNvPr id="87" name="22 CuadroTexto"/>
            <p:cNvSpPr txBox="1"/>
            <p:nvPr/>
          </p:nvSpPr>
          <p:spPr>
            <a:xfrm>
              <a:off x="6038851" y="2335767"/>
              <a:ext cx="2719105" cy="5964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HN" sz="1200" dirty="0">
                  <a:solidFill>
                    <a:schemeClr val="bg1"/>
                  </a:solidFill>
                </a:rPr>
                <a:t>Parcela Compleja</a:t>
              </a:r>
            </a:p>
          </p:txBody>
        </p:sp>
        <p:cxnSp>
          <p:nvCxnSpPr>
            <p:cNvPr id="88" name="23 Conector recto de flecha"/>
            <p:cNvCxnSpPr/>
            <p:nvPr/>
          </p:nvCxnSpPr>
          <p:spPr>
            <a:xfrm flipH="1">
              <a:off x="5076825" y="2705100"/>
              <a:ext cx="962025" cy="590550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24 CuadroTexto"/>
            <p:cNvSpPr txBox="1"/>
            <p:nvPr/>
          </p:nvSpPr>
          <p:spPr>
            <a:xfrm>
              <a:off x="6713316" y="4137543"/>
              <a:ext cx="2430686" cy="9941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HN" sz="1200" dirty="0">
                  <a:solidFill>
                    <a:schemeClr val="bg1"/>
                  </a:solidFill>
                </a:rPr>
                <a:t>Parcela de Servicio</a:t>
              </a:r>
            </a:p>
          </p:txBody>
        </p:sp>
        <p:cxnSp>
          <p:nvCxnSpPr>
            <p:cNvPr id="90" name="25 Conector recto de flecha"/>
            <p:cNvCxnSpPr/>
            <p:nvPr/>
          </p:nvCxnSpPr>
          <p:spPr>
            <a:xfrm flipH="1" flipV="1">
              <a:off x="4739671" y="3835290"/>
              <a:ext cx="1973644" cy="486920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26 CuadroTexto"/>
            <p:cNvSpPr txBox="1"/>
            <p:nvPr/>
          </p:nvSpPr>
          <p:spPr>
            <a:xfrm>
              <a:off x="6840007" y="5315247"/>
              <a:ext cx="2430686" cy="596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HN" sz="1200" dirty="0">
                  <a:solidFill>
                    <a:schemeClr val="bg1"/>
                  </a:solidFill>
                </a:rPr>
                <a:t>Catastro 2.5 D</a:t>
              </a:r>
            </a:p>
          </p:txBody>
        </p:sp>
        <p:cxnSp>
          <p:nvCxnSpPr>
            <p:cNvPr id="92" name="27 Conector recto de flecha"/>
            <p:cNvCxnSpPr/>
            <p:nvPr/>
          </p:nvCxnSpPr>
          <p:spPr>
            <a:xfrm flipH="1" flipV="1">
              <a:off x="4454919" y="4885131"/>
              <a:ext cx="2385089" cy="588176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28 CuadroTexto"/>
            <p:cNvSpPr txBox="1"/>
            <p:nvPr/>
          </p:nvSpPr>
          <p:spPr>
            <a:xfrm>
              <a:off x="5647464" y="871057"/>
              <a:ext cx="2566947" cy="5964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HN" sz="1200" dirty="0">
                  <a:solidFill>
                    <a:schemeClr val="bg1"/>
                  </a:solidFill>
                </a:rPr>
                <a:t>Nuda Propiedad</a:t>
              </a:r>
            </a:p>
          </p:txBody>
        </p:sp>
        <p:cxnSp>
          <p:nvCxnSpPr>
            <p:cNvPr id="94" name="29 Conector recto de flecha"/>
            <p:cNvCxnSpPr/>
            <p:nvPr/>
          </p:nvCxnSpPr>
          <p:spPr>
            <a:xfrm flipH="1">
              <a:off x="4229100" y="1066762"/>
              <a:ext cx="1350780" cy="432968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30 Rectángulo"/>
            <p:cNvSpPr/>
            <p:nvPr/>
          </p:nvSpPr>
          <p:spPr>
            <a:xfrm>
              <a:off x="207625" y="4436211"/>
              <a:ext cx="1838618" cy="5742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HN" sz="1400" dirty="0">
                  <a:solidFill>
                    <a:srgbClr val="FF0000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</a:effectLst>
                </a:rPr>
                <a:t>ius ad rem </a:t>
              </a:r>
            </a:p>
          </p:txBody>
        </p:sp>
        <p:cxnSp>
          <p:nvCxnSpPr>
            <p:cNvPr id="96" name="31 Conector recto de flecha"/>
            <p:cNvCxnSpPr/>
            <p:nvPr/>
          </p:nvCxnSpPr>
          <p:spPr>
            <a:xfrm>
              <a:off x="1607386" y="4472079"/>
              <a:ext cx="1700320" cy="221218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upo 72"/>
          <p:cNvGrpSpPr/>
          <p:nvPr/>
        </p:nvGrpSpPr>
        <p:grpSpPr>
          <a:xfrm>
            <a:off x="7806715" y="5525106"/>
            <a:ext cx="1337285" cy="1332893"/>
            <a:chOff x="3073373" y="807310"/>
            <a:chExt cx="6070627" cy="6050689"/>
          </a:xfrm>
        </p:grpSpPr>
        <p:sp>
          <p:nvSpPr>
            <p:cNvPr id="74" name="Rectángulo 73"/>
            <p:cNvSpPr/>
            <p:nvPr/>
          </p:nvSpPr>
          <p:spPr>
            <a:xfrm>
              <a:off x="5395064" y="3096472"/>
              <a:ext cx="3748936" cy="376152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HN"/>
            </a:p>
          </p:txBody>
        </p:sp>
        <p:sp>
          <p:nvSpPr>
            <p:cNvPr id="75" name="Rectángulo 74"/>
            <p:cNvSpPr/>
            <p:nvPr/>
          </p:nvSpPr>
          <p:spPr>
            <a:xfrm>
              <a:off x="3073373" y="3100937"/>
              <a:ext cx="2287266" cy="229437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HN"/>
            </a:p>
          </p:txBody>
        </p:sp>
        <p:sp>
          <p:nvSpPr>
            <p:cNvPr id="76" name="Rectángulo 75"/>
            <p:cNvSpPr/>
            <p:nvPr/>
          </p:nvSpPr>
          <p:spPr>
            <a:xfrm>
              <a:off x="5388878" y="807310"/>
              <a:ext cx="2271095" cy="226285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HN"/>
            </a:p>
          </p:txBody>
        </p:sp>
        <p:sp>
          <p:nvSpPr>
            <p:cNvPr id="77" name="Rectángulo 76"/>
            <p:cNvSpPr/>
            <p:nvPr/>
          </p:nvSpPr>
          <p:spPr>
            <a:xfrm>
              <a:off x="3680120" y="1404788"/>
              <a:ext cx="1662693" cy="166537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HN"/>
            </a:p>
          </p:txBody>
        </p:sp>
        <p:grpSp>
          <p:nvGrpSpPr>
            <p:cNvPr id="78" name="Grupo 77"/>
            <p:cNvGrpSpPr/>
            <p:nvPr/>
          </p:nvGrpSpPr>
          <p:grpSpPr>
            <a:xfrm>
              <a:off x="4479850" y="2209882"/>
              <a:ext cx="1775803" cy="1756215"/>
              <a:chOff x="2307578" y="3348071"/>
              <a:chExt cx="1775803" cy="1756215"/>
            </a:xfrm>
          </p:grpSpPr>
          <p:sp>
            <p:nvSpPr>
              <p:cNvPr id="79" name="Freeform 8"/>
              <p:cNvSpPr>
                <a:spLocks/>
              </p:cNvSpPr>
              <p:nvPr/>
            </p:nvSpPr>
            <p:spPr bwMode="auto">
              <a:xfrm rot="2700000">
                <a:off x="2333287" y="4131527"/>
                <a:ext cx="1139415" cy="806104"/>
              </a:xfrm>
              <a:custGeom>
                <a:avLst/>
                <a:gdLst>
                  <a:gd name="T0" fmla="*/ 764 w 3669"/>
                  <a:gd name="T1" fmla="*/ 443 h 2595"/>
                  <a:gd name="T2" fmla="*/ 582 w 3669"/>
                  <a:gd name="T3" fmla="*/ 522 h 2595"/>
                  <a:gd name="T4" fmla="*/ 498 w 3669"/>
                  <a:gd name="T5" fmla="*/ 740 h 2595"/>
                  <a:gd name="T6" fmla="*/ 740 w 3669"/>
                  <a:gd name="T7" fmla="*/ 885 h 2595"/>
                  <a:gd name="T8" fmla="*/ 521 w 3669"/>
                  <a:gd name="T9" fmla="*/ 1356 h 2595"/>
                  <a:gd name="T10" fmla="*/ 467 w 3669"/>
                  <a:gd name="T11" fmla="*/ 1412 h 2595"/>
                  <a:gd name="T12" fmla="*/ 410 w 3669"/>
                  <a:gd name="T13" fmla="*/ 1491 h 2595"/>
                  <a:gd name="T14" fmla="*/ 316 w 3669"/>
                  <a:gd name="T15" fmla="*/ 1564 h 2595"/>
                  <a:gd name="T16" fmla="*/ 121 w 3669"/>
                  <a:gd name="T17" fmla="*/ 1744 h 2595"/>
                  <a:gd name="T18" fmla="*/ 70 w 3669"/>
                  <a:gd name="T19" fmla="*/ 1906 h 2595"/>
                  <a:gd name="T20" fmla="*/ 264 w 3669"/>
                  <a:gd name="T21" fmla="*/ 2048 h 2595"/>
                  <a:gd name="T22" fmla="*/ 290 w 3669"/>
                  <a:gd name="T23" fmla="*/ 2085 h 2595"/>
                  <a:gd name="T24" fmla="*/ 325 w 3669"/>
                  <a:gd name="T25" fmla="*/ 2112 h 2595"/>
                  <a:gd name="T26" fmla="*/ 393 w 3669"/>
                  <a:gd name="T27" fmla="*/ 2157 h 2595"/>
                  <a:gd name="T28" fmla="*/ 810 w 3669"/>
                  <a:gd name="T29" fmla="*/ 2386 h 2595"/>
                  <a:gd name="T30" fmla="*/ 929 w 3669"/>
                  <a:gd name="T31" fmla="*/ 2426 h 2595"/>
                  <a:gd name="T32" fmla="*/ 1333 w 3669"/>
                  <a:gd name="T33" fmla="*/ 2538 h 2595"/>
                  <a:gd name="T34" fmla="*/ 1388 w 3669"/>
                  <a:gd name="T35" fmla="*/ 2552 h 2595"/>
                  <a:gd name="T36" fmla="*/ 1516 w 3669"/>
                  <a:gd name="T37" fmla="*/ 2583 h 2595"/>
                  <a:gd name="T38" fmla="*/ 1535 w 3669"/>
                  <a:gd name="T39" fmla="*/ 2079 h 2595"/>
                  <a:gd name="T40" fmla="*/ 1976 w 3669"/>
                  <a:gd name="T41" fmla="*/ 1963 h 2595"/>
                  <a:gd name="T42" fmla="*/ 2042 w 3669"/>
                  <a:gd name="T43" fmla="*/ 1987 h 2595"/>
                  <a:gd name="T44" fmla="*/ 2105 w 3669"/>
                  <a:gd name="T45" fmla="*/ 2064 h 2595"/>
                  <a:gd name="T46" fmla="*/ 2159 w 3669"/>
                  <a:gd name="T47" fmla="*/ 2153 h 2595"/>
                  <a:gd name="T48" fmla="*/ 2171 w 3669"/>
                  <a:gd name="T49" fmla="*/ 2331 h 2595"/>
                  <a:gd name="T50" fmla="*/ 2124 w 3669"/>
                  <a:gd name="T51" fmla="*/ 2506 h 2595"/>
                  <a:gd name="T52" fmla="*/ 2552 w 3669"/>
                  <a:gd name="T53" fmla="*/ 2516 h 2595"/>
                  <a:gd name="T54" fmla="*/ 2689 w 3669"/>
                  <a:gd name="T55" fmla="*/ 2484 h 2595"/>
                  <a:gd name="T56" fmla="*/ 2890 w 3669"/>
                  <a:gd name="T57" fmla="*/ 2369 h 2595"/>
                  <a:gd name="T58" fmla="*/ 2926 w 3669"/>
                  <a:gd name="T59" fmla="*/ 2344 h 2595"/>
                  <a:gd name="T60" fmla="*/ 3020 w 3669"/>
                  <a:gd name="T61" fmla="*/ 2306 h 2595"/>
                  <a:gd name="T62" fmla="*/ 3339 w 3669"/>
                  <a:gd name="T63" fmla="*/ 2105 h 2595"/>
                  <a:gd name="T64" fmla="*/ 3342 w 3669"/>
                  <a:gd name="T65" fmla="*/ 2105 h 2595"/>
                  <a:gd name="T66" fmla="*/ 3417 w 3669"/>
                  <a:gd name="T67" fmla="*/ 2060 h 2595"/>
                  <a:gd name="T68" fmla="*/ 3617 w 3669"/>
                  <a:gd name="T69" fmla="*/ 1908 h 2595"/>
                  <a:gd name="T70" fmla="*/ 3648 w 3669"/>
                  <a:gd name="T71" fmla="*/ 1797 h 2595"/>
                  <a:gd name="T72" fmla="*/ 3602 w 3669"/>
                  <a:gd name="T73" fmla="*/ 1720 h 2595"/>
                  <a:gd name="T74" fmla="*/ 3470 w 3669"/>
                  <a:gd name="T75" fmla="*/ 1599 h 2595"/>
                  <a:gd name="T76" fmla="*/ 3458 w 3669"/>
                  <a:gd name="T77" fmla="*/ 1580 h 2595"/>
                  <a:gd name="T78" fmla="*/ 3443 w 3669"/>
                  <a:gd name="T79" fmla="*/ 1552 h 2595"/>
                  <a:gd name="T80" fmla="*/ 3326 w 3669"/>
                  <a:gd name="T81" fmla="*/ 1436 h 2595"/>
                  <a:gd name="T82" fmla="*/ 3186 w 3669"/>
                  <a:gd name="T83" fmla="*/ 1321 h 2595"/>
                  <a:gd name="T84" fmla="*/ 2955 w 3669"/>
                  <a:gd name="T85" fmla="*/ 1174 h 2595"/>
                  <a:gd name="T86" fmla="*/ 2736 w 3669"/>
                  <a:gd name="T87" fmla="*/ 1270 h 2595"/>
                  <a:gd name="T88" fmla="*/ 2584 w 3669"/>
                  <a:gd name="T89" fmla="*/ 1371 h 2595"/>
                  <a:gd name="T90" fmla="*/ 2374 w 3669"/>
                  <a:gd name="T91" fmla="*/ 1346 h 2595"/>
                  <a:gd name="T92" fmla="*/ 2223 w 3669"/>
                  <a:gd name="T93" fmla="*/ 1231 h 2595"/>
                  <a:gd name="T94" fmla="*/ 2121 w 3669"/>
                  <a:gd name="T95" fmla="*/ 1074 h 2595"/>
                  <a:gd name="T96" fmla="*/ 2107 w 3669"/>
                  <a:gd name="T97" fmla="*/ 862 h 2595"/>
                  <a:gd name="T98" fmla="*/ 2462 w 3669"/>
                  <a:gd name="T99" fmla="*/ 693 h 2595"/>
                  <a:gd name="T100" fmla="*/ 2295 w 3669"/>
                  <a:gd name="T101" fmla="*/ 420 h 2595"/>
                  <a:gd name="T102" fmla="*/ 2216 w 3669"/>
                  <a:gd name="T103" fmla="*/ 330 h 2595"/>
                  <a:gd name="T104" fmla="*/ 1957 w 3669"/>
                  <a:gd name="T105" fmla="*/ 92 h 2595"/>
                  <a:gd name="T106" fmla="*/ 1812 w 3669"/>
                  <a:gd name="T107" fmla="*/ 43 h 2595"/>
                  <a:gd name="T108" fmla="*/ 1609 w 3669"/>
                  <a:gd name="T109" fmla="*/ 276 h 2595"/>
                  <a:gd name="T110" fmla="*/ 877 w 3669"/>
                  <a:gd name="T111" fmla="*/ 628 h 2595"/>
                  <a:gd name="T112" fmla="*/ 764 w 3669"/>
                  <a:gd name="T113" fmla="*/ 443 h 25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669" h="2595">
                    <a:moveTo>
                      <a:pt x="764" y="443"/>
                    </a:moveTo>
                    <a:cubicBezTo>
                      <a:pt x="656" y="425"/>
                      <a:pt x="632" y="471"/>
                      <a:pt x="582" y="522"/>
                    </a:cubicBezTo>
                    <a:cubicBezTo>
                      <a:pt x="516" y="588"/>
                      <a:pt x="477" y="610"/>
                      <a:pt x="498" y="740"/>
                    </a:cubicBezTo>
                    <a:cubicBezTo>
                      <a:pt x="632" y="808"/>
                      <a:pt x="637" y="751"/>
                      <a:pt x="740" y="885"/>
                    </a:cubicBezTo>
                    <a:cubicBezTo>
                      <a:pt x="752" y="1067"/>
                      <a:pt x="632" y="1230"/>
                      <a:pt x="521" y="1356"/>
                    </a:cubicBezTo>
                    <a:cubicBezTo>
                      <a:pt x="501" y="1378"/>
                      <a:pt x="488" y="1392"/>
                      <a:pt x="467" y="1412"/>
                    </a:cubicBezTo>
                    <a:cubicBezTo>
                      <a:pt x="436" y="1442"/>
                      <a:pt x="425" y="1446"/>
                      <a:pt x="410" y="1491"/>
                    </a:cubicBezTo>
                    <a:cubicBezTo>
                      <a:pt x="367" y="1524"/>
                      <a:pt x="355" y="1520"/>
                      <a:pt x="316" y="1564"/>
                    </a:cubicBezTo>
                    <a:lnTo>
                      <a:pt x="121" y="1744"/>
                    </a:lnTo>
                    <a:cubicBezTo>
                      <a:pt x="10" y="1830"/>
                      <a:pt x="0" y="1854"/>
                      <a:pt x="70" y="1906"/>
                    </a:cubicBezTo>
                    <a:cubicBezTo>
                      <a:pt x="112" y="1937"/>
                      <a:pt x="218" y="2050"/>
                      <a:pt x="264" y="2048"/>
                    </a:cubicBezTo>
                    <a:cubicBezTo>
                      <a:pt x="285" y="2090"/>
                      <a:pt x="259" y="2053"/>
                      <a:pt x="290" y="2085"/>
                    </a:cubicBezTo>
                    <a:cubicBezTo>
                      <a:pt x="300" y="2097"/>
                      <a:pt x="311" y="2103"/>
                      <a:pt x="325" y="2112"/>
                    </a:cubicBezTo>
                    <a:cubicBezTo>
                      <a:pt x="349" y="2127"/>
                      <a:pt x="369" y="2138"/>
                      <a:pt x="393" y="2157"/>
                    </a:cubicBezTo>
                    <a:cubicBezTo>
                      <a:pt x="494" y="2189"/>
                      <a:pt x="697" y="2351"/>
                      <a:pt x="810" y="2386"/>
                    </a:cubicBezTo>
                    <a:cubicBezTo>
                      <a:pt x="864" y="2404"/>
                      <a:pt x="879" y="2406"/>
                      <a:pt x="929" y="2426"/>
                    </a:cubicBezTo>
                    <a:cubicBezTo>
                      <a:pt x="1018" y="2461"/>
                      <a:pt x="1248" y="2535"/>
                      <a:pt x="1333" y="2538"/>
                    </a:cubicBezTo>
                    <a:cubicBezTo>
                      <a:pt x="1345" y="2553"/>
                      <a:pt x="1352" y="2557"/>
                      <a:pt x="1388" y="2552"/>
                    </a:cubicBezTo>
                    <a:cubicBezTo>
                      <a:pt x="1412" y="2587"/>
                      <a:pt x="1450" y="2587"/>
                      <a:pt x="1516" y="2583"/>
                    </a:cubicBezTo>
                    <a:cubicBezTo>
                      <a:pt x="1805" y="2569"/>
                      <a:pt x="1444" y="2306"/>
                      <a:pt x="1535" y="2079"/>
                    </a:cubicBezTo>
                    <a:cubicBezTo>
                      <a:pt x="1603" y="1908"/>
                      <a:pt x="1839" y="1933"/>
                      <a:pt x="1976" y="1963"/>
                    </a:cubicBezTo>
                    <a:cubicBezTo>
                      <a:pt x="2008" y="1978"/>
                      <a:pt x="2015" y="1996"/>
                      <a:pt x="2042" y="1987"/>
                    </a:cubicBezTo>
                    <a:cubicBezTo>
                      <a:pt x="2060" y="2027"/>
                      <a:pt x="2075" y="2033"/>
                      <a:pt x="2105" y="2064"/>
                    </a:cubicBezTo>
                    <a:cubicBezTo>
                      <a:pt x="2132" y="2093"/>
                      <a:pt x="2144" y="2114"/>
                      <a:pt x="2159" y="2153"/>
                    </a:cubicBezTo>
                    <a:cubicBezTo>
                      <a:pt x="2186" y="2186"/>
                      <a:pt x="2184" y="2270"/>
                      <a:pt x="2171" y="2331"/>
                    </a:cubicBezTo>
                    <a:cubicBezTo>
                      <a:pt x="2150" y="2427"/>
                      <a:pt x="2118" y="2400"/>
                      <a:pt x="2124" y="2506"/>
                    </a:cubicBezTo>
                    <a:cubicBezTo>
                      <a:pt x="2239" y="2595"/>
                      <a:pt x="2363" y="2550"/>
                      <a:pt x="2552" y="2516"/>
                    </a:cubicBezTo>
                    <a:cubicBezTo>
                      <a:pt x="2594" y="2509"/>
                      <a:pt x="2665" y="2483"/>
                      <a:pt x="2689" y="2484"/>
                    </a:cubicBezTo>
                    <a:cubicBezTo>
                      <a:pt x="2719" y="2412"/>
                      <a:pt x="2825" y="2401"/>
                      <a:pt x="2890" y="2369"/>
                    </a:cubicBezTo>
                    <a:cubicBezTo>
                      <a:pt x="2931" y="2349"/>
                      <a:pt x="2895" y="2366"/>
                      <a:pt x="2926" y="2344"/>
                    </a:cubicBezTo>
                    <a:cubicBezTo>
                      <a:pt x="2964" y="2318"/>
                      <a:pt x="2977" y="2326"/>
                      <a:pt x="3020" y="2306"/>
                    </a:cubicBezTo>
                    <a:cubicBezTo>
                      <a:pt x="3099" y="2270"/>
                      <a:pt x="3301" y="2193"/>
                      <a:pt x="3339" y="2105"/>
                    </a:cubicBezTo>
                    <a:lnTo>
                      <a:pt x="3342" y="2105"/>
                    </a:lnTo>
                    <a:lnTo>
                      <a:pt x="3417" y="2060"/>
                    </a:lnTo>
                    <a:cubicBezTo>
                      <a:pt x="3458" y="2030"/>
                      <a:pt x="3592" y="1938"/>
                      <a:pt x="3617" y="1908"/>
                    </a:cubicBezTo>
                    <a:cubicBezTo>
                      <a:pt x="3641" y="1854"/>
                      <a:pt x="3669" y="1864"/>
                      <a:pt x="3648" y="1797"/>
                    </a:cubicBezTo>
                    <a:cubicBezTo>
                      <a:pt x="3645" y="1785"/>
                      <a:pt x="3613" y="1735"/>
                      <a:pt x="3602" y="1720"/>
                    </a:cubicBezTo>
                    <a:cubicBezTo>
                      <a:pt x="3565" y="1669"/>
                      <a:pt x="3518" y="1618"/>
                      <a:pt x="3470" y="1599"/>
                    </a:cubicBezTo>
                    <a:cubicBezTo>
                      <a:pt x="3463" y="1587"/>
                      <a:pt x="3469" y="1598"/>
                      <a:pt x="3458" y="1580"/>
                    </a:cubicBezTo>
                    <a:cubicBezTo>
                      <a:pt x="3447" y="1562"/>
                      <a:pt x="3457" y="1580"/>
                      <a:pt x="3443" y="1552"/>
                    </a:cubicBezTo>
                    <a:cubicBezTo>
                      <a:pt x="3401" y="1513"/>
                      <a:pt x="3365" y="1474"/>
                      <a:pt x="3326" y="1436"/>
                    </a:cubicBezTo>
                    <a:cubicBezTo>
                      <a:pt x="3193" y="1306"/>
                      <a:pt x="3252" y="1375"/>
                      <a:pt x="3186" y="1321"/>
                    </a:cubicBezTo>
                    <a:cubicBezTo>
                      <a:pt x="3069" y="1226"/>
                      <a:pt x="3100" y="1233"/>
                      <a:pt x="2955" y="1174"/>
                    </a:cubicBezTo>
                    <a:cubicBezTo>
                      <a:pt x="2806" y="1113"/>
                      <a:pt x="2845" y="1122"/>
                      <a:pt x="2736" y="1270"/>
                    </a:cubicBezTo>
                    <a:cubicBezTo>
                      <a:pt x="2706" y="1311"/>
                      <a:pt x="2637" y="1361"/>
                      <a:pt x="2584" y="1371"/>
                    </a:cubicBezTo>
                    <a:cubicBezTo>
                      <a:pt x="2468" y="1393"/>
                      <a:pt x="2462" y="1386"/>
                      <a:pt x="2374" y="1346"/>
                    </a:cubicBezTo>
                    <a:cubicBezTo>
                      <a:pt x="2318" y="1321"/>
                      <a:pt x="2266" y="1274"/>
                      <a:pt x="2223" y="1231"/>
                    </a:cubicBezTo>
                    <a:cubicBezTo>
                      <a:pt x="2161" y="1169"/>
                      <a:pt x="2147" y="1151"/>
                      <a:pt x="2121" y="1074"/>
                    </a:cubicBezTo>
                    <a:cubicBezTo>
                      <a:pt x="2097" y="1001"/>
                      <a:pt x="2065" y="957"/>
                      <a:pt x="2107" y="862"/>
                    </a:cubicBezTo>
                    <a:cubicBezTo>
                      <a:pt x="2190" y="675"/>
                      <a:pt x="2429" y="733"/>
                      <a:pt x="2462" y="693"/>
                    </a:cubicBezTo>
                    <a:cubicBezTo>
                      <a:pt x="2536" y="621"/>
                      <a:pt x="2307" y="432"/>
                      <a:pt x="2295" y="420"/>
                    </a:cubicBezTo>
                    <a:cubicBezTo>
                      <a:pt x="2265" y="389"/>
                      <a:pt x="2243" y="360"/>
                      <a:pt x="2216" y="330"/>
                    </a:cubicBezTo>
                    <a:lnTo>
                      <a:pt x="1957" y="92"/>
                    </a:lnTo>
                    <a:cubicBezTo>
                      <a:pt x="1860" y="11"/>
                      <a:pt x="1868" y="0"/>
                      <a:pt x="1812" y="43"/>
                    </a:cubicBezTo>
                    <a:cubicBezTo>
                      <a:pt x="1786" y="63"/>
                      <a:pt x="1651" y="233"/>
                      <a:pt x="1609" y="276"/>
                    </a:cubicBezTo>
                    <a:cubicBezTo>
                      <a:pt x="1459" y="430"/>
                      <a:pt x="1045" y="902"/>
                      <a:pt x="877" y="628"/>
                    </a:cubicBezTo>
                    <a:cubicBezTo>
                      <a:pt x="833" y="556"/>
                      <a:pt x="872" y="460"/>
                      <a:pt x="764" y="443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HN" sz="1350"/>
              </a:p>
            </p:txBody>
          </p:sp>
          <p:sp>
            <p:nvSpPr>
              <p:cNvPr id="80" name="Freeform 7"/>
              <p:cNvSpPr>
                <a:spLocks/>
              </p:cNvSpPr>
              <p:nvPr/>
            </p:nvSpPr>
            <p:spPr bwMode="auto">
              <a:xfrm rot="2700000">
                <a:off x="2476045" y="3355070"/>
                <a:ext cx="820596" cy="1157529"/>
              </a:xfrm>
              <a:custGeom>
                <a:avLst/>
                <a:gdLst>
                  <a:gd name="T0" fmla="*/ 468 w 2640"/>
                  <a:gd name="T1" fmla="*/ 416 h 3722"/>
                  <a:gd name="T2" fmla="*/ 371 w 2640"/>
                  <a:gd name="T3" fmla="*/ 556 h 3722"/>
                  <a:gd name="T4" fmla="*/ 214 w 2640"/>
                  <a:gd name="T5" fmla="*/ 898 h 3722"/>
                  <a:gd name="T6" fmla="*/ 99 w 2640"/>
                  <a:gd name="T7" fmla="*/ 1268 h 3722"/>
                  <a:gd name="T8" fmla="*/ 54 w 2640"/>
                  <a:gd name="T9" fmla="*/ 1679 h 3722"/>
                  <a:gd name="T10" fmla="*/ 452 w 2640"/>
                  <a:gd name="T11" fmla="*/ 1651 h 3722"/>
                  <a:gd name="T12" fmla="*/ 636 w 2640"/>
                  <a:gd name="T13" fmla="*/ 1966 h 3722"/>
                  <a:gd name="T14" fmla="*/ 433 w 2640"/>
                  <a:gd name="T15" fmla="*/ 2261 h 3722"/>
                  <a:gd name="T16" fmla="*/ 238 w 2640"/>
                  <a:gd name="T17" fmla="*/ 2211 h 3722"/>
                  <a:gd name="T18" fmla="*/ 158 w 2640"/>
                  <a:gd name="T19" fmla="*/ 2170 h 3722"/>
                  <a:gd name="T20" fmla="*/ 93 w 2640"/>
                  <a:gd name="T21" fmla="*/ 2196 h 3722"/>
                  <a:gd name="T22" fmla="*/ 123 w 2640"/>
                  <a:gd name="T23" fmla="*/ 2423 h 3722"/>
                  <a:gd name="T24" fmla="*/ 177 w 2640"/>
                  <a:gd name="T25" fmla="*/ 2636 h 3722"/>
                  <a:gd name="T26" fmla="*/ 262 w 2640"/>
                  <a:gd name="T27" fmla="*/ 2811 h 3722"/>
                  <a:gd name="T28" fmla="*/ 503 w 2640"/>
                  <a:gd name="T29" fmla="*/ 3251 h 3722"/>
                  <a:gd name="T30" fmla="*/ 670 w 2640"/>
                  <a:gd name="T31" fmla="*/ 3484 h 3722"/>
                  <a:gd name="T32" fmla="*/ 1014 w 2640"/>
                  <a:gd name="T33" fmla="*/ 3480 h 3722"/>
                  <a:gd name="T34" fmla="*/ 1216 w 2640"/>
                  <a:gd name="T35" fmla="*/ 3294 h 3722"/>
                  <a:gd name="T36" fmla="*/ 1472 w 2640"/>
                  <a:gd name="T37" fmla="*/ 2982 h 3722"/>
                  <a:gd name="T38" fmla="*/ 1506 w 2640"/>
                  <a:gd name="T39" fmla="*/ 2862 h 3722"/>
                  <a:gd name="T40" fmla="*/ 1506 w 2640"/>
                  <a:gd name="T41" fmla="*/ 2855 h 3722"/>
                  <a:gd name="T42" fmla="*/ 1502 w 2640"/>
                  <a:gd name="T43" fmla="*/ 2839 h 3722"/>
                  <a:gd name="T44" fmla="*/ 1422 w 2640"/>
                  <a:gd name="T45" fmla="*/ 2778 h 3722"/>
                  <a:gd name="T46" fmla="*/ 1349 w 2640"/>
                  <a:gd name="T47" fmla="*/ 2744 h 3722"/>
                  <a:gd name="T48" fmla="*/ 1707 w 2640"/>
                  <a:gd name="T49" fmla="*/ 2207 h 3722"/>
                  <a:gd name="T50" fmla="*/ 2131 w 2640"/>
                  <a:gd name="T51" fmla="*/ 2368 h 3722"/>
                  <a:gd name="T52" fmla="*/ 2484 w 2640"/>
                  <a:gd name="T53" fmla="*/ 2019 h 3722"/>
                  <a:gd name="T54" fmla="*/ 2636 w 2640"/>
                  <a:gd name="T55" fmla="*/ 1820 h 3722"/>
                  <a:gd name="T56" fmla="*/ 2299 w 2640"/>
                  <a:gd name="T57" fmla="*/ 1504 h 3722"/>
                  <a:gd name="T58" fmla="*/ 2241 w 2640"/>
                  <a:gd name="T59" fmla="*/ 1453 h 3722"/>
                  <a:gd name="T60" fmla="*/ 2189 w 2640"/>
                  <a:gd name="T61" fmla="*/ 1397 h 3722"/>
                  <a:gd name="T62" fmla="*/ 2038 w 2640"/>
                  <a:gd name="T63" fmla="*/ 1220 h 3722"/>
                  <a:gd name="T64" fmla="*/ 1999 w 2640"/>
                  <a:gd name="T65" fmla="*/ 1149 h 3722"/>
                  <a:gd name="T66" fmla="*/ 1988 w 2640"/>
                  <a:gd name="T67" fmla="*/ 831 h 3722"/>
                  <a:gd name="T68" fmla="*/ 2253 w 2640"/>
                  <a:gd name="T69" fmla="*/ 667 h 3722"/>
                  <a:gd name="T70" fmla="*/ 1841 w 2640"/>
                  <a:gd name="T71" fmla="*/ 416 h 3722"/>
                  <a:gd name="T72" fmla="*/ 1620 w 2640"/>
                  <a:gd name="T73" fmla="*/ 639 h 3722"/>
                  <a:gd name="T74" fmla="*/ 1516 w 2640"/>
                  <a:gd name="T75" fmla="*/ 626 h 3722"/>
                  <a:gd name="T76" fmla="*/ 919 w 2640"/>
                  <a:gd name="T77" fmla="*/ 123 h 3722"/>
                  <a:gd name="T78" fmla="*/ 796 w 2640"/>
                  <a:gd name="T79" fmla="*/ 0 h 3722"/>
                  <a:gd name="T80" fmla="*/ 617 w 2640"/>
                  <a:gd name="T81" fmla="*/ 188 h 3722"/>
                  <a:gd name="T82" fmla="*/ 560 w 2640"/>
                  <a:gd name="T83" fmla="*/ 264 h 3722"/>
                  <a:gd name="T84" fmla="*/ 468 w 2640"/>
                  <a:gd name="T85" fmla="*/ 416 h 37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40" h="3722">
                    <a:moveTo>
                      <a:pt x="468" y="416"/>
                    </a:moveTo>
                    <a:cubicBezTo>
                      <a:pt x="428" y="484"/>
                      <a:pt x="404" y="477"/>
                      <a:pt x="371" y="556"/>
                    </a:cubicBezTo>
                    <a:cubicBezTo>
                      <a:pt x="297" y="726"/>
                      <a:pt x="295" y="682"/>
                      <a:pt x="214" y="898"/>
                    </a:cubicBezTo>
                    <a:cubicBezTo>
                      <a:pt x="168" y="1021"/>
                      <a:pt x="140" y="1144"/>
                      <a:pt x="99" y="1268"/>
                    </a:cubicBezTo>
                    <a:cubicBezTo>
                      <a:pt x="70" y="1354"/>
                      <a:pt x="0" y="1577"/>
                      <a:pt x="54" y="1679"/>
                    </a:cubicBezTo>
                    <a:cubicBezTo>
                      <a:pt x="186" y="1715"/>
                      <a:pt x="268" y="1572"/>
                      <a:pt x="452" y="1651"/>
                    </a:cubicBezTo>
                    <a:cubicBezTo>
                      <a:pt x="567" y="1701"/>
                      <a:pt x="640" y="1795"/>
                      <a:pt x="636" y="1966"/>
                    </a:cubicBezTo>
                    <a:cubicBezTo>
                      <a:pt x="633" y="2106"/>
                      <a:pt x="563" y="2243"/>
                      <a:pt x="433" y="2261"/>
                    </a:cubicBezTo>
                    <a:cubicBezTo>
                      <a:pt x="342" y="2274"/>
                      <a:pt x="302" y="2242"/>
                      <a:pt x="238" y="2211"/>
                    </a:cubicBezTo>
                    <a:cubicBezTo>
                      <a:pt x="216" y="2201"/>
                      <a:pt x="168" y="2172"/>
                      <a:pt x="158" y="2170"/>
                    </a:cubicBezTo>
                    <a:cubicBezTo>
                      <a:pt x="107" y="2159"/>
                      <a:pt x="125" y="2177"/>
                      <a:pt x="93" y="2196"/>
                    </a:cubicBezTo>
                    <a:cubicBezTo>
                      <a:pt x="87" y="2323"/>
                      <a:pt x="104" y="2319"/>
                      <a:pt x="123" y="2423"/>
                    </a:cubicBezTo>
                    <a:cubicBezTo>
                      <a:pt x="134" y="2487"/>
                      <a:pt x="157" y="2574"/>
                      <a:pt x="177" y="2636"/>
                    </a:cubicBezTo>
                    <a:cubicBezTo>
                      <a:pt x="238" y="2820"/>
                      <a:pt x="228" y="2726"/>
                      <a:pt x="262" y="2811"/>
                    </a:cubicBezTo>
                    <a:cubicBezTo>
                      <a:pt x="315" y="2941"/>
                      <a:pt x="413" y="3152"/>
                      <a:pt x="503" y="3251"/>
                    </a:cubicBezTo>
                    <a:cubicBezTo>
                      <a:pt x="546" y="3299"/>
                      <a:pt x="658" y="3470"/>
                      <a:pt x="670" y="3484"/>
                    </a:cubicBezTo>
                    <a:cubicBezTo>
                      <a:pt x="815" y="3656"/>
                      <a:pt x="754" y="3722"/>
                      <a:pt x="1014" y="3480"/>
                    </a:cubicBezTo>
                    <a:cubicBezTo>
                      <a:pt x="1085" y="3414"/>
                      <a:pt x="1144" y="3369"/>
                      <a:pt x="1216" y="3294"/>
                    </a:cubicBezTo>
                    <a:cubicBezTo>
                      <a:pt x="1280" y="3228"/>
                      <a:pt x="1441" y="3063"/>
                      <a:pt x="1472" y="2982"/>
                    </a:cubicBezTo>
                    <a:cubicBezTo>
                      <a:pt x="1485" y="2950"/>
                      <a:pt x="1507" y="2896"/>
                      <a:pt x="1506" y="2862"/>
                    </a:cubicBezTo>
                    <a:cubicBezTo>
                      <a:pt x="1506" y="2859"/>
                      <a:pt x="1506" y="2857"/>
                      <a:pt x="1506" y="2855"/>
                    </a:cubicBezTo>
                    <a:cubicBezTo>
                      <a:pt x="1505" y="2851"/>
                      <a:pt x="1504" y="2846"/>
                      <a:pt x="1502" y="2839"/>
                    </a:cubicBezTo>
                    <a:cubicBezTo>
                      <a:pt x="1493" y="2787"/>
                      <a:pt x="1455" y="2789"/>
                      <a:pt x="1422" y="2778"/>
                    </a:cubicBezTo>
                    <a:cubicBezTo>
                      <a:pt x="1398" y="2770"/>
                      <a:pt x="1369" y="2758"/>
                      <a:pt x="1349" y="2744"/>
                    </a:cubicBezTo>
                    <a:cubicBezTo>
                      <a:pt x="1082" y="2563"/>
                      <a:pt x="1447" y="2131"/>
                      <a:pt x="1707" y="2207"/>
                    </a:cubicBezTo>
                    <a:cubicBezTo>
                      <a:pt x="1959" y="2281"/>
                      <a:pt x="1767" y="2672"/>
                      <a:pt x="2131" y="2368"/>
                    </a:cubicBezTo>
                    <a:cubicBezTo>
                      <a:pt x="2232" y="2284"/>
                      <a:pt x="2403" y="2128"/>
                      <a:pt x="2484" y="2019"/>
                    </a:cubicBezTo>
                    <a:cubicBezTo>
                      <a:pt x="2528" y="1959"/>
                      <a:pt x="2640" y="1858"/>
                      <a:pt x="2636" y="1820"/>
                    </a:cubicBezTo>
                    <a:cubicBezTo>
                      <a:pt x="2632" y="1787"/>
                      <a:pt x="2385" y="1599"/>
                      <a:pt x="2299" y="1504"/>
                    </a:cubicBezTo>
                    <a:cubicBezTo>
                      <a:pt x="2267" y="1467"/>
                      <a:pt x="2276" y="1483"/>
                      <a:pt x="2241" y="1453"/>
                    </a:cubicBezTo>
                    <a:cubicBezTo>
                      <a:pt x="2218" y="1433"/>
                      <a:pt x="2212" y="1420"/>
                      <a:pt x="2189" y="1397"/>
                    </a:cubicBezTo>
                    <a:cubicBezTo>
                      <a:pt x="2102" y="1311"/>
                      <a:pt x="2101" y="1291"/>
                      <a:pt x="2038" y="1220"/>
                    </a:cubicBezTo>
                    <a:cubicBezTo>
                      <a:pt x="2002" y="1178"/>
                      <a:pt x="2025" y="1205"/>
                      <a:pt x="1999" y="1149"/>
                    </a:cubicBezTo>
                    <a:cubicBezTo>
                      <a:pt x="1953" y="1049"/>
                      <a:pt x="1862" y="926"/>
                      <a:pt x="1988" y="831"/>
                    </a:cubicBezTo>
                    <a:cubicBezTo>
                      <a:pt x="2046" y="788"/>
                      <a:pt x="2237" y="790"/>
                      <a:pt x="2253" y="667"/>
                    </a:cubicBezTo>
                    <a:cubicBezTo>
                      <a:pt x="2269" y="541"/>
                      <a:pt x="2033" y="146"/>
                      <a:pt x="1841" y="416"/>
                    </a:cubicBezTo>
                    <a:cubicBezTo>
                      <a:pt x="1778" y="505"/>
                      <a:pt x="1759" y="639"/>
                      <a:pt x="1620" y="639"/>
                    </a:cubicBezTo>
                    <a:cubicBezTo>
                      <a:pt x="1578" y="639"/>
                      <a:pt x="1546" y="638"/>
                      <a:pt x="1516" y="626"/>
                    </a:cubicBezTo>
                    <a:cubicBezTo>
                      <a:pt x="1326" y="549"/>
                      <a:pt x="1052" y="277"/>
                      <a:pt x="919" y="123"/>
                    </a:cubicBezTo>
                    <a:cubicBezTo>
                      <a:pt x="885" y="84"/>
                      <a:pt x="849" y="1"/>
                      <a:pt x="796" y="0"/>
                    </a:cubicBezTo>
                    <a:cubicBezTo>
                      <a:pt x="756" y="0"/>
                      <a:pt x="666" y="127"/>
                      <a:pt x="617" y="188"/>
                    </a:cubicBezTo>
                    <a:cubicBezTo>
                      <a:pt x="597" y="214"/>
                      <a:pt x="577" y="238"/>
                      <a:pt x="560" y="264"/>
                    </a:cubicBezTo>
                    <a:cubicBezTo>
                      <a:pt x="524" y="316"/>
                      <a:pt x="501" y="361"/>
                      <a:pt x="468" y="416"/>
                    </a:cubicBezTo>
                    <a:close/>
                  </a:path>
                </a:pathLst>
              </a:custGeom>
              <a:solidFill>
                <a:srgbClr val="FCC70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HN" sz="1350"/>
              </a:p>
            </p:txBody>
          </p:sp>
          <p:sp>
            <p:nvSpPr>
              <p:cNvPr id="81" name="Freeform 9"/>
              <p:cNvSpPr>
                <a:spLocks/>
              </p:cNvSpPr>
              <p:nvPr/>
            </p:nvSpPr>
            <p:spPr bwMode="auto">
              <a:xfrm rot="2700000">
                <a:off x="3116056" y="3966464"/>
                <a:ext cx="806105" cy="1128545"/>
              </a:xfrm>
              <a:custGeom>
                <a:avLst/>
                <a:gdLst>
                  <a:gd name="T0" fmla="*/ 173 w 2594"/>
                  <a:gd name="T1" fmla="*/ 1998 h 3636"/>
                  <a:gd name="T2" fmla="*/ 350 w 2594"/>
                  <a:gd name="T3" fmla="*/ 2161 h 3636"/>
                  <a:gd name="T4" fmla="*/ 474 w 2594"/>
                  <a:gd name="T5" fmla="*/ 2740 h 3636"/>
                  <a:gd name="T6" fmla="*/ 265 w 2594"/>
                  <a:gd name="T7" fmla="*/ 2864 h 3636"/>
                  <a:gd name="T8" fmla="*/ 375 w 2594"/>
                  <a:gd name="T9" fmla="*/ 3093 h 3636"/>
                  <a:gd name="T10" fmla="*/ 646 w 2594"/>
                  <a:gd name="T11" fmla="*/ 3185 h 3636"/>
                  <a:gd name="T12" fmla="*/ 705 w 2594"/>
                  <a:gd name="T13" fmla="*/ 3136 h 3636"/>
                  <a:gd name="T14" fmla="*/ 1330 w 2594"/>
                  <a:gd name="T15" fmla="*/ 3130 h 3636"/>
                  <a:gd name="T16" fmla="*/ 1596 w 2594"/>
                  <a:gd name="T17" fmla="*/ 3386 h 3636"/>
                  <a:gd name="T18" fmla="*/ 1871 w 2594"/>
                  <a:gd name="T19" fmla="*/ 3636 h 3636"/>
                  <a:gd name="T20" fmla="*/ 2069 w 2594"/>
                  <a:gd name="T21" fmla="*/ 3384 h 3636"/>
                  <a:gd name="T22" fmla="*/ 2140 w 2594"/>
                  <a:gd name="T23" fmla="*/ 3263 h 3636"/>
                  <a:gd name="T24" fmla="*/ 2224 w 2594"/>
                  <a:gd name="T25" fmla="*/ 3128 h 3636"/>
                  <a:gd name="T26" fmla="*/ 2483 w 2594"/>
                  <a:gd name="T27" fmla="*/ 2351 h 3636"/>
                  <a:gd name="T28" fmla="*/ 2170 w 2594"/>
                  <a:gd name="T29" fmla="*/ 2246 h 3636"/>
                  <a:gd name="T30" fmla="*/ 2173 w 2594"/>
                  <a:gd name="T31" fmla="*/ 1525 h 3636"/>
                  <a:gd name="T32" fmla="*/ 2521 w 2594"/>
                  <a:gd name="T33" fmla="*/ 1609 h 3636"/>
                  <a:gd name="T34" fmla="*/ 2498 w 2594"/>
                  <a:gd name="T35" fmla="*/ 1284 h 3636"/>
                  <a:gd name="T36" fmla="*/ 2457 w 2594"/>
                  <a:gd name="T37" fmla="*/ 1109 h 3636"/>
                  <a:gd name="T38" fmla="*/ 2394 w 2594"/>
                  <a:gd name="T39" fmla="*/ 891 h 3636"/>
                  <a:gd name="T40" fmla="*/ 2355 w 2594"/>
                  <a:gd name="T41" fmla="*/ 786 h 3636"/>
                  <a:gd name="T42" fmla="*/ 2259 w 2594"/>
                  <a:gd name="T43" fmla="*/ 606 h 3636"/>
                  <a:gd name="T44" fmla="*/ 2207 w 2594"/>
                  <a:gd name="T45" fmla="*/ 512 h 3636"/>
                  <a:gd name="T46" fmla="*/ 1985 w 2594"/>
                  <a:gd name="T47" fmla="*/ 175 h 3636"/>
                  <a:gd name="T48" fmla="*/ 1876 w 2594"/>
                  <a:gd name="T49" fmla="*/ 67 h 3636"/>
                  <a:gd name="T50" fmla="*/ 1639 w 2594"/>
                  <a:gd name="T51" fmla="*/ 170 h 3636"/>
                  <a:gd name="T52" fmla="*/ 1266 w 2594"/>
                  <a:gd name="T53" fmla="*/ 612 h 3636"/>
                  <a:gd name="T54" fmla="*/ 1242 w 2594"/>
                  <a:gd name="T55" fmla="*/ 675 h 3636"/>
                  <a:gd name="T56" fmla="*/ 1246 w 2594"/>
                  <a:gd name="T57" fmla="*/ 741 h 3636"/>
                  <a:gd name="T58" fmla="*/ 1576 w 2594"/>
                  <a:gd name="T59" fmla="*/ 969 h 3636"/>
                  <a:gd name="T60" fmla="*/ 1390 w 2594"/>
                  <a:gd name="T61" fmla="*/ 1423 h 3636"/>
                  <a:gd name="T62" fmla="*/ 1373 w 2594"/>
                  <a:gd name="T63" fmla="*/ 1442 h 3636"/>
                  <a:gd name="T64" fmla="*/ 1052 w 2594"/>
                  <a:gd name="T65" fmla="*/ 1519 h 3636"/>
                  <a:gd name="T66" fmla="*/ 821 w 2594"/>
                  <a:gd name="T67" fmla="*/ 1199 h 3636"/>
                  <a:gd name="T68" fmla="*/ 349 w 2594"/>
                  <a:gd name="T69" fmla="*/ 1435 h 3636"/>
                  <a:gd name="T70" fmla="*/ 173 w 2594"/>
                  <a:gd name="T71" fmla="*/ 1623 h 3636"/>
                  <a:gd name="T72" fmla="*/ 6 w 2594"/>
                  <a:gd name="T73" fmla="*/ 1823 h 3636"/>
                  <a:gd name="T74" fmla="*/ 173 w 2594"/>
                  <a:gd name="T75" fmla="*/ 1998 h 3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594" h="3636">
                    <a:moveTo>
                      <a:pt x="173" y="1998"/>
                    </a:moveTo>
                    <a:cubicBezTo>
                      <a:pt x="239" y="2056"/>
                      <a:pt x="288" y="2104"/>
                      <a:pt x="350" y="2161"/>
                    </a:cubicBezTo>
                    <a:cubicBezTo>
                      <a:pt x="475" y="2276"/>
                      <a:pt x="874" y="2693"/>
                      <a:pt x="474" y="2740"/>
                    </a:cubicBezTo>
                    <a:cubicBezTo>
                      <a:pt x="368" y="2752"/>
                      <a:pt x="272" y="2769"/>
                      <a:pt x="265" y="2864"/>
                    </a:cubicBezTo>
                    <a:cubicBezTo>
                      <a:pt x="256" y="2977"/>
                      <a:pt x="327" y="3039"/>
                      <a:pt x="375" y="3093"/>
                    </a:cubicBezTo>
                    <a:cubicBezTo>
                      <a:pt x="431" y="3155"/>
                      <a:pt x="561" y="3189"/>
                      <a:pt x="646" y="3185"/>
                    </a:cubicBezTo>
                    <a:cubicBezTo>
                      <a:pt x="661" y="3164"/>
                      <a:pt x="672" y="3141"/>
                      <a:pt x="705" y="3136"/>
                    </a:cubicBezTo>
                    <a:cubicBezTo>
                      <a:pt x="780" y="2776"/>
                      <a:pt x="1178" y="2989"/>
                      <a:pt x="1330" y="3130"/>
                    </a:cubicBezTo>
                    <a:lnTo>
                      <a:pt x="1596" y="3386"/>
                    </a:lnTo>
                    <a:cubicBezTo>
                      <a:pt x="1772" y="3564"/>
                      <a:pt x="1753" y="3635"/>
                      <a:pt x="1871" y="3636"/>
                    </a:cubicBezTo>
                    <a:cubicBezTo>
                      <a:pt x="1897" y="3580"/>
                      <a:pt x="1995" y="3399"/>
                      <a:pt x="2069" y="3384"/>
                    </a:cubicBezTo>
                    <a:cubicBezTo>
                      <a:pt x="2092" y="3339"/>
                      <a:pt x="2114" y="3306"/>
                      <a:pt x="2140" y="3263"/>
                    </a:cubicBezTo>
                    <a:lnTo>
                      <a:pt x="2224" y="3128"/>
                    </a:lnTo>
                    <a:cubicBezTo>
                      <a:pt x="2313" y="2984"/>
                      <a:pt x="2594" y="2521"/>
                      <a:pt x="2483" y="2351"/>
                    </a:cubicBezTo>
                    <a:cubicBezTo>
                      <a:pt x="2423" y="2259"/>
                      <a:pt x="2331" y="2321"/>
                      <a:pt x="2170" y="2246"/>
                    </a:cubicBezTo>
                    <a:cubicBezTo>
                      <a:pt x="1856" y="2102"/>
                      <a:pt x="1958" y="1609"/>
                      <a:pt x="2173" y="1525"/>
                    </a:cubicBezTo>
                    <a:cubicBezTo>
                      <a:pt x="2321" y="1468"/>
                      <a:pt x="2324" y="1631"/>
                      <a:pt x="2521" y="1609"/>
                    </a:cubicBezTo>
                    <a:cubicBezTo>
                      <a:pt x="2526" y="1523"/>
                      <a:pt x="2525" y="1357"/>
                      <a:pt x="2498" y="1284"/>
                    </a:cubicBezTo>
                    <a:cubicBezTo>
                      <a:pt x="2451" y="1156"/>
                      <a:pt x="2483" y="1231"/>
                      <a:pt x="2457" y="1109"/>
                    </a:cubicBezTo>
                    <a:cubicBezTo>
                      <a:pt x="2446" y="1057"/>
                      <a:pt x="2416" y="941"/>
                      <a:pt x="2394" y="891"/>
                    </a:cubicBezTo>
                    <a:cubicBezTo>
                      <a:pt x="2379" y="855"/>
                      <a:pt x="2371" y="819"/>
                      <a:pt x="2355" y="786"/>
                    </a:cubicBezTo>
                    <a:cubicBezTo>
                      <a:pt x="2313" y="702"/>
                      <a:pt x="2298" y="716"/>
                      <a:pt x="2259" y="606"/>
                    </a:cubicBezTo>
                    <a:cubicBezTo>
                      <a:pt x="2239" y="551"/>
                      <a:pt x="2229" y="557"/>
                      <a:pt x="2207" y="512"/>
                    </a:cubicBezTo>
                    <a:cubicBezTo>
                      <a:pt x="2145" y="386"/>
                      <a:pt x="2076" y="280"/>
                      <a:pt x="1985" y="175"/>
                    </a:cubicBezTo>
                    <a:lnTo>
                      <a:pt x="1876" y="67"/>
                    </a:lnTo>
                    <a:cubicBezTo>
                      <a:pt x="1808" y="0"/>
                      <a:pt x="1766" y="52"/>
                      <a:pt x="1639" y="170"/>
                    </a:cubicBezTo>
                    <a:cubicBezTo>
                      <a:pt x="1529" y="273"/>
                      <a:pt x="1319" y="478"/>
                      <a:pt x="1266" y="612"/>
                    </a:cubicBezTo>
                    <a:lnTo>
                      <a:pt x="1242" y="675"/>
                    </a:lnTo>
                    <a:cubicBezTo>
                      <a:pt x="1229" y="728"/>
                      <a:pt x="1243" y="730"/>
                      <a:pt x="1246" y="741"/>
                    </a:cubicBezTo>
                    <a:cubicBezTo>
                      <a:pt x="1266" y="805"/>
                      <a:pt x="1508" y="772"/>
                      <a:pt x="1576" y="969"/>
                    </a:cubicBezTo>
                    <a:cubicBezTo>
                      <a:pt x="1641" y="1158"/>
                      <a:pt x="1488" y="1322"/>
                      <a:pt x="1390" y="1423"/>
                    </a:cubicBezTo>
                    <a:lnTo>
                      <a:pt x="1373" y="1442"/>
                    </a:lnTo>
                    <a:cubicBezTo>
                      <a:pt x="1337" y="1475"/>
                      <a:pt x="1171" y="1559"/>
                      <a:pt x="1052" y="1519"/>
                    </a:cubicBezTo>
                    <a:cubicBezTo>
                      <a:pt x="870" y="1459"/>
                      <a:pt x="907" y="1232"/>
                      <a:pt x="821" y="1199"/>
                    </a:cubicBezTo>
                    <a:cubicBezTo>
                      <a:pt x="623" y="1163"/>
                      <a:pt x="436" y="1350"/>
                      <a:pt x="349" y="1435"/>
                    </a:cubicBezTo>
                    <a:cubicBezTo>
                      <a:pt x="285" y="1497"/>
                      <a:pt x="234" y="1558"/>
                      <a:pt x="173" y="1623"/>
                    </a:cubicBezTo>
                    <a:cubicBezTo>
                      <a:pt x="157" y="1639"/>
                      <a:pt x="8" y="1804"/>
                      <a:pt x="6" y="1823"/>
                    </a:cubicBezTo>
                    <a:cubicBezTo>
                      <a:pt x="0" y="1867"/>
                      <a:pt x="115" y="1948"/>
                      <a:pt x="173" y="1998"/>
                    </a:cubicBezTo>
                    <a:close/>
                  </a:path>
                </a:pathLst>
              </a:custGeom>
              <a:solidFill>
                <a:srgbClr val="FF010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HN" sz="1350"/>
              </a:p>
            </p:txBody>
          </p:sp>
          <p:sp>
            <p:nvSpPr>
              <p:cNvPr id="82" name="Freeform 10"/>
              <p:cNvSpPr>
                <a:spLocks/>
              </p:cNvSpPr>
              <p:nvPr/>
            </p:nvSpPr>
            <p:spPr bwMode="auto">
              <a:xfrm rot="2700000">
                <a:off x="2929502" y="3509291"/>
                <a:ext cx="1148472" cy="826031"/>
              </a:xfrm>
              <a:custGeom>
                <a:avLst/>
                <a:gdLst>
                  <a:gd name="T0" fmla="*/ 2017 w 3698"/>
                  <a:gd name="T1" fmla="*/ 2452 h 2661"/>
                  <a:gd name="T2" fmla="*/ 2158 w 3698"/>
                  <a:gd name="T3" fmla="*/ 2301 h 2661"/>
                  <a:gd name="T4" fmla="*/ 2306 w 3698"/>
                  <a:gd name="T5" fmla="*/ 2160 h 2661"/>
                  <a:gd name="T6" fmla="*/ 2385 w 3698"/>
                  <a:gd name="T7" fmla="*/ 2093 h 2661"/>
                  <a:gd name="T8" fmla="*/ 2425 w 3698"/>
                  <a:gd name="T9" fmla="*/ 2062 h 2661"/>
                  <a:gd name="T10" fmla="*/ 2686 w 3698"/>
                  <a:gd name="T11" fmla="*/ 1943 h 2661"/>
                  <a:gd name="T12" fmla="*/ 2998 w 3698"/>
                  <a:gd name="T13" fmla="*/ 2216 h 2661"/>
                  <a:gd name="T14" fmla="*/ 3377 w 3698"/>
                  <a:gd name="T15" fmla="*/ 2090 h 2661"/>
                  <a:gd name="T16" fmla="*/ 3399 w 3698"/>
                  <a:gd name="T17" fmla="*/ 2040 h 2661"/>
                  <a:gd name="T18" fmla="*/ 3427 w 3698"/>
                  <a:gd name="T19" fmla="*/ 1996 h 2661"/>
                  <a:gd name="T20" fmla="*/ 3246 w 3698"/>
                  <a:gd name="T21" fmla="*/ 1757 h 2661"/>
                  <a:gd name="T22" fmla="*/ 3092 w 3698"/>
                  <a:gd name="T23" fmla="*/ 1479 h 2661"/>
                  <a:gd name="T24" fmla="*/ 3109 w 3698"/>
                  <a:gd name="T25" fmla="*/ 1447 h 2661"/>
                  <a:gd name="T26" fmla="*/ 3256 w 3698"/>
                  <a:gd name="T27" fmla="*/ 1232 h 2661"/>
                  <a:gd name="T28" fmla="*/ 3625 w 3698"/>
                  <a:gd name="T29" fmla="*/ 863 h 2661"/>
                  <a:gd name="T30" fmla="*/ 3693 w 3698"/>
                  <a:gd name="T31" fmla="*/ 782 h 2661"/>
                  <a:gd name="T32" fmla="*/ 3465 w 3698"/>
                  <a:gd name="T33" fmla="*/ 572 h 2661"/>
                  <a:gd name="T34" fmla="*/ 3385 w 3698"/>
                  <a:gd name="T35" fmla="*/ 508 h 2661"/>
                  <a:gd name="T36" fmla="*/ 3013 w 3698"/>
                  <a:gd name="T37" fmla="*/ 288 h 2661"/>
                  <a:gd name="T38" fmla="*/ 2815 w 3698"/>
                  <a:gd name="T39" fmla="*/ 200 h 2661"/>
                  <a:gd name="T40" fmla="*/ 2589 w 3698"/>
                  <a:gd name="T41" fmla="*/ 132 h 2661"/>
                  <a:gd name="T42" fmla="*/ 2133 w 3698"/>
                  <a:gd name="T43" fmla="*/ 120 h 2661"/>
                  <a:gd name="T44" fmla="*/ 2207 w 3698"/>
                  <a:gd name="T45" fmla="*/ 332 h 2661"/>
                  <a:gd name="T46" fmla="*/ 1514 w 3698"/>
                  <a:gd name="T47" fmla="*/ 538 h 2661"/>
                  <a:gd name="T48" fmla="*/ 1536 w 3698"/>
                  <a:gd name="T49" fmla="*/ 202 h 2661"/>
                  <a:gd name="T50" fmla="*/ 1572 w 3698"/>
                  <a:gd name="T51" fmla="*/ 104 h 2661"/>
                  <a:gd name="T52" fmla="*/ 1032 w 3698"/>
                  <a:gd name="T53" fmla="*/ 184 h 2661"/>
                  <a:gd name="T54" fmla="*/ 720 w 3698"/>
                  <a:gd name="T55" fmla="*/ 308 h 2661"/>
                  <a:gd name="T56" fmla="*/ 462 w 3698"/>
                  <a:gd name="T57" fmla="*/ 460 h 2661"/>
                  <a:gd name="T58" fmla="*/ 369 w 3698"/>
                  <a:gd name="T59" fmla="*/ 514 h 2661"/>
                  <a:gd name="T60" fmla="*/ 135 w 3698"/>
                  <a:gd name="T61" fmla="*/ 704 h 2661"/>
                  <a:gd name="T62" fmla="*/ 182 w 3698"/>
                  <a:gd name="T63" fmla="*/ 962 h 2661"/>
                  <a:gd name="T64" fmla="*/ 244 w 3698"/>
                  <a:gd name="T65" fmla="*/ 1044 h 2661"/>
                  <a:gd name="T66" fmla="*/ 658 w 3698"/>
                  <a:gd name="T67" fmla="*/ 1383 h 2661"/>
                  <a:gd name="T68" fmla="*/ 984 w 3698"/>
                  <a:gd name="T69" fmla="*/ 1176 h 2661"/>
                  <a:gd name="T70" fmla="*/ 1337 w 3698"/>
                  <a:gd name="T71" fmla="*/ 1765 h 2661"/>
                  <a:gd name="T72" fmla="*/ 1261 w 3698"/>
                  <a:gd name="T73" fmla="*/ 2014 h 2661"/>
                  <a:gd name="T74" fmla="*/ 1773 w 3698"/>
                  <a:gd name="T75" fmla="*/ 2544 h 2661"/>
                  <a:gd name="T76" fmla="*/ 2017 w 3698"/>
                  <a:gd name="T77" fmla="*/ 2452 h 26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698" h="2661">
                    <a:moveTo>
                      <a:pt x="2017" y="2452"/>
                    </a:moveTo>
                    <a:cubicBezTo>
                      <a:pt x="2064" y="2401"/>
                      <a:pt x="2108" y="2359"/>
                      <a:pt x="2158" y="2301"/>
                    </a:cubicBezTo>
                    <a:cubicBezTo>
                      <a:pt x="2197" y="2255"/>
                      <a:pt x="2261" y="2202"/>
                      <a:pt x="2306" y="2160"/>
                    </a:cubicBezTo>
                    <a:cubicBezTo>
                      <a:pt x="2330" y="2137"/>
                      <a:pt x="2354" y="2120"/>
                      <a:pt x="2385" y="2093"/>
                    </a:cubicBezTo>
                    <a:cubicBezTo>
                      <a:pt x="2405" y="2077"/>
                      <a:pt x="2406" y="2075"/>
                      <a:pt x="2425" y="2062"/>
                    </a:cubicBezTo>
                    <a:cubicBezTo>
                      <a:pt x="2497" y="2015"/>
                      <a:pt x="2583" y="1955"/>
                      <a:pt x="2686" y="1943"/>
                    </a:cubicBezTo>
                    <a:cubicBezTo>
                      <a:pt x="2961" y="1910"/>
                      <a:pt x="2947" y="2144"/>
                      <a:pt x="2998" y="2216"/>
                    </a:cubicBezTo>
                    <a:cubicBezTo>
                      <a:pt x="3095" y="2354"/>
                      <a:pt x="3309" y="2208"/>
                      <a:pt x="3377" y="2090"/>
                    </a:cubicBezTo>
                    <a:cubicBezTo>
                      <a:pt x="3390" y="2067"/>
                      <a:pt x="3389" y="2059"/>
                      <a:pt x="3399" y="2040"/>
                    </a:cubicBezTo>
                    <a:cubicBezTo>
                      <a:pt x="3419" y="2003"/>
                      <a:pt x="3405" y="2046"/>
                      <a:pt x="3427" y="1996"/>
                    </a:cubicBezTo>
                    <a:cubicBezTo>
                      <a:pt x="3481" y="1875"/>
                      <a:pt x="3392" y="1784"/>
                      <a:pt x="3246" y="1757"/>
                    </a:cubicBezTo>
                    <a:cubicBezTo>
                      <a:pt x="3088" y="1729"/>
                      <a:pt x="3040" y="1590"/>
                      <a:pt x="3092" y="1479"/>
                    </a:cubicBezTo>
                    <a:lnTo>
                      <a:pt x="3109" y="1447"/>
                    </a:lnTo>
                    <a:cubicBezTo>
                      <a:pt x="3150" y="1368"/>
                      <a:pt x="3201" y="1293"/>
                      <a:pt x="3256" y="1232"/>
                    </a:cubicBezTo>
                    <a:cubicBezTo>
                      <a:pt x="3403" y="1072"/>
                      <a:pt x="3460" y="1006"/>
                      <a:pt x="3625" y="863"/>
                    </a:cubicBezTo>
                    <a:cubicBezTo>
                      <a:pt x="3649" y="842"/>
                      <a:pt x="3690" y="819"/>
                      <a:pt x="3693" y="782"/>
                    </a:cubicBezTo>
                    <a:cubicBezTo>
                      <a:pt x="3698" y="726"/>
                      <a:pt x="3512" y="608"/>
                      <a:pt x="3465" y="572"/>
                    </a:cubicBezTo>
                    <a:cubicBezTo>
                      <a:pt x="3438" y="551"/>
                      <a:pt x="3420" y="534"/>
                      <a:pt x="3385" y="508"/>
                    </a:cubicBezTo>
                    <a:cubicBezTo>
                      <a:pt x="3291" y="437"/>
                      <a:pt x="3123" y="343"/>
                      <a:pt x="3013" y="288"/>
                    </a:cubicBezTo>
                    <a:cubicBezTo>
                      <a:pt x="2975" y="269"/>
                      <a:pt x="2851" y="209"/>
                      <a:pt x="2815" y="200"/>
                    </a:cubicBezTo>
                    <a:cubicBezTo>
                      <a:pt x="2727" y="179"/>
                      <a:pt x="2672" y="153"/>
                      <a:pt x="2589" y="132"/>
                    </a:cubicBezTo>
                    <a:cubicBezTo>
                      <a:pt x="2486" y="106"/>
                      <a:pt x="2160" y="0"/>
                      <a:pt x="2133" y="120"/>
                    </a:cubicBezTo>
                    <a:cubicBezTo>
                      <a:pt x="2121" y="170"/>
                      <a:pt x="2190" y="290"/>
                      <a:pt x="2207" y="332"/>
                    </a:cubicBezTo>
                    <a:cubicBezTo>
                      <a:pt x="2347" y="694"/>
                      <a:pt x="1726" y="797"/>
                      <a:pt x="1514" y="538"/>
                    </a:cubicBezTo>
                    <a:cubicBezTo>
                      <a:pt x="1444" y="454"/>
                      <a:pt x="1451" y="312"/>
                      <a:pt x="1536" y="202"/>
                    </a:cubicBezTo>
                    <a:cubicBezTo>
                      <a:pt x="1563" y="168"/>
                      <a:pt x="1575" y="155"/>
                      <a:pt x="1572" y="104"/>
                    </a:cubicBezTo>
                    <a:cubicBezTo>
                      <a:pt x="1484" y="39"/>
                      <a:pt x="1097" y="138"/>
                      <a:pt x="1032" y="184"/>
                    </a:cubicBezTo>
                    <a:cubicBezTo>
                      <a:pt x="988" y="214"/>
                      <a:pt x="842" y="254"/>
                      <a:pt x="720" y="308"/>
                    </a:cubicBezTo>
                    <a:lnTo>
                      <a:pt x="462" y="460"/>
                    </a:lnTo>
                    <a:cubicBezTo>
                      <a:pt x="422" y="489"/>
                      <a:pt x="408" y="489"/>
                      <a:pt x="369" y="514"/>
                    </a:cubicBezTo>
                    <a:cubicBezTo>
                      <a:pt x="338" y="534"/>
                      <a:pt x="162" y="675"/>
                      <a:pt x="135" y="704"/>
                    </a:cubicBezTo>
                    <a:cubicBezTo>
                      <a:pt x="50" y="798"/>
                      <a:pt x="0" y="772"/>
                      <a:pt x="182" y="962"/>
                    </a:cubicBezTo>
                    <a:cubicBezTo>
                      <a:pt x="213" y="994"/>
                      <a:pt x="218" y="1014"/>
                      <a:pt x="244" y="1044"/>
                    </a:cubicBezTo>
                    <a:cubicBezTo>
                      <a:pt x="317" y="1129"/>
                      <a:pt x="554" y="1344"/>
                      <a:pt x="658" y="1383"/>
                    </a:cubicBezTo>
                    <a:cubicBezTo>
                      <a:pt x="911" y="1477"/>
                      <a:pt x="826" y="1294"/>
                      <a:pt x="984" y="1176"/>
                    </a:cubicBezTo>
                    <a:cubicBezTo>
                      <a:pt x="1304" y="936"/>
                      <a:pt x="1755" y="1621"/>
                      <a:pt x="1337" y="1765"/>
                    </a:cubicBezTo>
                    <a:cubicBezTo>
                      <a:pt x="1310" y="1774"/>
                      <a:pt x="1076" y="1783"/>
                      <a:pt x="1261" y="2014"/>
                    </a:cubicBezTo>
                    <a:cubicBezTo>
                      <a:pt x="1419" y="2212"/>
                      <a:pt x="1584" y="2382"/>
                      <a:pt x="1773" y="2544"/>
                    </a:cubicBezTo>
                    <a:cubicBezTo>
                      <a:pt x="1910" y="2661"/>
                      <a:pt x="1885" y="2596"/>
                      <a:pt x="2017" y="2452"/>
                    </a:cubicBezTo>
                    <a:close/>
                  </a:path>
                </a:pathLst>
              </a:custGeom>
              <a:solidFill>
                <a:srgbClr val="0A146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HN" sz="1350"/>
              </a:p>
            </p:txBody>
          </p:sp>
        </p:grpSp>
      </p:grpSp>
      <p:pic>
        <p:nvPicPr>
          <p:cNvPr id="98" name="Imagen 9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5209" y="4028203"/>
            <a:ext cx="723306" cy="73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202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upo 46"/>
          <p:cNvGrpSpPr/>
          <p:nvPr/>
        </p:nvGrpSpPr>
        <p:grpSpPr>
          <a:xfrm>
            <a:off x="1" y="0"/>
            <a:ext cx="160265" cy="6857999"/>
            <a:chOff x="15628" y="1200341"/>
            <a:chExt cx="154800" cy="4551966"/>
          </a:xfrm>
        </p:grpSpPr>
        <p:sp>
          <p:nvSpPr>
            <p:cNvPr id="57" name="Rectángulo 56"/>
            <p:cNvSpPr/>
            <p:nvPr/>
          </p:nvSpPr>
          <p:spPr>
            <a:xfrm>
              <a:off x="15628" y="1200341"/>
              <a:ext cx="154800" cy="2275723"/>
            </a:xfrm>
            <a:prstGeom prst="rect">
              <a:avLst/>
            </a:prstGeom>
            <a:solidFill>
              <a:srgbClr val="FCC7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HN"/>
            </a:p>
          </p:txBody>
        </p:sp>
        <p:sp>
          <p:nvSpPr>
            <p:cNvPr id="58" name="Rectángulo 57"/>
            <p:cNvSpPr/>
            <p:nvPr/>
          </p:nvSpPr>
          <p:spPr>
            <a:xfrm>
              <a:off x="15628" y="3476064"/>
              <a:ext cx="154800" cy="1151116"/>
            </a:xfrm>
            <a:prstGeom prst="rect">
              <a:avLst/>
            </a:prstGeom>
            <a:solidFill>
              <a:srgbClr val="0A14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HN"/>
            </a:p>
          </p:txBody>
        </p:sp>
        <p:sp>
          <p:nvSpPr>
            <p:cNvPr id="59" name="Rectángulo 58"/>
            <p:cNvSpPr/>
            <p:nvPr/>
          </p:nvSpPr>
          <p:spPr>
            <a:xfrm>
              <a:off x="15628" y="4627180"/>
              <a:ext cx="154800" cy="1125127"/>
            </a:xfrm>
            <a:prstGeom prst="rect">
              <a:avLst/>
            </a:prstGeom>
            <a:solidFill>
              <a:srgbClr val="FF0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HN"/>
            </a:p>
          </p:txBody>
        </p:sp>
      </p:grpSp>
      <p:sp>
        <p:nvSpPr>
          <p:cNvPr id="41" name="Redondear rectángulo de esquina diagonal 40"/>
          <p:cNvSpPr/>
          <p:nvPr/>
        </p:nvSpPr>
        <p:spPr>
          <a:xfrm rot="5400000">
            <a:off x="4599570" y="1491744"/>
            <a:ext cx="6026004" cy="3051236"/>
          </a:xfrm>
          <a:prstGeom prst="round2DiagRect">
            <a:avLst>
              <a:gd name="adj1" fmla="val 0"/>
              <a:gd name="adj2" fmla="val 0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47000">
                <a:schemeClr val="bg1">
                  <a:lumMod val="85000"/>
                </a:schemeClr>
              </a:gs>
              <a:gs pos="89000">
                <a:schemeClr val="bg1">
                  <a:lumMod val="6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grpSp>
        <p:nvGrpSpPr>
          <p:cNvPr id="84" name="Grupo 83"/>
          <p:cNvGrpSpPr/>
          <p:nvPr/>
        </p:nvGrpSpPr>
        <p:grpSpPr>
          <a:xfrm>
            <a:off x="7806715" y="5525106"/>
            <a:ext cx="1337285" cy="1332893"/>
            <a:chOff x="3073373" y="807310"/>
            <a:chExt cx="6070627" cy="6050689"/>
          </a:xfrm>
        </p:grpSpPr>
        <p:sp>
          <p:nvSpPr>
            <p:cNvPr id="85" name="Rectángulo 84"/>
            <p:cNvSpPr/>
            <p:nvPr/>
          </p:nvSpPr>
          <p:spPr>
            <a:xfrm>
              <a:off x="5395064" y="3096472"/>
              <a:ext cx="3748936" cy="376152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HN"/>
            </a:p>
          </p:txBody>
        </p:sp>
        <p:sp>
          <p:nvSpPr>
            <p:cNvPr id="86" name="Rectángulo 85"/>
            <p:cNvSpPr/>
            <p:nvPr/>
          </p:nvSpPr>
          <p:spPr>
            <a:xfrm>
              <a:off x="3073373" y="3100937"/>
              <a:ext cx="2287266" cy="229437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HN"/>
            </a:p>
          </p:txBody>
        </p:sp>
        <p:sp>
          <p:nvSpPr>
            <p:cNvPr id="87" name="Rectángulo 86"/>
            <p:cNvSpPr/>
            <p:nvPr/>
          </p:nvSpPr>
          <p:spPr>
            <a:xfrm>
              <a:off x="5388878" y="807310"/>
              <a:ext cx="2271095" cy="226285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HN"/>
            </a:p>
          </p:txBody>
        </p:sp>
        <p:sp>
          <p:nvSpPr>
            <p:cNvPr id="88" name="Rectángulo 87"/>
            <p:cNvSpPr/>
            <p:nvPr/>
          </p:nvSpPr>
          <p:spPr>
            <a:xfrm>
              <a:off x="3680120" y="1404788"/>
              <a:ext cx="1662693" cy="166537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HN"/>
            </a:p>
          </p:txBody>
        </p:sp>
        <p:grpSp>
          <p:nvGrpSpPr>
            <p:cNvPr id="89" name="Grupo 88"/>
            <p:cNvGrpSpPr/>
            <p:nvPr/>
          </p:nvGrpSpPr>
          <p:grpSpPr>
            <a:xfrm>
              <a:off x="4479850" y="2209882"/>
              <a:ext cx="1775803" cy="1756215"/>
              <a:chOff x="2307578" y="3348071"/>
              <a:chExt cx="1775803" cy="1756215"/>
            </a:xfrm>
          </p:grpSpPr>
          <p:sp>
            <p:nvSpPr>
              <p:cNvPr id="90" name="Freeform 8"/>
              <p:cNvSpPr>
                <a:spLocks/>
              </p:cNvSpPr>
              <p:nvPr/>
            </p:nvSpPr>
            <p:spPr bwMode="auto">
              <a:xfrm rot="2700000">
                <a:off x="2333287" y="4131527"/>
                <a:ext cx="1139415" cy="806104"/>
              </a:xfrm>
              <a:custGeom>
                <a:avLst/>
                <a:gdLst>
                  <a:gd name="T0" fmla="*/ 764 w 3669"/>
                  <a:gd name="T1" fmla="*/ 443 h 2595"/>
                  <a:gd name="T2" fmla="*/ 582 w 3669"/>
                  <a:gd name="T3" fmla="*/ 522 h 2595"/>
                  <a:gd name="T4" fmla="*/ 498 w 3669"/>
                  <a:gd name="T5" fmla="*/ 740 h 2595"/>
                  <a:gd name="T6" fmla="*/ 740 w 3669"/>
                  <a:gd name="T7" fmla="*/ 885 h 2595"/>
                  <a:gd name="T8" fmla="*/ 521 w 3669"/>
                  <a:gd name="T9" fmla="*/ 1356 h 2595"/>
                  <a:gd name="T10" fmla="*/ 467 w 3669"/>
                  <a:gd name="T11" fmla="*/ 1412 h 2595"/>
                  <a:gd name="T12" fmla="*/ 410 w 3669"/>
                  <a:gd name="T13" fmla="*/ 1491 h 2595"/>
                  <a:gd name="T14" fmla="*/ 316 w 3669"/>
                  <a:gd name="T15" fmla="*/ 1564 h 2595"/>
                  <a:gd name="T16" fmla="*/ 121 w 3669"/>
                  <a:gd name="T17" fmla="*/ 1744 h 2595"/>
                  <a:gd name="T18" fmla="*/ 70 w 3669"/>
                  <a:gd name="T19" fmla="*/ 1906 h 2595"/>
                  <a:gd name="T20" fmla="*/ 264 w 3669"/>
                  <a:gd name="T21" fmla="*/ 2048 h 2595"/>
                  <a:gd name="T22" fmla="*/ 290 w 3669"/>
                  <a:gd name="T23" fmla="*/ 2085 h 2595"/>
                  <a:gd name="T24" fmla="*/ 325 w 3669"/>
                  <a:gd name="T25" fmla="*/ 2112 h 2595"/>
                  <a:gd name="T26" fmla="*/ 393 w 3669"/>
                  <a:gd name="T27" fmla="*/ 2157 h 2595"/>
                  <a:gd name="T28" fmla="*/ 810 w 3669"/>
                  <a:gd name="T29" fmla="*/ 2386 h 2595"/>
                  <a:gd name="T30" fmla="*/ 929 w 3669"/>
                  <a:gd name="T31" fmla="*/ 2426 h 2595"/>
                  <a:gd name="T32" fmla="*/ 1333 w 3669"/>
                  <a:gd name="T33" fmla="*/ 2538 h 2595"/>
                  <a:gd name="T34" fmla="*/ 1388 w 3669"/>
                  <a:gd name="T35" fmla="*/ 2552 h 2595"/>
                  <a:gd name="T36" fmla="*/ 1516 w 3669"/>
                  <a:gd name="T37" fmla="*/ 2583 h 2595"/>
                  <a:gd name="T38" fmla="*/ 1535 w 3669"/>
                  <a:gd name="T39" fmla="*/ 2079 h 2595"/>
                  <a:gd name="T40" fmla="*/ 1976 w 3669"/>
                  <a:gd name="T41" fmla="*/ 1963 h 2595"/>
                  <a:gd name="T42" fmla="*/ 2042 w 3669"/>
                  <a:gd name="T43" fmla="*/ 1987 h 2595"/>
                  <a:gd name="T44" fmla="*/ 2105 w 3669"/>
                  <a:gd name="T45" fmla="*/ 2064 h 2595"/>
                  <a:gd name="T46" fmla="*/ 2159 w 3669"/>
                  <a:gd name="T47" fmla="*/ 2153 h 2595"/>
                  <a:gd name="T48" fmla="*/ 2171 w 3669"/>
                  <a:gd name="T49" fmla="*/ 2331 h 2595"/>
                  <a:gd name="T50" fmla="*/ 2124 w 3669"/>
                  <a:gd name="T51" fmla="*/ 2506 h 2595"/>
                  <a:gd name="T52" fmla="*/ 2552 w 3669"/>
                  <a:gd name="T53" fmla="*/ 2516 h 2595"/>
                  <a:gd name="T54" fmla="*/ 2689 w 3669"/>
                  <a:gd name="T55" fmla="*/ 2484 h 2595"/>
                  <a:gd name="T56" fmla="*/ 2890 w 3669"/>
                  <a:gd name="T57" fmla="*/ 2369 h 2595"/>
                  <a:gd name="T58" fmla="*/ 2926 w 3669"/>
                  <a:gd name="T59" fmla="*/ 2344 h 2595"/>
                  <a:gd name="T60" fmla="*/ 3020 w 3669"/>
                  <a:gd name="T61" fmla="*/ 2306 h 2595"/>
                  <a:gd name="T62" fmla="*/ 3339 w 3669"/>
                  <a:gd name="T63" fmla="*/ 2105 h 2595"/>
                  <a:gd name="T64" fmla="*/ 3342 w 3669"/>
                  <a:gd name="T65" fmla="*/ 2105 h 2595"/>
                  <a:gd name="T66" fmla="*/ 3417 w 3669"/>
                  <a:gd name="T67" fmla="*/ 2060 h 2595"/>
                  <a:gd name="T68" fmla="*/ 3617 w 3669"/>
                  <a:gd name="T69" fmla="*/ 1908 h 2595"/>
                  <a:gd name="T70" fmla="*/ 3648 w 3669"/>
                  <a:gd name="T71" fmla="*/ 1797 h 2595"/>
                  <a:gd name="T72" fmla="*/ 3602 w 3669"/>
                  <a:gd name="T73" fmla="*/ 1720 h 2595"/>
                  <a:gd name="T74" fmla="*/ 3470 w 3669"/>
                  <a:gd name="T75" fmla="*/ 1599 h 2595"/>
                  <a:gd name="T76" fmla="*/ 3458 w 3669"/>
                  <a:gd name="T77" fmla="*/ 1580 h 2595"/>
                  <a:gd name="T78" fmla="*/ 3443 w 3669"/>
                  <a:gd name="T79" fmla="*/ 1552 h 2595"/>
                  <a:gd name="T80" fmla="*/ 3326 w 3669"/>
                  <a:gd name="T81" fmla="*/ 1436 h 2595"/>
                  <a:gd name="T82" fmla="*/ 3186 w 3669"/>
                  <a:gd name="T83" fmla="*/ 1321 h 2595"/>
                  <a:gd name="T84" fmla="*/ 2955 w 3669"/>
                  <a:gd name="T85" fmla="*/ 1174 h 2595"/>
                  <a:gd name="T86" fmla="*/ 2736 w 3669"/>
                  <a:gd name="T87" fmla="*/ 1270 h 2595"/>
                  <a:gd name="T88" fmla="*/ 2584 w 3669"/>
                  <a:gd name="T89" fmla="*/ 1371 h 2595"/>
                  <a:gd name="T90" fmla="*/ 2374 w 3669"/>
                  <a:gd name="T91" fmla="*/ 1346 h 2595"/>
                  <a:gd name="T92" fmla="*/ 2223 w 3669"/>
                  <a:gd name="T93" fmla="*/ 1231 h 2595"/>
                  <a:gd name="T94" fmla="*/ 2121 w 3669"/>
                  <a:gd name="T95" fmla="*/ 1074 h 2595"/>
                  <a:gd name="T96" fmla="*/ 2107 w 3669"/>
                  <a:gd name="T97" fmla="*/ 862 h 2595"/>
                  <a:gd name="T98" fmla="*/ 2462 w 3669"/>
                  <a:gd name="T99" fmla="*/ 693 h 2595"/>
                  <a:gd name="T100" fmla="*/ 2295 w 3669"/>
                  <a:gd name="T101" fmla="*/ 420 h 2595"/>
                  <a:gd name="T102" fmla="*/ 2216 w 3669"/>
                  <a:gd name="T103" fmla="*/ 330 h 2595"/>
                  <a:gd name="T104" fmla="*/ 1957 w 3669"/>
                  <a:gd name="T105" fmla="*/ 92 h 2595"/>
                  <a:gd name="T106" fmla="*/ 1812 w 3669"/>
                  <a:gd name="T107" fmla="*/ 43 h 2595"/>
                  <a:gd name="T108" fmla="*/ 1609 w 3669"/>
                  <a:gd name="T109" fmla="*/ 276 h 2595"/>
                  <a:gd name="T110" fmla="*/ 877 w 3669"/>
                  <a:gd name="T111" fmla="*/ 628 h 2595"/>
                  <a:gd name="T112" fmla="*/ 764 w 3669"/>
                  <a:gd name="T113" fmla="*/ 443 h 25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669" h="2595">
                    <a:moveTo>
                      <a:pt x="764" y="443"/>
                    </a:moveTo>
                    <a:cubicBezTo>
                      <a:pt x="656" y="425"/>
                      <a:pt x="632" y="471"/>
                      <a:pt x="582" y="522"/>
                    </a:cubicBezTo>
                    <a:cubicBezTo>
                      <a:pt x="516" y="588"/>
                      <a:pt x="477" y="610"/>
                      <a:pt x="498" y="740"/>
                    </a:cubicBezTo>
                    <a:cubicBezTo>
                      <a:pt x="632" y="808"/>
                      <a:pt x="637" y="751"/>
                      <a:pt x="740" y="885"/>
                    </a:cubicBezTo>
                    <a:cubicBezTo>
                      <a:pt x="752" y="1067"/>
                      <a:pt x="632" y="1230"/>
                      <a:pt x="521" y="1356"/>
                    </a:cubicBezTo>
                    <a:cubicBezTo>
                      <a:pt x="501" y="1378"/>
                      <a:pt x="488" y="1392"/>
                      <a:pt x="467" y="1412"/>
                    </a:cubicBezTo>
                    <a:cubicBezTo>
                      <a:pt x="436" y="1442"/>
                      <a:pt x="425" y="1446"/>
                      <a:pt x="410" y="1491"/>
                    </a:cubicBezTo>
                    <a:cubicBezTo>
                      <a:pt x="367" y="1524"/>
                      <a:pt x="355" y="1520"/>
                      <a:pt x="316" y="1564"/>
                    </a:cubicBezTo>
                    <a:lnTo>
                      <a:pt x="121" y="1744"/>
                    </a:lnTo>
                    <a:cubicBezTo>
                      <a:pt x="10" y="1830"/>
                      <a:pt x="0" y="1854"/>
                      <a:pt x="70" y="1906"/>
                    </a:cubicBezTo>
                    <a:cubicBezTo>
                      <a:pt x="112" y="1937"/>
                      <a:pt x="218" y="2050"/>
                      <a:pt x="264" y="2048"/>
                    </a:cubicBezTo>
                    <a:cubicBezTo>
                      <a:pt x="285" y="2090"/>
                      <a:pt x="259" y="2053"/>
                      <a:pt x="290" y="2085"/>
                    </a:cubicBezTo>
                    <a:cubicBezTo>
                      <a:pt x="300" y="2097"/>
                      <a:pt x="311" y="2103"/>
                      <a:pt x="325" y="2112"/>
                    </a:cubicBezTo>
                    <a:cubicBezTo>
                      <a:pt x="349" y="2127"/>
                      <a:pt x="369" y="2138"/>
                      <a:pt x="393" y="2157"/>
                    </a:cubicBezTo>
                    <a:cubicBezTo>
                      <a:pt x="494" y="2189"/>
                      <a:pt x="697" y="2351"/>
                      <a:pt x="810" y="2386"/>
                    </a:cubicBezTo>
                    <a:cubicBezTo>
                      <a:pt x="864" y="2404"/>
                      <a:pt x="879" y="2406"/>
                      <a:pt x="929" y="2426"/>
                    </a:cubicBezTo>
                    <a:cubicBezTo>
                      <a:pt x="1018" y="2461"/>
                      <a:pt x="1248" y="2535"/>
                      <a:pt x="1333" y="2538"/>
                    </a:cubicBezTo>
                    <a:cubicBezTo>
                      <a:pt x="1345" y="2553"/>
                      <a:pt x="1352" y="2557"/>
                      <a:pt x="1388" y="2552"/>
                    </a:cubicBezTo>
                    <a:cubicBezTo>
                      <a:pt x="1412" y="2587"/>
                      <a:pt x="1450" y="2587"/>
                      <a:pt x="1516" y="2583"/>
                    </a:cubicBezTo>
                    <a:cubicBezTo>
                      <a:pt x="1805" y="2569"/>
                      <a:pt x="1444" y="2306"/>
                      <a:pt x="1535" y="2079"/>
                    </a:cubicBezTo>
                    <a:cubicBezTo>
                      <a:pt x="1603" y="1908"/>
                      <a:pt x="1839" y="1933"/>
                      <a:pt x="1976" y="1963"/>
                    </a:cubicBezTo>
                    <a:cubicBezTo>
                      <a:pt x="2008" y="1978"/>
                      <a:pt x="2015" y="1996"/>
                      <a:pt x="2042" y="1987"/>
                    </a:cubicBezTo>
                    <a:cubicBezTo>
                      <a:pt x="2060" y="2027"/>
                      <a:pt x="2075" y="2033"/>
                      <a:pt x="2105" y="2064"/>
                    </a:cubicBezTo>
                    <a:cubicBezTo>
                      <a:pt x="2132" y="2093"/>
                      <a:pt x="2144" y="2114"/>
                      <a:pt x="2159" y="2153"/>
                    </a:cubicBezTo>
                    <a:cubicBezTo>
                      <a:pt x="2186" y="2186"/>
                      <a:pt x="2184" y="2270"/>
                      <a:pt x="2171" y="2331"/>
                    </a:cubicBezTo>
                    <a:cubicBezTo>
                      <a:pt x="2150" y="2427"/>
                      <a:pt x="2118" y="2400"/>
                      <a:pt x="2124" y="2506"/>
                    </a:cubicBezTo>
                    <a:cubicBezTo>
                      <a:pt x="2239" y="2595"/>
                      <a:pt x="2363" y="2550"/>
                      <a:pt x="2552" y="2516"/>
                    </a:cubicBezTo>
                    <a:cubicBezTo>
                      <a:pt x="2594" y="2509"/>
                      <a:pt x="2665" y="2483"/>
                      <a:pt x="2689" y="2484"/>
                    </a:cubicBezTo>
                    <a:cubicBezTo>
                      <a:pt x="2719" y="2412"/>
                      <a:pt x="2825" y="2401"/>
                      <a:pt x="2890" y="2369"/>
                    </a:cubicBezTo>
                    <a:cubicBezTo>
                      <a:pt x="2931" y="2349"/>
                      <a:pt x="2895" y="2366"/>
                      <a:pt x="2926" y="2344"/>
                    </a:cubicBezTo>
                    <a:cubicBezTo>
                      <a:pt x="2964" y="2318"/>
                      <a:pt x="2977" y="2326"/>
                      <a:pt x="3020" y="2306"/>
                    </a:cubicBezTo>
                    <a:cubicBezTo>
                      <a:pt x="3099" y="2270"/>
                      <a:pt x="3301" y="2193"/>
                      <a:pt x="3339" y="2105"/>
                    </a:cubicBezTo>
                    <a:lnTo>
                      <a:pt x="3342" y="2105"/>
                    </a:lnTo>
                    <a:lnTo>
                      <a:pt x="3417" y="2060"/>
                    </a:lnTo>
                    <a:cubicBezTo>
                      <a:pt x="3458" y="2030"/>
                      <a:pt x="3592" y="1938"/>
                      <a:pt x="3617" y="1908"/>
                    </a:cubicBezTo>
                    <a:cubicBezTo>
                      <a:pt x="3641" y="1854"/>
                      <a:pt x="3669" y="1864"/>
                      <a:pt x="3648" y="1797"/>
                    </a:cubicBezTo>
                    <a:cubicBezTo>
                      <a:pt x="3645" y="1785"/>
                      <a:pt x="3613" y="1735"/>
                      <a:pt x="3602" y="1720"/>
                    </a:cubicBezTo>
                    <a:cubicBezTo>
                      <a:pt x="3565" y="1669"/>
                      <a:pt x="3518" y="1618"/>
                      <a:pt x="3470" y="1599"/>
                    </a:cubicBezTo>
                    <a:cubicBezTo>
                      <a:pt x="3463" y="1587"/>
                      <a:pt x="3469" y="1598"/>
                      <a:pt x="3458" y="1580"/>
                    </a:cubicBezTo>
                    <a:cubicBezTo>
                      <a:pt x="3447" y="1562"/>
                      <a:pt x="3457" y="1580"/>
                      <a:pt x="3443" y="1552"/>
                    </a:cubicBezTo>
                    <a:cubicBezTo>
                      <a:pt x="3401" y="1513"/>
                      <a:pt x="3365" y="1474"/>
                      <a:pt x="3326" y="1436"/>
                    </a:cubicBezTo>
                    <a:cubicBezTo>
                      <a:pt x="3193" y="1306"/>
                      <a:pt x="3252" y="1375"/>
                      <a:pt x="3186" y="1321"/>
                    </a:cubicBezTo>
                    <a:cubicBezTo>
                      <a:pt x="3069" y="1226"/>
                      <a:pt x="3100" y="1233"/>
                      <a:pt x="2955" y="1174"/>
                    </a:cubicBezTo>
                    <a:cubicBezTo>
                      <a:pt x="2806" y="1113"/>
                      <a:pt x="2845" y="1122"/>
                      <a:pt x="2736" y="1270"/>
                    </a:cubicBezTo>
                    <a:cubicBezTo>
                      <a:pt x="2706" y="1311"/>
                      <a:pt x="2637" y="1361"/>
                      <a:pt x="2584" y="1371"/>
                    </a:cubicBezTo>
                    <a:cubicBezTo>
                      <a:pt x="2468" y="1393"/>
                      <a:pt x="2462" y="1386"/>
                      <a:pt x="2374" y="1346"/>
                    </a:cubicBezTo>
                    <a:cubicBezTo>
                      <a:pt x="2318" y="1321"/>
                      <a:pt x="2266" y="1274"/>
                      <a:pt x="2223" y="1231"/>
                    </a:cubicBezTo>
                    <a:cubicBezTo>
                      <a:pt x="2161" y="1169"/>
                      <a:pt x="2147" y="1151"/>
                      <a:pt x="2121" y="1074"/>
                    </a:cubicBezTo>
                    <a:cubicBezTo>
                      <a:pt x="2097" y="1001"/>
                      <a:pt x="2065" y="957"/>
                      <a:pt x="2107" y="862"/>
                    </a:cubicBezTo>
                    <a:cubicBezTo>
                      <a:pt x="2190" y="675"/>
                      <a:pt x="2429" y="733"/>
                      <a:pt x="2462" y="693"/>
                    </a:cubicBezTo>
                    <a:cubicBezTo>
                      <a:pt x="2536" y="621"/>
                      <a:pt x="2307" y="432"/>
                      <a:pt x="2295" y="420"/>
                    </a:cubicBezTo>
                    <a:cubicBezTo>
                      <a:pt x="2265" y="389"/>
                      <a:pt x="2243" y="360"/>
                      <a:pt x="2216" y="330"/>
                    </a:cubicBezTo>
                    <a:lnTo>
                      <a:pt x="1957" y="92"/>
                    </a:lnTo>
                    <a:cubicBezTo>
                      <a:pt x="1860" y="11"/>
                      <a:pt x="1868" y="0"/>
                      <a:pt x="1812" y="43"/>
                    </a:cubicBezTo>
                    <a:cubicBezTo>
                      <a:pt x="1786" y="63"/>
                      <a:pt x="1651" y="233"/>
                      <a:pt x="1609" y="276"/>
                    </a:cubicBezTo>
                    <a:cubicBezTo>
                      <a:pt x="1459" y="430"/>
                      <a:pt x="1045" y="902"/>
                      <a:pt x="877" y="628"/>
                    </a:cubicBezTo>
                    <a:cubicBezTo>
                      <a:pt x="833" y="556"/>
                      <a:pt x="872" y="460"/>
                      <a:pt x="764" y="443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HN" sz="1350"/>
              </a:p>
            </p:txBody>
          </p:sp>
          <p:sp>
            <p:nvSpPr>
              <p:cNvPr id="91" name="Freeform 7"/>
              <p:cNvSpPr>
                <a:spLocks/>
              </p:cNvSpPr>
              <p:nvPr/>
            </p:nvSpPr>
            <p:spPr bwMode="auto">
              <a:xfrm rot="2700000">
                <a:off x="2476045" y="3355070"/>
                <a:ext cx="820596" cy="1157529"/>
              </a:xfrm>
              <a:custGeom>
                <a:avLst/>
                <a:gdLst>
                  <a:gd name="T0" fmla="*/ 468 w 2640"/>
                  <a:gd name="T1" fmla="*/ 416 h 3722"/>
                  <a:gd name="T2" fmla="*/ 371 w 2640"/>
                  <a:gd name="T3" fmla="*/ 556 h 3722"/>
                  <a:gd name="T4" fmla="*/ 214 w 2640"/>
                  <a:gd name="T5" fmla="*/ 898 h 3722"/>
                  <a:gd name="T6" fmla="*/ 99 w 2640"/>
                  <a:gd name="T7" fmla="*/ 1268 h 3722"/>
                  <a:gd name="T8" fmla="*/ 54 w 2640"/>
                  <a:gd name="T9" fmla="*/ 1679 h 3722"/>
                  <a:gd name="T10" fmla="*/ 452 w 2640"/>
                  <a:gd name="T11" fmla="*/ 1651 h 3722"/>
                  <a:gd name="T12" fmla="*/ 636 w 2640"/>
                  <a:gd name="T13" fmla="*/ 1966 h 3722"/>
                  <a:gd name="T14" fmla="*/ 433 w 2640"/>
                  <a:gd name="T15" fmla="*/ 2261 h 3722"/>
                  <a:gd name="T16" fmla="*/ 238 w 2640"/>
                  <a:gd name="T17" fmla="*/ 2211 h 3722"/>
                  <a:gd name="T18" fmla="*/ 158 w 2640"/>
                  <a:gd name="T19" fmla="*/ 2170 h 3722"/>
                  <a:gd name="T20" fmla="*/ 93 w 2640"/>
                  <a:gd name="T21" fmla="*/ 2196 h 3722"/>
                  <a:gd name="T22" fmla="*/ 123 w 2640"/>
                  <a:gd name="T23" fmla="*/ 2423 h 3722"/>
                  <a:gd name="T24" fmla="*/ 177 w 2640"/>
                  <a:gd name="T25" fmla="*/ 2636 h 3722"/>
                  <a:gd name="T26" fmla="*/ 262 w 2640"/>
                  <a:gd name="T27" fmla="*/ 2811 h 3722"/>
                  <a:gd name="T28" fmla="*/ 503 w 2640"/>
                  <a:gd name="T29" fmla="*/ 3251 h 3722"/>
                  <a:gd name="T30" fmla="*/ 670 w 2640"/>
                  <a:gd name="T31" fmla="*/ 3484 h 3722"/>
                  <a:gd name="T32" fmla="*/ 1014 w 2640"/>
                  <a:gd name="T33" fmla="*/ 3480 h 3722"/>
                  <a:gd name="T34" fmla="*/ 1216 w 2640"/>
                  <a:gd name="T35" fmla="*/ 3294 h 3722"/>
                  <a:gd name="T36" fmla="*/ 1472 w 2640"/>
                  <a:gd name="T37" fmla="*/ 2982 h 3722"/>
                  <a:gd name="T38" fmla="*/ 1506 w 2640"/>
                  <a:gd name="T39" fmla="*/ 2862 h 3722"/>
                  <a:gd name="T40" fmla="*/ 1506 w 2640"/>
                  <a:gd name="T41" fmla="*/ 2855 h 3722"/>
                  <a:gd name="T42" fmla="*/ 1502 w 2640"/>
                  <a:gd name="T43" fmla="*/ 2839 h 3722"/>
                  <a:gd name="T44" fmla="*/ 1422 w 2640"/>
                  <a:gd name="T45" fmla="*/ 2778 h 3722"/>
                  <a:gd name="T46" fmla="*/ 1349 w 2640"/>
                  <a:gd name="T47" fmla="*/ 2744 h 3722"/>
                  <a:gd name="T48" fmla="*/ 1707 w 2640"/>
                  <a:gd name="T49" fmla="*/ 2207 h 3722"/>
                  <a:gd name="T50" fmla="*/ 2131 w 2640"/>
                  <a:gd name="T51" fmla="*/ 2368 h 3722"/>
                  <a:gd name="T52" fmla="*/ 2484 w 2640"/>
                  <a:gd name="T53" fmla="*/ 2019 h 3722"/>
                  <a:gd name="T54" fmla="*/ 2636 w 2640"/>
                  <a:gd name="T55" fmla="*/ 1820 h 3722"/>
                  <a:gd name="T56" fmla="*/ 2299 w 2640"/>
                  <a:gd name="T57" fmla="*/ 1504 h 3722"/>
                  <a:gd name="T58" fmla="*/ 2241 w 2640"/>
                  <a:gd name="T59" fmla="*/ 1453 h 3722"/>
                  <a:gd name="T60" fmla="*/ 2189 w 2640"/>
                  <a:gd name="T61" fmla="*/ 1397 h 3722"/>
                  <a:gd name="T62" fmla="*/ 2038 w 2640"/>
                  <a:gd name="T63" fmla="*/ 1220 h 3722"/>
                  <a:gd name="T64" fmla="*/ 1999 w 2640"/>
                  <a:gd name="T65" fmla="*/ 1149 h 3722"/>
                  <a:gd name="T66" fmla="*/ 1988 w 2640"/>
                  <a:gd name="T67" fmla="*/ 831 h 3722"/>
                  <a:gd name="T68" fmla="*/ 2253 w 2640"/>
                  <a:gd name="T69" fmla="*/ 667 h 3722"/>
                  <a:gd name="T70" fmla="*/ 1841 w 2640"/>
                  <a:gd name="T71" fmla="*/ 416 h 3722"/>
                  <a:gd name="T72" fmla="*/ 1620 w 2640"/>
                  <a:gd name="T73" fmla="*/ 639 h 3722"/>
                  <a:gd name="T74" fmla="*/ 1516 w 2640"/>
                  <a:gd name="T75" fmla="*/ 626 h 3722"/>
                  <a:gd name="T76" fmla="*/ 919 w 2640"/>
                  <a:gd name="T77" fmla="*/ 123 h 3722"/>
                  <a:gd name="T78" fmla="*/ 796 w 2640"/>
                  <a:gd name="T79" fmla="*/ 0 h 3722"/>
                  <a:gd name="T80" fmla="*/ 617 w 2640"/>
                  <a:gd name="T81" fmla="*/ 188 h 3722"/>
                  <a:gd name="T82" fmla="*/ 560 w 2640"/>
                  <a:gd name="T83" fmla="*/ 264 h 3722"/>
                  <a:gd name="T84" fmla="*/ 468 w 2640"/>
                  <a:gd name="T85" fmla="*/ 416 h 37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40" h="3722">
                    <a:moveTo>
                      <a:pt x="468" y="416"/>
                    </a:moveTo>
                    <a:cubicBezTo>
                      <a:pt x="428" y="484"/>
                      <a:pt x="404" y="477"/>
                      <a:pt x="371" y="556"/>
                    </a:cubicBezTo>
                    <a:cubicBezTo>
                      <a:pt x="297" y="726"/>
                      <a:pt x="295" y="682"/>
                      <a:pt x="214" y="898"/>
                    </a:cubicBezTo>
                    <a:cubicBezTo>
                      <a:pt x="168" y="1021"/>
                      <a:pt x="140" y="1144"/>
                      <a:pt x="99" y="1268"/>
                    </a:cubicBezTo>
                    <a:cubicBezTo>
                      <a:pt x="70" y="1354"/>
                      <a:pt x="0" y="1577"/>
                      <a:pt x="54" y="1679"/>
                    </a:cubicBezTo>
                    <a:cubicBezTo>
                      <a:pt x="186" y="1715"/>
                      <a:pt x="268" y="1572"/>
                      <a:pt x="452" y="1651"/>
                    </a:cubicBezTo>
                    <a:cubicBezTo>
                      <a:pt x="567" y="1701"/>
                      <a:pt x="640" y="1795"/>
                      <a:pt x="636" y="1966"/>
                    </a:cubicBezTo>
                    <a:cubicBezTo>
                      <a:pt x="633" y="2106"/>
                      <a:pt x="563" y="2243"/>
                      <a:pt x="433" y="2261"/>
                    </a:cubicBezTo>
                    <a:cubicBezTo>
                      <a:pt x="342" y="2274"/>
                      <a:pt x="302" y="2242"/>
                      <a:pt x="238" y="2211"/>
                    </a:cubicBezTo>
                    <a:cubicBezTo>
                      <a:pt x="216" y="2201"/>
                      <a:pt x="168" y="2172"/>
                      <a:pt x="158" y="2170"/>
                    </a:cubicBezTo>
                    <a:cubicBezTo>
                      <a:pt x="107" y="2159"/>
                      <a:pt x="125" y="2177"/>
                      <a:pt x="93" y="2196"/>
                    </a:cubicBezTo>
                    <a:cubicBezTo>
                      <a:pt x="87" y="2323"/>
                      <a:pt x="104" y="2319"/>
                      <a:pt x="123" y="2423"/>
                    </a:cubicBezTo>
                    <a:cubicBezTo>
                      <a:pt x="134" y="2487"/>
                      <a:pt x="157" y="2574"/>
                      <a:pt x="177" y="2636"/>
                    </a:cubicBezTo>
                    <a:cubicBezTo>
                      <a:pt x="238" y="2820"/>
                      <a:pt x="228" y="2726"/>
                      <a:pt x="262" y="2811"/>
                    </a:cubicBezTo>
                    <a:cubicBezTo>
                      <a:pt x="315" y="2941"/>
                      <a:pt x="413" y="3152"/>
                      <a:pt x="503" y="3251"/>
                    </a:cubicBezTo>
                    <a:cubicBezTo>
                      <a:pt x="546" y="3299"/>
                      <a:pt x="658" y="3470"/>
                      <a:pt x="670" y="3484"/>
                    </a:cubicBezTo>
                    <a:cubicBezTo>
                      <a:pt x="815" y="3656"/>
                      <a:pt x="754" y="3722"/>
                      <a:pt x="1014" y="3480"/>
                    </a:cubicBezTo>
                    <a:cubicBezTo>
                      <a:pt x="1085" y="3414"/>
                      <a:pt x="1144" y="3369"/>
                      <a:pt x="1216" y="3294"/>
                    </a:cubicBezTo>
                    <a:cubicBezTo>
                      <a:pt x="1280" y="3228"/>
                      <a:pt x="1441" y="3063"/>
                      <a:pt x="1472" y="2982"/>
                    </a:cubicBezTo>
                    <a:cubicBezTo>
                      <a:pt x="1485" y="2950"/>
                      <a:pt x="1507" y="2896"/>
                      <a:pt x="1506" y="2862"/>
                    </a:cubicBezTo>
                    <a:cubicBezTo>
                      <a:pt x="1506" y="2859"/>
                      <a:pt x="1506" y="2857"/>
                      <a:pt x="1506" y="2855"/>
                    </a:cubicBezTo>
                    <a:cubicBezTo>
                      <a:pt x="1505" y="2851"/>
                      <a:pt x="1504" y="2846"/>
                      <a:pt x="1502" y="2839"/>
                    </a:cubicBezTo>
                    <a:cubicBezTo>
                      <a:pt x="1493" y="2787"/>
                      <a:pt x="1455" y="2789"/>
                      <a:pt x="1422" y="2778"/>
                    </a:cubicBezTo>
                    <a:cubicBezTo>
                      <a:pt x="1398" y="2770"/>
                      <a:pt x="1369" y="2758"/>
                      <a:pt x="1349" y="2744"/>
                    </a:cubicBezTo>
                    <a:cubicBezTo>
                      <a:pt x="1082" y="2563"/>
                      <a:pt x="1447" y="2131"/>
                      <a:pt x="1707" y="2207"/>
                    </a:cubicBezTo>
                    <a:cubicBezTo>
                      <a:pt x="1959" y="2281"/>
                      <a:pt x="1767" y="2672"/>
                      <a:pt x="2131" y="2368"/>
                    </a:cubicBezTo>
                    <a:cubicBezTo>
                      <a:pt x="2232" y="2284"/>
                      <a:pt x="2403" y="2128"/>
                      <a:pt x="2484" y="2019"/>
                    </a:cubicBezTo>
                    <a:cubicBezTo>
                      <a:pt x="2528" y="1959"/>
                      <a:pt x="2640" y="1858"/>
                      <a:pt x="2636" y="1820"/>
                    </a:cubicBezTo>
                    <a:cubicBezTo>
                      <a:pt x="2632" y="1787"/>
                      <a:pt x="2385" y="1599"/>
                      <a:pt x="2299" y="1504"/>
                    </a:cubicBezTo>
                    <a:cubicBezTo>
                      <a:pt x="2267" y="1467"/>
                      <a:pt x="2276" y="1483"/>
                      <a:pt x="2241" y="1453"/>
                    </a:cubicBezTo>
                    <a:cubicBezTo>
                      <a:pt x="2218" y="1433"/>
                      <a:pt x="2212" y="1420"/>
                      <a:pt x="2189" y="1397"/>
                    </a:cubicBezTo>
                    <a:cubicBezTo>
                      <a:pt x="2102" y="1311"/>
                      <a:pt x="2101" y="1291"/>
                      <a:pt x="2038" y="1220"/>
                    </a:cubicBezTo>
                    <a:cubicBezTo>
                      <a:pt x="2002" y="1178"/>
                      <a:pt x="2025" y="1205"/>
                      <a:pt x="1999" y="1149"/>
                    </a:cubicBezTo>
                    <a:cubicBezTo>
                      <a:pt x="1953" y="1049"/>
                      <a:pt x="1862" y="926"/>
                      <a:pt x="1988" y="831"/>
                    </a:cubicBezTo>
                    <a:cubicBezTo>
                      <a:pt x="2046" y="788"/>
                      <a:pt x="2237" y="790"/>
                      <a:pt x="2253" y="667"/>
                    </a:cubicBezTo>
                    <a:cubicBezTo>
                      <a:pt x="2269" y="541"/>
                      <a:pt x="2033" y="146"/>
                      <a:pt x="1841" y="416"/>
                    </a:cubicBezTo>
                    <a:cubicBezTo>
                      <a:pt x="1778" y="505"/>
                      <a:pt x="1759" y="639"/>
                      <a:pt x="1620" y="639"/>
                    </a:cubicBezTo>
                    <a:cubicBezTo>
                      <a:pt x="1578" y="639"/>
                      <a:pt x="1546" y="638"/>
                      <a:pt x="1516" y="626"/>
                    </a:cubicBezTo>
                    <a:cubicBezTo>
                      <a:pt x="1326" y="549"/>
                      <a:pt x="1052" y="277"/>
                      <a:pt x="919" y="123"/>
                    </a:cubicBezTo>
                    <a:cubicBezTo>
                      <a:pt x="885" y="84"/>
                      <a:pt x="849" y="1"/>
                      <a:pt x="796" y="0"/>
                    </a:cubicBezTo>
                    <a:cubicBezTo>
                      <a:pt x="756" y="0"/>
                      <a:pt x="666" y="127"/>
                      <a:pt x="617" y="188"/>
                    </a:cubicBezTo>
                    <a:cubicBezTo>
                      <a:pt x="597" y="214"/>
                      <a:pt x="577" y="238"/>
                      <a:pt x="560" y="264"/>
                    </a:cubicBezTo>
                    <a:cubicBezTo>
                      <a:pt x="524" y="316"/>
                      <a:pt x="501" y="361"/>
                      <a:pt x="468" y="416"/>
                    </a:cubicBezTo>
                    <a:close/>
                  </a:path>
                </a:pathLst>
              </a:custGeom>
              <a:solidFill>
                <a:srgbClr val="FCC70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HN" sz="1350"/>
              </a:p>
            </p:txBody>
          </p:sp>
          <p:sp>
            <p:nvSpPr>
              <p:cNvPr id="92" name="Freeform 9"/>
              <p:cNvSpPr>
                <a:spLocks/>
              </p:cNvSpPr>
              <p:nvPr/>
            </p:nvSpPr>
            <p:spPr bwMode="auto">
              <a:xfrm rot="2700000">
                <a:off x="3116056" y="3966464"/>
                <a:ext cx="806105" cy="1128545"/>
              </a:xfrm>
              <a:custGeom>
                <a:avLst/>
                <a:gdLst>
                  <a:gd name="T0" fmla="*/ 173 w 2594"/>
                  <a:gd name="T1" fmla="*/ 1998 h 3636"/>
                  <a:gd name="T2" fmla="*/ 350 w 2594"/>
                  <a:gd name="T3" fmla="*/ 2161 h 3636"/>
                  <a:gd name="T4" fmla="*/ 474 w 2594"/>
                  <a:gd name="T5" fmla="*/ 2740 h 3636"/>
                  <a:gd name="T6" fmla="*/ 265 w 2594"/>
                  <a:gd name="T7" fmla="*/ 2864 h 3636"/>
                  <a:gd name="T8" fmla="*/ 375 w 2594"/>
                  <a:gd name="T9" fmla="*/ 3093 h 3636"/>
                  <a:gd name="T10" fmla="*/ 646 w 2594"/>
                  <a:gd name="T11" fmla="*/ 3185 h 3636"/>
                  <a:gd name="T12" fmla="*/ 705 w 2594"/>
                  <a:gd name="T13" fmla="*/ 3136 h 3636"/>
                  <a:gd name="T14" fmla="*/ 1330 w 2594"/>
                  <a:gd name="T15" fmla="*/ 3130 h 3636"/>
                  <a:gd name="T16" fmla="*/ 1596 w 2594"/>
                  <a:gd name="T17" fmla="*/ 3386 h 3636"/>
                  <a:gd name="T18" fmla="*/ 1871 w 2594"/>
                  <a:gd name="T19" fmla="*/ 3636 h 3636"/>
                  <a:gd name="T20" fmla="*/ 2069 w 2594"/>
                  <a:gd name="T21" fmla="*/ 3384 h 3636"/>
                  <a:gd name="T22" fmla="*/ 2140 w 2594"/>
                  <a:gd name="T23" fmla="*/ 3263 h 3636"/>
                  <a:gd name="T24" fmla="*/ 2224 w 2594"/>
                  <a:gd name="T25" fmla="*/ 3128 h 3636"/>
                  <a:gd name="T26" fmla="*/ 2483 w 2594"/>
                  <a:gd name="T27" fmla="*/ 2351 h 3636"/>
                  <a:gd name="T28" fmla="*/ 2170 w 2594"/>
                  <a:gd name="T29" fmla="*/ 2246 h 3636"/>
                  <a:gd name="T30" fmla="*/ 2173 w 2594"/>
                  <a:gd name="T31" fmla="*/ 1525 h 3636"/>
                  <a:gd name="T32" fmla="*/ 2521 w 2594"/>
                  <a:gd name="T33" fmla="*/ 1609 h 3636"/>
                  <a:gd name="T34" fmla="*/ 2498 w 2594"/>
                  <a:gd name="T35" fmla="*/ 1284 h 3636"/>
                  <a:gd name="T36" fmla="*/ 2457 w 2594"/>
                  <a:gd name="T37" fmla="*/ 1109 h 3636"/>
                  <a:gd name="T38" fmla="*/ 2394 w 2594"/>
                  <a:gd name="T39" fmla="*/ 891 h 3636"/>
                  <a:gd name="T40" fmla="*/ 2355 w 2594"/>
                  <a:gd name="T41" fmla="*/ 786 h 3636"/>
                  <a:gd name="T42" fmla="*/ 2259 w 2594"/>
                  <a:gd name="T43" fmla="*/ 606 h 3636"/>
                  <a:gd name="T44" fmla="*/ 2207 w 2594"/>
                  <a:gd name="T45" fmla="*/ 512 h 3636"/>
                  <a:gd name="T46" fmla="*/ 1985 w 2594"/>
                  <a:gd name="T47" fmla="*/ 175 h 3636"/>
                  <a:gd name="T48" fmla="*/ 1876 w 2594"/>
                  <a:gd name="T49" fmla="*/ 67 h 3636"/>
                  <a:gd name="T50" fmla="*/ 1639 w 2594"/>
                  <a:gd name="T51" fmla="*/ 170 h 3636"/>
                  <a:gd name="T52" fmla="*/ 1266 w 2594"/>
                  <a:gd name="T53" fmla="*/ 612 h 3636"/>
                  <a:gd name="T54" fmla="*/ 1242 w 2594"/>
                  <a:gd name="T55" fmla="*/ 675 h 3636"/>
                  <a:gd name="T56" fmla="*/ 1246 w 2594"/>
                  <a:gd name="T57" fmla="*/ 741 h 3636"/>
                  <a:gd name="T58" fmla="*/ 1576 w 2594"/>
                  <a:gd name="T59" fmla="*/ 969 h 3636"/>
                  <a:gd name="T60" fmla="*/ 1390 w 2594"/>
                  <a:gd name="T61" fmla="*/ 1423 h 3636"/>
                  <a:gd name="T62" fmla="*/ 1373 w 2594"/>
                  <a:gd name="T63" fmla="*/ 1442 h 3636"/>
                  <a:gd name="T64" fmla="*/ 1052 w 2594"/>
                  <a:gd name="T65" fmla="*/ 1519 h 3636"/>
                  <a:gd name="T66" fmla="*/ 821 w 2594"/>
                  <a:gd name="T67" fmla="*/ 1199 h 3636"/>
                  <a:gd name="T68" fmla="*/ 349 w 2594"/>
                  <a:gd name="T69" fmla="*/ 1435 h 3636"/>
                  <a:gd name="T70" fmla="*/ 173 w 2594"/>
                  <a:gd name="T71" fmla="*/ 1623 h 3636"/>
                  <a:gd name="T72" fmla="*/ 6 w 2594"/>
                  <a:gd name="T73" fmla="*/ 1823 h 3636"/>
                  <a:gd name="T74" fmla="*/ 173 w 2594"/>
                  <a:gd name="T75" fmla="*/ 1998 h 3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594" h="3636">
                    <a:moveTo>
                      <a:pt x="173" y="1998"/>
                    </a:moveTo>
                    <a:cubicBezTo>
                      <a:pt x="239" y="2056"/>
                      <a:pt x="288" y="2104"/>
                      <a:pt x="350" y="2161"/>
                    </a:cubicBezTo>
                    <a:cubicBezTo>
                      <a:pt x="475" y="2276"/>
                      <a:pt x="874" y="2693"/>
                      <a:pt x="474" y="2740"/>
                    </a:cubicBezTo>
                    <a:cubicBezTo>
                      <a:pt x="368" y="2752"/>
                      <a:pt x="272" y="2769"/>
                      <a:pt x="265" y="2864"/>
                    </a:cubicBezTo>
                    <a:cubicBezTo>
                      <a:pt x="256" y="2977"/>
                      <a:pt x="327" y="3039"/>
                      <a:pt x="375" y="3093"/>
                    </a:cubicBezTo>
                    <a:cubicBezTo>
                      <a:pt x="431" y="3155"/>
                      <a:pt x="561" y="3189"/>
                      <a:pt x="646" y="3185"/>
                    </a:cubicBezTo>
                    <a:cubicBezTo>
                      <a:pt x="661" y="3164"/>
                      <a:pt x="672" y="3141"/>
                      <a:pt x="705" y="3136"/>
                    </a:cubicBezTo>
                    <a:cubicBezTo>
                      <a:pt x="780" y="2776"/>
                      <a:pt x="1178" y="2989"/>
                      <a:pt x="1330" y="3130"/>
                    </a:cubicBezTo>
                    <a:lnTo>
                      <a:pt x="1596" y="3386"/>
                    </a:lnTo>
                    <a:cubicBezTo>
                      <a:pt x="1772" y="3564"/>
                      <a:pt x="1753" y="3635"/>
                      <a:pt x="1871" y="3636"/>
                    </a:cubicBezTo>
                    <a:cubicBezTo>
                      <a:pt x="1897" y="3580"/>
                      <a:pt x="1995" y="3399"/>
                      <a:pt x="2069" y="3384"/>
                    </a:cubicBezTo>
                    <a:cubicBezTo>
                      <a:pt x="2092" y="3339"/>
                      <a:pt x="2114" y="3306"/>
                      <a:pt x="2140" y="3263"/>
                    </a:cubicBezTo>
                    <a:lnTo>
                      <a:pt x="2224" y="3128"/>
                    </a:lnTo>
                    <a:cubicBezTo>
                      <a:pt x="2313" y="2984"/>
                      <a:pt x="2594" y="2521"/>
                      <a:pt x="2483" y="2351"/>
                    </a:cubicBezTo>
                    <a:cubicBezTo>
                      <a:pt x="2423" y="2259"/>
                      <a:pt x="2331" y="2321"/>
                      <a:pt x="2170" y="2246"/>
                    </a:cubicBezTo>
                    <a:cubicBezTo>
                      <a:pt x="1856" y="2102"/>
                      <a:pt x="1958" y="1609"/>
                      <a:pt x="2173" y="1525"/>
                    </a:cubicBezTo>
                    <a:cubicBezTo>
                      <a:pt x="2321" y="1468"/>
                      <a:pt x="2324" y="1631"/>
                      <a:pt x="2521" y="1609"/>
                    </a:cubicBezTo>
                    <a:cubicBezTo>
                      <a:pt x="2526" y="1523"/>
                      <a:pt x="2525" y="1357"/>
                      <a:pt x="2498" y="1284"/>
                    </a:cubicBezTo>
                    <a:cubicBezTo>
                      <a:pt x="2451" y="1156"/>
                      <a:pt x="2483" y="1231"/>
                      <a:pt x="2457" y="1109"/>
                    </a:cubicBezTo>
                    <a:cubicBezTo>
                      <a:pt x="2446" y="1057"/>
                      <a:pt x="2416" y="941"/>
                      <a:pt x="2394" y="891"/>
                    </a:cubicBezTo>
                    <a:cubicBezTo>
                      <a:pt x="2379" y="855"/>
                      <a:pt x="2371" y="819"/>
                      <a:pt x="2355" y="786"/>
                    </a:cubicBezTo>
                    <a:cubicBezTo>
                      <a:pt x="2313" y="702"/>
                      <a:pt x="2298" y="716"/>
                      <a:pt x="2259" y="606"/>
                    </a:cubicBezTo>
                    <a:cubicBezTo>
                      <a:pt x="2239" y="551"/>
                      <a:pt x="2229" y="557"/>
                      <a:pt x="2207" y="512"/>
                    </a:cubicBezTo>
                    <a:cubicBezTo>
                      <a:pt x="2145" y="386"/>
                      <a:pt x="2076" y="280"/>
                      <a:pt x="1985" y="175"/>
                    </a:cubicBezTo>
                    <a:lnTo>
                      <a:pt x="1876" y="67"/>
                    </a:lnTo>
                    <a:cubicBezTo>
                      <a:pt x="1808" y="0"/>
                      <a:pt x="1766" y="52"/>
                      <a:pt x="1639" y="170"/>
                    </a:cubicBezTo>
                    <a:cubicBezTo>
                      <a:pt x="1529" y="273"/>
                      <a:pt x="1319" y="478"/>
                      <a:pt x="1266" y="612"/>
                    </a:cubicBezTo>
                    <a:lnTo>
                      <a:pt x="1242" y="675"/>
                    </a:lnTo>
                    <a:cubicBezTo>
                      <a:pt x="1229" y="728"/>
                      <a:pt x="1243" y="730"/>
                      <a:pt x="1246" y="741"/>
                    </a:cubicBezTo>
                    <a:cubicBezTo>
                      <a:pt x="1266" y="805"/>
                      <a:pt x="1508" y="772"/>
                      <a:pt x="1576" y="969"/>
                    </a:cubicBezTo>
                    <a:cubicBezTo>
                      <a:pt x="1641" y="1158"/>
                      <a:pt x="1488" y="1322"/>
                      <a:pt x="1390" y="1423"/>
                    </a:cubicBezTo>
                    <a:lnTo>
                      <a:pt x="1373" y="1442"/>
                    </a:lnTo>
                    <a:cubicBezTo>
                      <a:pt x="1337" y="1475"/>
                      <a:pt x="1171" y="1559"/>
                      <a:pt x="1052" y="1519"/>
                    </a:cubicBezTo>
                    <a:cubicBezTo>
                      <a:pt x="870" y="1459"/>
                      <a:pt x="907" y="1232"/>
                      <a:pt x="821" y="1199"/>
                    </a:cubicBezTo>
                    <a:cubicBezTo>
                      <a:pt x="623" y="1163"/>
                      <a:pt x="436" y="1350"/>
                      <a:pt x="349" y="1435"/>
                    </a:cubicBezTo>
                    <a:cubicBezTo>
                      <a:pt x="285" y="1497"/>
                      <a:pt x="234" y="1558"/>
                      <a:pt x="173" y="1623"/>
                    </a:cubicBezTo>
                    <a:cubicBezTo>
                      <a:pt x="157" y="1639"/>
                      <a:pt x="8" y="1804"/>
                      <a:pt x="6" y="1823"/>
                    </a:cubicBezTo>
                    <a:cubicBezTo>
                      <a:pt x="0" y="1867"/>
                      <a:pt x="115" y="1948"/>
                      <a:pt x="173" y="1998"/>
                    </a:cubicBezTo>
                    <a:close/>
                  </a:path>
                </a:pathLst>
              </a:custGeom>
              <a:solidFill>
                <a:srgbClr val="FF010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HN" sz="1350"/>
              </a:p>
            </p:txBody>
          </p:sp>
          <p:sp>
            <p:nvSpPr>
              <p:cNvPr id="93" name="Freeform 10"/>
              <p:cNvSpPr>
                <a:spLocks/>
              </p:cNvSpPr>
              <p:nvPr/>
            </p:nvSpPr>
            <p:spPr bwMode="auto">
              <a:xfrm rot="2700000">
                <a:off x="2929502" y="3509291"/>
                <a:ext cx="1148472" cy="826031"/>
              </a:xfrm>
              <a:custGeom>
                <a:avLst/>
                <a:gdLst>
                  <a:gd name="T0" fmla="*/ 2017 w 3698"/>
                  <a:gd name="T1" fmla="*/ 2452 h 2661"/>
                  <a:gd name="T2" fmla="*/ 2158 w 3698"/>
                  <a:gd name="T3" fmla="*/ 2301 h 2661"/>
                  <a:gd name="T4" fmla="*/ 2306 w 3698"/>
                  <a:gd name="T5" fmla="*/ 2160 h 2661"/>
                  <a:gd name="T6" fmla="*/ 2385 w 3698"/>
                  <a:gd name="T7" fmla="*/ 2093 h 2661"/>
                  <a:gd name="T8" fmla="*/ 2425 w 3698"/>
                  <a:gd name="T9" fmla="*/ 2062 h 2661"/>
                  <a:gd name="T10" fmla="*/ 2686 w 3698"/>
                  <a:gd name="T11" fmla="*/ 1943 h 2661"/>
                  <a:gd name="T12" fmla="*/ 2998 w 3698"/>
                  <a:gd name="T13" fmla="*/ 2216 h 2661"/>
                  <a:gd name="T14" fmla="*/ 3377 w 3698"/>
                  <a:gd name="T15" fmla="*/ 2090 h 2661"/>
                  <a:gd name="T16" fmla="*/ 3399 w 3698"/>
                  <a:gd name="T17" fmla="*/ 2040 h 2661"/>
                  <a:gd name="T18" fmla="*/ 3427 w 3698"/>
                  <a:gd name="T19" fmla="*/ 1996 h 2661"/>
                  <a:gd name="T20" fmla="*/ 3246 w 3698"/>
                  <a:gd name="T21" fmla="*/ 1757 h 2661"/>
                  <a:gd name="T22" fmla="*/ 3092 w 3698"/>
                  <a:gd name="T23" fmla="*/ 1479 h 2661"/>
                  <a:gd name="T24" fmla="*/ 3109 w 3698"/>
                  <a:gd name="T25" fmla="*/ 1447 h 2661"/>
                  <a:gd name="T26" fmla="*/ 3256 w 3698"/>
                  <a:gd name="T27" fmla="*/ 1232 h 2661"/>
                  <a:gd name="T28" fmla="*/ 3625 w 3698"/>
                  <a:gd name="T29" fmla="*/ 863 h 2661"/>
                  <a:gd name="T30" fmla="*/ 3693 w 3698"/>
                  <a:gd name="T31" fmla="*/ 782 h 2661"/>
                  <a:gd name="T32" fmla="*/ 3465 w 3698"/>
                  <a:gd name="T33" fmla="*/ 572 h 2661"/>
                  <a:gd name="T34" fmla="*/ 3385 w 3698"/>
                  <a:gd name="T35" fmla="*/ 508 h 2661"/>
                  <a:gd name="T36" fmla="*/ 3013 w 3698"/>
                  <a:gd name="T37" fmla="*/ 288 h 2661"/>
                  <a:gd name="T38" fmla="*/ 2815 w 3698"/>
                  <a:gd name="T39" fmla="*/ 200 h 2661"/>
                  <a:gd name="T40" fmla="*/ 2589 w 3698"/>
                  <a:gd name="T41" fmla="*/ 132 h 2661"/>
                  <a:gd name="T42" fmla="*/ 2133 w 3698"/>
                  <a:gd name="T43" fmla="*/ 120 h 2661"/>
                  <a:gd name="T44" fmla="*/ 2207 w 3698"/>
                  <a:gd name="T45" fmla="*/ 332 h 2661"/>
                  <a:gd name="T46" fmla="*/ 1514 w 3698"/>
                  <a:gd name="T47" fmla="*/ 538 h 2661"/>
                  <a:gd name="T48" fmla="*/ 1536 w 3698"/>
                  <a:gd name="T49" fmla="*/ 202 h 2661"/>
                  <a:gd name="T50" fmla="*/ 1572 w 3698"/>
                  <a:gd name="T51" fmla="*/ 104 h 2661"/>
                  <a:gd name="T52" fmla="*/ 1032 w 3698"/>
                  <a:gd name="T53" fmla="*/ 184 h 2661"/>
                  <a:gd name="T54" fmla="*/ 720 w 3698"/>
                  <a:gd name="T55" fmla="*/ 308 h 2661"/>
                  <a:gd name="T56" fmla="*/ 462 w 3698"/>
                  <a:gd name="T57" fmla="*/ 460 h 2661"/>
                  <a:gd name="T58" fmla="*/ 369 w 3698"/>
                  <a:gd name="T59" fmla="*/ 514 h 2661"/>
                  <a:gd name="T60" fmla="*/ 135 w 3698"/>
                  <a:gd name="T61" fmla="*/ 704 h 2661"/>
                  <a:gd name="T62" fmla="*/ 182 w 3698"/>
                  <a:gd name="T63" fmla="*/ 962 h 2661"/>
                  <a:gd name="T64" fmla="*/ 244 w 3698"/>
                  <a:gd name="T65" fmla="*/ 1044 h 2661"/>
                  <a:gd name="T66" fmla="*/ 658 w 3698"/>
                  <a:gd name="T67" fmla="*/ 1383 h 2661"/>
                  <a:gd name="T68" fmla="*/ 984 w 3698"/>
                  <a:gd name="T69" fmla="*/ 1176 h 2661"/>
                  <a:gd name="T70" fmla="*/ 1337 w 3698"/>
                  <a:gd name="T71" fmla="*/ 1765 h 2661"/>
                  <a:gd name="T72" fmla="*/ 1261 w 3698"/>
                  <a:gd name="T73" fmla="*/ 2014 h 2661"/>
                  <a:gd name="T74" fmla="*/ 1773 w 3698"/>
                  <a:gd name="T75" fmla="*/ 2544 h 2661"/>
                  <a:gd name="T76" fmla="*/ 2017 w 3698"/>
                  <a:gd name="T77" fmla="*/ 2452 h 26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698" h="2661">
                    <a:moveTo>
                      <a:pt x="2017" y="2452"/>
                    </a:moveTo>
                    <a:cubicBezTo>
                      <a:pt x="2064" y="2401"/>
                      <a:pt x="2108" y="2359"/>
                      <a:pt x="2158" y="2301"/>
                    </a:cubicBezTo>
                    <a:cubicBezTo>
                      <a:pt x="2197" y="2255"/>
                      <a:pt x="2261" y="2202"/>
                      <a:pt x="2306" y="2160"/>
                    </a:cubicBezTo>
                    <a:cubicBezTo>
                      <a:pt x="2330" y="2137"/>
                      <a:pt x="2354" y="2120"/>
                      <a:pt x="2385" y="2093"/>
                    </a:cubicBezTo>
                    <a:cubicBezTo>
                      <a:pt x="2405" y="2077"/>
                      <a:pt x="2406" y="2075"/>
                      <a:pt x="2425" y="2062"/>
                    </a:cubicBezTo>
                    <a:cubicBezTo>
                      <a:pt x="2497" y="2015"/>
                      <a:pt x="2583" y="1955"/>
                      <a:pt x="2686" y="1943"/>
                    </a:cubicBezTo>
                    <a:cubicBezTo>
                      <a:pt x="2961" y="1910"/>
                      <a:pt x="2947" y="2144"/>
                      <a:pt x="2998" y="2216"/>
                    </a:cubicBezTo>
                    <a:cubicBezTo>
                      <a:pt x="3095" y="2354"/>
                      <a:pt x="3309" y="2208"/>
                      <a:pt x="3377" y="2090"/>
                    </a:cubicBezTo>
                    <a:cubicBezTo>
                      <a:pt x="3390" y="2067"/>
                      <a:pt x="3389" y="2059"/>
                      <a:pt x="3399" y="2040"/>
                    </a:cubicBezTo>
                    <a:cubicBezTo>
                      <a:pt x="3419" y="2003"/>
                      <a:pt x="3405" y="2046"/>
                      <a:pt x="3427" y="1996"/>
                    </a:cubicBezTo>
                    <a:cubicBezTo>
                      <a:pt x="3481" y="1875"/>
                      <a:pt x="3392" y="1784"/>
                      <a:pt x="3246" y="1757"/>
                    </a:cubicBezTo>
                    <a:cubicBezTo>
                      <a:pt x="3088" y="1729"/>
                      <a:pt x="3040" y="1590"/>
                      <a:pt x="3092" y="1479"/>
                    </a:cubicBezTo>
                    <a:lnTo>
                      <a:pt x="3109" y="1447"/>
                    </a:lnTo>
                    <a:cubicBezTo>
                      <a:pt x="3150" y="1368"/>
                      <a:pt x="3201" y="1293"/>
                      <a:pt x="3256" y="1232"/>
                    </a:cubicBezTo>
                    <a:cubicBezTo>
                      <a:pt x="3403" y="1072"/>
                      <a:pt x="3460" y="1006"/>
                      <a:pt x="3625" y="863"/>
                    </a:cubicBezTo>
                    <a:cubicBezTo>
                      <a:pt x="3649" y="842"/>
                      <a:pt x="3690" y="819"/>
                      <a:pt x="3693" y="782"/>
                    </a:cubicBezTo>
                    <a:cubicBezTo>
                      <a:pt x="3698" y="726"/>
                      <a:pt x="3512" y="608"/>
                      <a:pt x="3465" y="572"/>
                    </a:cubicBezTo>
                    <a:cubicBezTo>
                      <a:pt x="3438" y="551"/>
                      <a:pt x="3420" y="534"/>
                      <a:pt x="3385" y="508"/>
                    </a:cubicBezTo>
                    <a:cubicBezTo>
                      <a:pt x="3291" y="437"/>
                      <a:pt x="3123" y="343"/>
                      <a:pt x="3013" y="288"/>
                    </a:cubicBezTo>
                    <a:cubicBezTo>
                      <a:pt x="2975" y="269"/>
                      <a:pt x="2851" y="209"/>
                      <a:pt x="2815" y="200"/>
                    </a:cubicBezTo>
                    <a:cubicBezTo>
                      <a:pt x="2727" y="179"/>
                      <a:pt x="2672" y="153"/>
                      <a:pt x="2589" y="132"/>
                    </a:cubicBezTo>
                    <a:cubicBezTo>
                      <a:pt x="2486" y="106"/>
                      <a:pt x="2160" y="0"/>
                      <a:pt x="2133" y="120"/>
                    </a:cubicBezTo>
                    <a:cubicBezTo>
                      <a:pt x="2121" y="170"/>
                      <a:pt x="2190" y="290"/>
                      <a:pt x="2207" y="332"/>
                    </a:cubicBezTo>
                    <a:cubicBezTo>
                      <a:pt x="2347" y="694"/>
                      <a:pt x="1726" y="797"/>
                      <a:pt x="1514" y="538"/>
                    </a:cubicBezTo>
                    <a:cubicBezTo>
                      <a:pt x="1444" y="454"/>
                      <a:pt x="1451" y="312"/>
                      <a:pt x="1536" y="202"/>
                    </a:cubicBezTo>
                    <a:cubicBezTo>
                      <a:pt x="1563" y="168"/>
                      <a:pt x="1575" y="155"/>
                      <a:pt x="1572" y="104"/>
                    </a:cubicBezTo>
                    <a:cubicBezTo>
                      <a:pt x="1484" y="39"/>
                      <a:pt x="1097" y="138"/>
                      <a:pt x="1032" y="184"/>
                    </a:cubicBezTo>
                    <a:cubicBezTo>
                      <a:pt x="988" y="214"/>
                      <a:pt x="842" y="254"/>
                      <a:pt x="720" y="308"/>
                    </a:cubicBezTo>
                    <a:lnTo>
                      <a:pt x="462" y="460"/>
                    </a:lnTo>
                    <a:cubicBezTo>
                      <a:pt x="422" y="489"/>
                      <a:pt x="408" y="489"/>
                      <a:pt x="369" y="514"/>
                    </a:cubicBezTo>
                    <a:cubicBezTo>
                      <a:pt x="338" y="534"/>
                      <a:pt x="162" y="675"/>
                      <a:pt x="135" y="704"/>
                    </a:cubicBezTo>
                    <a:cubicBezTo>
                      <a:pt x="50" y="798"/>
                      <a:pt x="0" y="772"/>
                      <a:pt x="182" y="962"/>
                    </a:cubicBezTo>
                    <a:cubicBezTo>
                      <a:pt x="213" y="994"/>
                      <a:pt x="218" y="1014"/>
                      <a:pt x="244" y="1044"/>
                    </a:cubicBezTo>
                    <a:cubicBezTo>
                      <a:pt x="317" y="1129"/>
                      <a:pt x="554" y="1344"/>
                      <a:pt x="658" y="1383"/>
                    </a:cubicBezTo>
                    <a:cubicBezTo>
                      <a:pt x="911" y="1477"/>
                      <a:pt x="826" y="1294"/>
                      <a:pt x="984" y="1176"/>
                    </a:cubicBezTo>
                    <a:cubicBezTo>
                      <a:pt x="1304" y="936"/>
                      <a:pt x="1755" y="1621"/>
                      <a:pt x="1337" y="1765"/>
                    </a:cubicBezTo>
                    <a:cubicBezTo>
                      <a:pt x="1310" y="1774"/>
                      <a:pt x="1076" y="1783"/>
                      <a:pt x="1261" y="2014"/>
                    </a:cubicBezTo>
                    <a:cubicBezTo>
                      <a:pt x="1419" y="2212"/>
                      <a:pt x="1584" y="2382"/>
                      <a:pt x="1773" y="2544"/>
                    </a:cubicBezTo>
                    <a:cubicBezTo>
                      <a:pt x="1910" y="2661"/>
                      <a:pt x="1885" y="2596"/>
                      <a:pt x="2017" y="2452"/>
                    </a:cubicBezTo>
                    <a:close/>
                  </a:path>
                </a:pathLst>
              </a:custGeom>
              <a:solidFill>
                <a:srgbClr val="0A146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HN" sz="1350"/>
              </a:p>
            </p:txBody>
          </p:sp>
        </p:grpSp>
      </p:grpSp>
      <p:sp>
        <p:nvSpPr>
          <p:cNvPr id="83" name="Título 1"/>
          <p:cNvSpPr txBox="1">
            <a:spLocks/>
          </p:cNvSpPr>
          <p:nvPr/>
        </p:nvSpPr>
        <p:spPr>
          <a:xfrm>
            <a:off x="8377" y="159304"/>
            <a:ext cx="6247667" cy="1978912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HN" sz="16600" dirty="0">
                <a:solidFill>
                  <a:srgbClr val="FBFBFB"/>
                </a:solidFill>
                <a:effectLst>
                  <a:glow rad="127000">
                    <a:srgbClr val="C7C7C7">
                      <a:alpha val="27000"/>
                    </a:srgbClr>
                  </a:glow>
                </a:effectLst>
                <a:latin typeface="Impact" panose="020B0806030902050204" pitchFamily="34" charset="0"/>
              </a:rPr>
              <a:t>¿Qué?</a:t>
            </a:r>
            <a:endParaRPr lang="es-HN" sz="16600" b="1" dirty="0">
              <a:solidFill>
                <a:srgbClr val="FBFBFB"/>
              </a:solidFill>
              <a:effectLst>
                <a:glow rad="127000">
                  <a:srgbClr val="C7C7C7">
                    <a:alpha val="27000"/>
                  </a:srgbClr>
                </a:glow>
              </a:effectLst>
            </a:endParaRPr>
          </a:p>
        </p:txBody>
      </p:sp>
      <p:sp>
        <p:nvSpPr>
          <p:cNvPr id="10" name="Título 9"/>
          <p:cNvSpPr>
            <a:spLocks noGrp="1"/>
          </p:cNvSpPr>
          <p:nvPr>
            <p:ph type="title"/>
          </p:nvPr>
        </p:nvSpPr>
        <p:spPr>
          <a:xfrm>
            <a:off x="286897" y="120990"/>
            <a:ext cx="7886700" cy="1325563"/>
          </a:xfrm>
        </p:spPr>
        <p:txBody>
          <a:bodyPr/>
          <a:lstStyle/>
          <a:p>
            <a:r>
              <a:rPr lang="es-HN" dirty="0"/>
              <a:t>2. Qué es </a:t>
            </a:r>
            <a:r>
              <a:rPr lang="es-HN" dirty="0">
                <a:latin typeface="Impact" panose="020B0806030902050204" pitchFamily="34" charset="0"/>
              </a:rPr>
              <a:t>El Modelo LADM</a:t>
            </a:r>
          </a:p>
        </p:txBody>
      </p:sp>
      <p:graphicFrame>
        <p:nvGraphicFramePr>
          <p:cNvPr id="13" name="Objeto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7817723"/>
              </p:ext>
            </p:extLst>
          </p:nvPr>
        </p:nvGraphicFramePr>
        <p:xfrm>
          <a:off x="434440" y="2058959"/>
          <a:ext cx="6444230" cy="48195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98" name="CorelDRAW" r:id="rId3" imgW="13378320" imgH="10011960" progId="">
                  <p:embed/>
                </p:oleObj>
              </mc:Choice>
              <mc:Fallback>
                <p:oleObj name="CorelDRAW" r:id="rId3" imgW="13378320" imgH="10011960" progId="">
                  <p:embed/>
                  <p:pic>
                    <p:nvPicPr>
                      <p:cNvPr id="0" name="Picture 19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440" y="2058959"/>
                        <a:ext cx="6444230" cy="481952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o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858519"/>
              </p:ext>
            </p:extLst>
          </p:nvPr>
        </p:nvGraphicFramePr>
        <p:xfrm>
          <a:off x="444798" y="2058959"/>
          <a:ext cx="6444230" cy="48195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99" name="CorelDRAW" r:id="rId5" imgW="13378320" imgH="10011960" progId="">
                  <p:embed/>
                </p:oleObj>
              </mc:Choice>
              <mc:Fallback>
                <p:oleObj name="CorelDRAW" r:id="rId5" imgW="13378320" imgH="10011960" progId="">
                  <p:embed/>
                  <p:pic>
                    <p:nvPicPr>
                      <p:cNvPr id="0" name="Picture 19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798" y="2058959"/>
                        <a:ext cx="6444230" cy="481952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to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8066004"/>
              </p:ext>
            </p:extLst>
          </p:nvPr>
        </p:nvGraphicFramePr>
        <p:xfrm>
          <a:off x="642025" y="2180782"/>
          <a:ext cx="5966489" cy="4483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0" name="CorelDRAW" r:id="rId7" imgW="12459960" imgH="9368280" progId="">
                  <p:embed/>
                </p:oleObj>
              </mc:Choice>
              <mc:Fallback>
                <p:oleObj name="CorelDRAW" r:id="rId7" imgW="12459960" imgH="9368280" progId="">
                  <p:embed/>
                  <p:pic>
                    <p:nvPicPr>
                      <p:cNvPr id="0" name="Picture 19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025" y="2180782"/>
                        <a:ext cx="5966489" cy="448318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Elipse 16"/>
          <p:cNvSpPr/>
          <p:nvPr/>
        </p:nvSpPr>
        <p:spPr>
          <a:xfrm>
            <a:off x="5227994" y="5017408"/>
            <a:ext cx="1145730" cy="11457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18" name="Elipse 17"/>
          <p:cNvSpPr/>
          <p:nvPr/>
        </p:nvSpPr>
        <p:spPr>
          <a:xfrm>
            <a:off x="5199297" y="2688803"/>
            <a:ext cx="1145730" cy="11457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19" name="Elipse 18"/>
          <p:cNvSpPr/>
          <p:nvPr/>
        </p:nvSpPr>
        <p:spPr>
          <a:xfrm>
            <a:off x="772330" y="2618597"/>
            <a:ext cx="1145730" cy="11457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20" name="Elipse 19"/>
          <p:cNvSpPr/>
          <p:nvPr/>
        </p:nvSpPr>
        <p:spPr>
          <a:xfrm>
            <a:off x="3083689" y="1997324"/>
            <a:ext cx="1145730" cy="11457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graphicFrame>
        <p:nvGraphicFramePr>
          <p:cNvPr id="21" name="Objeto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6500353"/>
              </p:ext>
            </p:extLst>
          </p:nvPr>
        </p:nvGraphicFramePr>
        <p:xfrm>
          <a:off x="4638609" y="5197745"/>
          <a:ext cx="1846290" cy="633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1" name="CorelDRAW" r:id="rId9" imgW="3600360" imgH="1236600" progId="">
                  <p:embed/>
                </p:oleObj>
              </mc:Choice>
              <mc:Fallback>
                <p:oleObj name="CorelDRAW" r:id="rId9" imgW="3600360" imgH="1236600" progId="">
                  <p:embed/>
                  <p:pic>
                    <p:nvPicPr>
                      <p:cNvPr id="0" name="Picture 19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8609" y="5197745"/>
                        <a:ext cx="1846290" cy="6335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to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3434732"/>
              </p:ext>
            </p:extLst>
          </p:nvPr>
        </p:nvGraphicFramePr>
        <p:xfrm>
          <a:off x="875533" y="2733710"/>
          <a:ext cx="1390832" cy="688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2" name="CorelDRAW" r:id="rId11" imgW="2820600" imgH="1396440" progId="">
                  <p:embed/>
                </p:oleObj>
              </mc:Choice>
              <mc:Fallback>
                <p:oleObj name="CorelDRAW" r:id="rId11" imgW="2820600" imgH="1396440" progId="">
                  <p:embed/>
                  <p:pic>
                    <p:nvPicPr>
                      <p:cNvPr id="0" name="Picture 19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5533" y="2733710"/>
                        <a:ext cx="1390832" cy="68805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Elipse 22"/>
          <p:cNvSpPr/>
          <p:nvPr/>
        </p:nvSpPr>
        <p:spPr>
          <a:xfrm>
            <a:off x="821292" y="5216318"/>
            <a:ext cx="1145730" cy="11457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graphicFrame>
        <p:nvGraphicFramePr>
          <p:cNvPr id="24" name="Objeto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8991326"/>
              </p:ext>
            </p:extLst>
          </p:nvPr>
        </p:nvGraphicFramePr>
        <p:xfrm>
          <a:off x="1006854" y="5359677"/>
          <a:ext cx="1157396" cy="766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3" name="CorelDRAW" r:id="rId13" imgW="2144160" imgH="1420200" progId="">
                  <p:embed/>
                </p:oleObj>
              </mc:Choice>
              <mc:Fallback>
                <p:oleObj name="CorelDRAW" r:id="rId13" imgW="2144160" imgH="1420200" progId="">
                  <p:embed/>
                  <p:pic>
                    <p:nvPicPr>
                      <p:cNvPr id="0" name="Picture 19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6854" y="5359677"/>
                        <a:ext cx="1157396" cy="76622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to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6404937"/>
              </p:ext>
            </p:extLst>
          </p:nvPr>
        </p:nvGraphicFramePr>
        <p:xfrm>
          <a:off x="2839874" y="2341718"/>
          <a:ext cx="1415353" cy="5647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4" name="CorelDRAW" r:id="rId15" imgW="3416040" imgH="1364040" progId="">
                  <p:embed/>
                </p:oleObj>
              </mc:Choice>
              <mc:Fallback>
                <p:oleObj name="CorelDRAW" r:id="rId15" imgW="3416040" imgH="1364040" progId="">
                  <p:embed/>
                  <p:pic>
                    <p:nvPicPr>
                      <p:cNvPr id="0" name="Picture 19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9874" y="2341718"/>
                        <a:ext cx="1415353" cy="56475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to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1986318"/>
              </p:ext>
            </p:extLst>
          </p:nvPr>
        </p:nvGraphicFramePr>
        <p:xfrm>
          <a:off x="4970816" y="2566635"/>
          <a:ext cx="1181877" cy="899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5" name="CorelDRAW" r:id="rId17" imgW="3094560" imgH="2356200" progId="">
                  <p:embed/>
                </p:oleObj>
              </mc:Choice>
              <mc:Fallback>
                <p:oleObj name="CorelDRAW" r:id="rId17" imgW="3094560" imgH="2356200" progId="">
                  <p:embed/>
                  <p:pic>
                    <p:nvPicPr>
                      <p:cNvPr id="0" name="Picture 19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0816" y="2566635"/>
                        <a:ext cx="1181877" cy="8996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CuadroTexto 27"/>
          <p:cNvSpPr txBox="1"/>
          <p:nvPr/>
        </p:nvSpPr>
        <p:spPr>
          <a:xfrm>
            <a:off x="1108561" y="6057634"/>
            <a:ext cx="586602" cy="314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HN" b="1" dirty="0"/>
              <a:t>Party</a:t>
            </a:r>
          </a:p>
        </p:txBody>
      </p:sp>
      <p:sp>
        <p:nvSpPr>
          <p:cNvPr id="29" name="CuadroTexto 28"/>
          <p:cNvSpPr txBox="1"/>
          <p:nvPr/>
        </p:nvSpPr>
        <p:spPr>
          <a:xfrm>
            <a:off x="1100856" y="3376052"/>
            <a:ext cx="489336" cy="314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HN" b="1" dirty="0"/>
              <a:t>RRR</a:t>
            </a:r>
          </a:p>
        </p:txBody>
      </p:sp>
      <p:sp>
        <p:nvSpPr>
          <p:cNvPr id="30" name="CuadroTexto 29"/>
          <p:cNvSpPr txBox="1"/>
          <p:nvPr/>
        </p:nvSpPr>
        <p:spPr>
          <a:xfrm>
            <a:off x="3348625" y="2861316"/>
            <a:ext cx="833046" cy="314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HN" b="1" dirty="0"/>
              <a:t>BA_Unit</a:t>
            </a:r>
          </a:p>
        </p:txBody>
      </p:sp>
      <p:sp>
        <p:nvSpPr>
          <p:cNvPr id="32" name="CuadroTexto 31"/>
          <p:cNvSpPr txBox="1"/>
          <p:nvPr/>
        </p:nvSpPr>
        <p:spPr>
          <a:xfrm>
            <a:off x="5249619" y="3451039"/>
            <a:ext cx="1061293" cy="314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HN" b="1" dirty="0"/>
              <a:t>SpatialUnit</a:t>
            </a:r>
          </a:p>
        </p:txBody>
      </p:sp>
      <p:sp>
        <p:nvSpPr>
          <p:cNvPr id="33" name="CuadroTexto 32"/>
          <p:cNvSpPr txBox="1"/>
          <p:nvPr/>
        </p:nvSpPr>
        <p:spPr>
          <a:xfrm>
            <a:off x="5336600" y="5788348"/>
            <a:ext cx="953317" cy="314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HN" b="1" dirty="0"/>
              <a:t>Surveying</a:t>
            </a:r>
          </a:p>
        </p:txBody>
      </p:sp>
      <p:graphicFrame>
        <p:nvGraphicFramePr>
          <p:cNvPr id="36" name="Objeto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9828356"/>
              </p:ext>
            </p:extLst>
          </p:nvPr>
        </p:nvGraphicFramePr>
        <p:xfrm>
          <a:off x="2138675" y="5511458"/>
          <a:ext cx="2704180" cy="13068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6" name="CorelDRAW" r:id="rId19" imgW="6136200" imgH="2967120" progId="">
                  <p:embed/>
                </p:oleObj>
              </mc:Choice>
              <mc:Fallback>
                <p:oleObj name="CorelDRAW" r:id="rId19" imgW="6136200" imgH="2967120" progId="">
                  <p:embed/>
                  <p:pic>
                    <p:nvPicPr>
                      <p:cNvPr id="0" name="Picture 19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8675" y="5511458"/>
                        <a:ext cx="2704180" cy="130684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CuadroTexto 36"/>
          <p:cNvSpPr txBox="1"/>
          <p:nvPr/>
        </p:nvSpPr>
        <p:spPr>
          <a:xfrm rot="16200000">
            <a:off x="-959979" y="5470847"/>
            <a:ext cx="2402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HN" dirty="0"/>
              <a:t>Mundo Real</a:t>
            </a:r>
          </a:p>
        </p:txBody>
      </p:sp>
      <p:sp>
        <p:nvSpPr>
          <p:cNvPr id="38" name="CuadroTexto 37"/>
          <p:cNvSpPr txBox="1"/>
          <p:nvPr/>
        </p:nvSpPr>
        <p:spPr>
          <a:xfrm rot="16200000">
            <a:off x="-941883" y="3079780"/>
            <a:ext cx="2379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HN" dirty="0"/>
              <a:t>Modelado</a:t>
            </a:r>
          </a:p>
        </p:txBody>
      </p:sp>
      <p:sp>
        <p:nvSpPr>
          <p:cNvPr id="40" name="2 Marcador de contenido"/>
          <p:cNvSpPr txBox="1">
            <a:spLocks/>
          </p:cNvSpPr>
          <p:nvPr/>
        </p:nvSpPr>
        <p:spPr>
          <a:xfrm>
            <a:off x="6823903" y="809805"/>
            <a:ext cx="2320097" cy="5122950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pPr marR="0" lvl="0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>
                <a:tab pos="174625" algn="l"/>
              </a:tabLst>
              <a:defRPr/>
            </a:pPr>
            <a:r>
              <a:rPr lang="es-HN" sz="3200" dirty="0">
                <a:latin typeface="HelveticaNeue LT 45 Light" panose="020B0404020002020204" pitchFamily="34" charset="0"/>
                <a:ea typeface="ＭＳ Ｐゴシック" pitchFamily="34" charset="-128"/>
                <a:cs typeface="ＭＳ Ｐゴシック" pitchFamily="-65" charset="-128"/>
              </a:rPr>
              <a:t>El </a:t>
            </a:r>
            <a:r>
              <a:rPr lang="es-HN" sz="3200" dirty="0" smtClean="0">
                <a:latin typeface="HelveticaNeue LT 45 Light" panose="020B0404020002020204" pitchFamily="34" charset="0"/>
                <a:ea typeface="ＭＳ Ｐゴシック" pitchFamily="34" charset="-128"/>
                <a:cs typeface="ＭＳ Ｐゴシック" pitchFamily="-65" charset="-128"/>
              </a:rPr>
              <a:t>Modelo de la Norma LADM está </a:t>
            </a:r>
            <a:r>
              <a:rPr lang="es-HN" sz="3200" dirty="0">
                <a:latin typeface="HelveticaNeue LT 45 Light" panose="020B0404020002020204" pitchFamily="34" charset="0"/>
                <a:ea typeface="ＭＳ Ｐゴシック" pitchFamily="34" charset="-128"/>
                <a:cs typeface="ＭＳ Ｐゴシック" pitchFamily="-65" charset="-128"/>
              </a:rPr>
              <a:t>construido en </a:t>
            </a:r>
            <a:r>
              <a:rPr lang="es-HN" sz="3200" b="1" i="1" dirty="0">
                <a:latin typeface="HelveticaNeue LT 45 Light" panose="020B0404020002020204" pitchFamily="34" charset="0"/>
                <a:ea typeface="ＭＳ Ｐゴシック" pitchFamily="34" charset="-128"/>
                <a:cs typeface="ＭＳ Ｐゴシック" pitchFamily="-65" charset="-128"/>
              </a:rPr>
              <a:t>UML</a:t>
            </a:r>
            <a:r>
              <a:rPr lang="es-HN" sz="3200" dirty="0">
                <a:latin typeface="HelveticaNeue LT 45 Light" panose="020B0404020002020204" pitchFamily="34" charset="0"/>
                <a:ea typeface="ＭＳ Ｐゴシック" pitchFamily="34" charset="-128"/>
                <a:cs typeface="ＭＳ Ｐゴシック" pitchFamily="-65" charset="-128"/>
              </a:rPr>
              <a:t>, un lenguaje estándar para </a:t>
            </a:r>
            <a:r>
              <a:rPr lang="es-HN" sz="3200" dirty="0" smtClean="0">
                <a:latin typeface="HelveticaNeue LT 45 Light" panose="020B0404020002020204" pitchFamily="34" charset="0"/>
                <a:ea typeface="ＭＳ Ｐゴシック" pitchFamily="34" charset="-128"/>
                <a:cs typeface="ＭＳ Ｐゴシック" pitchFamily="-65" charset="-128"/>
              </a:rPr>
              <a:t>modelización.</a:t>
            </a:r>
            <a:endParaRPr lang="es-HN" sz="3200" dirty="0">
              <a:latin typeface="HelveticaNeue LT 45 Light" panose="020B0404020002020204" pitchFamily="34" charset="0"/>
              <a:ea typeface="ＭＳ Ｐゴシック" pitchFamily="34" charset="-128"/>
              <a:cs typeface="ＭＳ Ｐゴシック" pitchFamily="-65" charset="-128"/>
            </a:endParaRPr>
          </a:p>
          <a:p>
            <a:pPr marL="457200" marR="0" lvl="0" indent="-457200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es-HN" sz="3200" dirty="0">
              <a:latin typeface="HelveticaNeue LT 45 Light" panose="020B0404020002020204" pitchFamily="34" charset="0"/>
              <a:ea typeface="ＭＳ Ｐゴシック" pitchFamily="34" charset="-128"/>
              <a:cs typeface="ＭＳ Ｐゴシック" pitchFamily="-65" charset="-128"/>
            </a:endParaRPr>
          </a:p>
          <a:p>
            <a:pPr marL="174625" lvl="0" indent="-174625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HN" sz="3200" dirty="0" smtClean="0">
                <a:latin typeface="HelveticaNeue LT 45 Light" panose="020B0404020002020204" pitchFamily="34" charset="0"/>
                <a:ea typeface="ＭＳ Ｐゴシック" pitchFamily="34" charset="-128"/>
                <a:cs typeface="ＭＳ Ｐゴシック" pitchFamily="-65" charset="-128"/>
              </a:rPr>
              <a:t>Se trata de un modelo CONCEPTUAL que </a:t>
            </a:r>
            <a:r>
              <a:rPr lang="es-HN" sz="3200" dirty="0">
                <a:latin typeface="HelveticaNeue LT 45 Light" panose="020B0404020002020204" pitchFamily="34" charset="0"/>
                <a:ea typeface="ＭＳ Ｐゴシック" pitchFamily="34" charset="-128"/>
                <a:cs typeface="ＭＳ Ｐゴシック" pitchFamily="-65" charset="-128"/>
              </a:rPr>
              <a:t>define las clases y relaciones del ámbito de la Administración de Tierras.</a:t>
            </a:r>
          </a:p>
          <a:p>
            <a:pPr marL="174625" lvl="0" indent="-174625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HN" sz="3200" dirty="0">
                <a:latin typeface="HelveticaNeue LT 45 Light" panose="020B0404020002020204" pitchFamily="34" charset="0"/>
                <a:ea typeface="ＭＳ Ｐゴシック" pitchFamily="34" charset="-128"/>
                <a:cs typeface="ＭＳ Ｐゴシック" pitchFamily="-65" charset="-128"/>
              </a:rPr>
              <a:t>Las principales clases son:  </a:t>
            </a:r>
          </a:p>
          <a:p>
            <a:pPr marL="360363" lvl="1" indent="-18415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s-HN" sz="2600" dirty="0">
                <a:solidFill>
                  <a:schemeClr val="accent1">
                    <a:lumMod val="75000"/>
                  </a:schemeClr>
                </a:solidFill>
                <a:latin typeface="HelveticaNeue LT 45 Light" panose="020B0404020002020204" pitchFamily="34" charset="0"/>
                <a:ea typeface="ＭＳ Ｐゴシック" pitchFamily="34" charset="-128"/>
                <a:cs typeface="ＭＳ Ｐゴシック" pitchFamily="-65" charset="-128"/>
              </a:rPr>
              <a:t>Party (interesados)</a:t>
            </a:r>
          </a:p>
          <a:p>
            <a:pPr marL="360363" lvl="1" indent="-18415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s-HN" sz="2600" dirty="0">
                <a:solidFill>
                  <a:schemeClr val="accent1">
                    <a:lumMod val="75000"/>
                  </a:schemeClr>
                </a:solidFill>
                <a:latin typeface="HelveticaNeue LT 45 Light" panose="020B0404020002020204" pitchFamily="34" charset="0"/>
                <a:ea typeface="ＭＳ Ｐゴシック" pitchFamily="34" charset="-128"/>
                <a:cs typeface="ＭＳ Ｐゴシック" pitchFamily="-65" charset="-128"/>
              </a:rPr>
              <a:t>RRR (derechos, restricciones, </a:t>
            </a:r>
            <a:r>
              <a:rPr lang="es-HN" sz="2600" dirty="0" err="1">
                <a:solidFill>
                  <a:schemeClr val="accent1">
                    <a:lumMod val="75000"/>
                  </a:schemeClr>
                </a:solidFill>
                <a:latin typeface="HelveticaNeue LT 45 Light" panose="020B0404020002020204" pitchFamily="34" charset="0"/>
                <a:ea typeface="ＭＳ Ｐゴシック" pitchFamily="34" charset="-128"/>
                <a:cs typeface="ＭＳ Ｐゴシック" pitchFamily="-65" charset="-128"/>
              </a:rPr>
              <a:t>respons</a:t>
            </a:r>
            <a:r>
              <a:rPr lang="es-HN" sz="2600" dirty="0">
                <a:solidFill>
                  <a:schemeClr val="accent1">
                    <a:lumMod val="75000"/>
                  </a:schemeClr>
                </a:solidFill>
                <a:latin typeface="HelveticaNeue LT 45 Light" panose="020B0404020002020204" pitchFamily="34" charset="0"/>
                <a:ea typeface="ＭＳ Ｐゴシック" pitchFamily="34" charset="-128"/>
                <a:cs typeface="ＭＳ Ｐゴシック" pitchFamily="-65" charset="-128"/>
              </a:rPr>
              <a:t>.)</a:t>
            </a:r>
          </a:p>
          <a:p>
            <a:pPr marL="360363" lvl="1" indent="-18415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s-HN" sz="2600" dirty="0">
                <a:solidFill>
                  <a:schemeClr val="accent1">
                    <a:lumMod val="75000"/>
                  </a:schemeClr>
                </a:solidFill>
                <a:latin typeface="HelveticaNeue LT 45 Light" panose="020B0404020002020204" pitchFamily="34" charset="0"/>
                <a:ea typeface="ＭＳ Ｐゴシック" pitchFamily="34" charset="-128"/>
                <a:cs typeface="ＭＳ Ｐゴシック" pitchFamily="-65" charset="-128"/>
              </a:rPr>
              <a:t>BA_Unit (objeto administrativo)</a:t>
            </a:r>
          </a:p>
          <a:p>
            <a:pPr marL="360363" lvl="1" indent="-18415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s-HN" sz="2600" dirty="0">
                <a:solidFill>
                  <a:schemeClr val="accent1">
                    <a:lumMod val="75000"/>
                  </a:schemeClr>
                </a:solidFill>
                <a:latin typeface="HelveticaNeue LT 45 Light" panose="020B0404020002020204" pitchFamily="34" charset="0"/>
                <a:ea typeface="ＭＳ Ｐゴシック" pitchFamily="34" charset="-128"/>
                <a:cs typeface="ＭＳ Ｐゴシック" pitchFamily="-65" charset="-128"/>
              </a:rPr>
              <a:t>SpatialUnit (objeto espacial)</a:t>
            </a:r>
          </a:p>
          <a:p>
            <a:pPr marL="360363" lvl="1" indent="-18415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s-HN" sz="2600" dirty="0">
                <a:solidFill>
                  <a:schemeClr val="accent1">
                    <a:lumMod val="75000"/>
                  </a:schemeClr>
                </a:solidFill>
                <a:latin typeface="HelveticaNeue LT 45 Light" panose="020B0404020002020204" pitchFamily="34" charset="0"/>
                <a:ea typeface="ＭＳ Ｐゴシック" pitchFamily="34" charset="-128"/>
                <a:cs typeface="ＭＳ Ｐゴシック" pitchFamily="-65" charset="-128"/>
              </a:rPr>
              <a:t>Surveying (topografía)</a:t>
            </a:r>
          </a:p>
          <a:p>
            <a:pPr marL="360363" lvl="1" indent="-18415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s-HN" sz="2600" dirty="0">
                <a:solidFill>
                  <a:schemeClr val="accent1">
                    <a:lumMod val="75000"/>
                  </a:schemeClr>
                </a:solidFill>
                <a:latin typeface="HelveticaNeue LT 45 Light" panose="020B0404020002020204" pitchFamily="34" charset="0"/>
                <a:ea typeface="ＭＳ Ｐゴシック" pitchFamily="34" charset="-128"/>
                <a:cs typeface="ＭＳ Ｐゴシック" pitchFamily="-65" charset="-128"/>
              </a:rPr>
              <a:t>Source (fuente)</a:t>
            </a:r>
          </a:p>
        </p:txBody>
      </p:sp>
      <p:grpSp>
        <p:nvGrpSpPr>
          <p:cNvPr id="52" name="Grupo 51"/>
          <p:cNvGrpSpPr/>
          <p:nvPr/>
        </p:nvGrpSpPr>
        <p:grpSpPr>
          <a:xfrm>
            <a:off x="3004605" y="3782257"/>
            <a:ext cx="1306324" cy="1291913"/>
            <a:chOff x="2374673" y="3313745"/>
            <a:chExt cx="2300274" cy="2274899"/>
          </a:xfrm>
        </p:grpSpPr>
        <p:sp>
          <p:nvSpPr>
            <p:cNvPr id="48" name="Freeform 8"/>
            <p:cNvSpPr>
              <a:spLocks/>
            </p:cNvSpPr>
            <p:nvPr/>
          </p:nvSpPr>
          <p:spPr bwMode="auto">
            <a:xfrm rot="2700000">
              <a:off x="2407976" y="4328588"/>
              <a:ext cx="1475931" cy="1044181"/>
            </a:xfrm>
            <a:custGeom>
              <a:avLst/>
              <a:gdLst>
                <a:gd name="T0" fmla="*/ 764 w 3669"/>
                <a:gd name="T1" fmla="*/ 443 h 2595"/>
                <a:gd name="T2" fmla="*/ 582 w 3669"/>
                <a:gd name="T3" fmla="*/ 522 h 2595"/>
                <a:gd name="T4" fmla="*/ 498 w 3669"/>
                <a:gd name="T5" fmla="*/ 740 h 2595"/>
                <a:gd name="T6" fmla="*/ 740 w 3669"/>
                <a:gd name="T7" fmla="*/ 885 h 2595"/>
                <a:gd name="T8" fmla="*/ 521 w 3669"/>
                <a:gd name="T9" fmla="*/ 1356 h 2595"/>
                <a:gd name="T10" fmla="*/ 467 w 3669"/>
                <a:gd name="T11" fmla="*/ 1412 h 2595"/>
                <a:gd name="T12" fmla="*/ 410 w 3669"/>
                <a:gd name="T13" fmla="*/ 1491 h 2595"/>
                <a:gd name="T14" fmla="*/ 316 w 3669"/>
                <a:gd name="T15" fmla="*/ 1564 h 2595"/>
                <a:gd name="T16" fmla="*/ 121 w 3669"/>
                <a:gd name="T17" fmla="*/ 1744 h 2595"/>
                <a:gd name="T18" fmla="*/ 70 w 3669"/>
                <a:gd name="T19" fmla="*/ 1906 h 2595"/>
                <a:gd name="T20" fmla="*/ 264 w 3669"/>
                <a:gd name="T21" fmla="*/ 2048 h 2595"/>
                <a:gd name="T22" fmla="*/ 290 w 3669"/>
                <a:gd name="T23" fmla="*/ 2085 h 2595"/>
                <a:gd name="T24" fmla="*/ 325 w 3669"/>
                <a:gd name="T25" fmla="*/ 2112 h 2595"/>
                <a:gd name="T26" fmla="*/ 393 w 3669"/>
                <a:gd name="T27" fmla="*/ 2157 h 2595"/>
                <a:gd name="T28" fmla="*/ 810 w 3669"/>
                <a:gd name="T29" fmla="*/ 2386 h 2595"/>
                <a:gd name="T30" fmla="*/ 929 w 3669"/>
                <a:gd name="T31" fmla="*/ 2426 h 2595"/>
                <a:gd name="T32" fmla="*/ 1333 w 3669"/>
                <a:gd name="T33" fmla="*/ 2538 h 2595"/>
                <a:gd name="T34" fmla="*/ 1388 w 3669"/>
                <a:gd name="T35" fmla="*/ 2552 h 2595"/>
                <a:gd name="T36" fmla="*/ 1516 w 3669"/>
                <a:gd name="T37" fmla="*/ 2583 h 2595"/>
                <a:gd name="T38" fmla="*/ 1535 w 3669"/>
                <a:gd name="T39" fmla="*/ 2079 h 2595"/>
                <a:gd name="T40" fmla="*/ 1976 w 3669"/>
                <a:gd name="T41" fmla="*/ 1963 h 2595"/>
                <a:gd name="T42" fmla="*/ 2042 w 3669"/>
                <a:gd name="T43" fmla="*/ 1987 h 2595"/>
                <a:gd name="T44" fmla="*/ 2105 w 3669"/>
                <a:gd name="T45" fmla="*/ 2064 h 2595"/>
                <a:gd name="T46" fmla="*/ 2159 w 3669"/>
                <a:gd name="T47" fmla="*/ 2153 h 2595"/>
                <a:gd name="T48" fmla="*/ 2171 w 3669"/>
                <a:gd name="T49" fmla="*/ 2331 h 2595"/>
                <a:gd name="T50" fmla="*/ 2124 w 3669"/>
                <a:gd name="T51" fmla="*/ 2506 h 2595"/>
                <a:gd name="T52" fmla="*/ 2552 w 3669"/>
                <a:gd name="T53" fmla="*/ 2516 h 2595"/>
                <a:gd name="T54" fmla="*/ 2689 w 3669"/>
                <a:gd name="T55" fmla="*/ 2484 h 2595"/>
                <a:gd name="T56" fmla="*/ 2890 w 3669"/>
                <a:gd name="T57" fmla="*/ 2369 h 2595"/>
                <a:gd name="T58" fmla="*/ 2926 w 3669"/>
                <a:gd name="T59" fmla="*/ 2344 h 2595"/>
                <a:gd name="T60" fmla="*/ 3020 w 3669"/>
                <a:gd name="T61" fmla="*/ 2306 h 2595"/>
                <a:gd name="T62" fmla="*/ 3339 w 3669"/>
                <a:gd name="T63" fmla="*/ 2105 h 2595"/>
                <a:gd name="T64" fmla="*/ 3342 w 3669"/>
                <a:gd name="T65" fmla="*/ 2105 h 2595"/>
                <a:gd name="T66" fmla="*/ 3417 w 3669"/>
                <a:gd name="T67" fmla="*/ 2060 h 2595"/>
                <a:gd name="T68" fmla="*/ 3617 w 3669"/>
                <a:gd name="T69" fmla="*/ 1908 h 2595"/>
                <a:gd name="T70" fmla="*/ 3648 w 3669"/>
                <a:gd name="T71" fmla="*/ 1797 h 2595"/>
                <a:gd name="T72" fmla="*/ 3602 w 3669"/>
                <a:gd name="T73" fmla="*/ 1720 h 2595"/>
                <a:gd name="T74" fmla="*/ 3470 w 3669"/>
                <a:gd name="T75" fmla="*/ 1599 h 2595"/>
                <a:gd name="T76" fmla="*/ 3458 w 3669"/>
                <a:gd name="T77" fmla="*/ 1580 h 2595"/>
                <a:gd name="T78" fmla="*/ 3443 w 3669"/>
                <a:gd name="T79" fmla="*/ 1552 h 2595"/>
                <a:gd name="T80" fmla="*/ 3326 w 3669"/>
                <a:gd name="T81" fmla="*/ 1436 h 2595"/>
                <a:gd name="T82" fmla="*/ 3186 w 3669"/>
                <a:gd name="T83" fmla="*/ 1321 h 2595"/>
                <a:gd name="T84" fmla="*/ 2955 w 3669"/>
                <a:gd name="T85" fmla="*/ 1174 h 2595"/>
                <a:gd name="T86" fmla="*/ 2736 w 3669"/>
                <a:gd name="T87" fmla="*/ 1270 h 2595"/>
                <a:gd name="T88" fmla="*/ 2584 w 3669"/>
                <a:gd name="T89" fmla="*/ 1371 h 2595"/>
                <a:gd name="T90" fmla="*/ 2374 w 3669"/>
                <a:gd name="T91" fmla="*/ 1346 h 2595"/>
                <a:gd name="T92" fmla="*/ 2223 w 3669"/>
                <a:gd name="T93" fmla="*/ 1231 h 2595"/>
                <a:gd name="T94" fmla="*/ 2121 w 3669"/>
                <a:gd name="T95" fmla="*/ 1074 h 2595"/>
                <a:gd name="T96" fmla="*/ 2107 w 3669"/>
                <a:gd name="T97" fmla="*/ 862 h 2595"/>
                <a:gd name="T98" fmla="*/ 2462 w 3669"/>
                <a:gd name="T99" fmla="*/ 693 h 2595"/>
                <a:gd name="T100" fmla="*/ 2295 w 3669"/>
                <a:gd name="T101" fmla="*/ 420 h 2595"/>
                <a:gd name="T102" fmla="*/ 2216 w 3669"/>
                <a:gd name="T103" fmla="*/ 330 h 2595"/>
                <a:gd name="T104" fmla="*/ 1957 w 3669"/>
                <a:gd name="T105" fmla="*/ 92 h 2595"/>
                <a:gd name="T106" fmla="*/ 1812 w 3669"/>
                <a:gd name="T107" fmla="*/ 43 h 2595"/>
                <a:gd name="T108" fmla="*/ 1609 w 3669"/>
                <a:gd name="T109" fmla="*/ 276 h 2595"/>
                <a:gd name="T110" fmla="*/ 877 w 3669"/>
                <a:gd name="T111" fmla="*/ 628 h 2595"/>
                <a:gd name="T112" fmla="*/ 764 w 3669"/>
                <a:gd name="T113" fmla="*/ 443 h 2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669" h="2595">
                  <a:moveTo>
                    <a:pt x="764" y="443"/>
                  </a:moveTo>
                  <a:cubicBezTo>
                    <a:pt x="656" y="425"/>
                    <a:pt x="632" y="471"/>
                    <a:pt x="582" y="522"/>
                  </a:cubicBezTo>
                  <a:cubicBezTo>
                    <a:pt x="516" y="588"/>
                    <a:pt x="477" y="610"/>
                    <a:pt x="498" y="740"/>
                  </a:cubicBezTo>
                  <a:cubicBezTo>
                    <a:pt x="632" y="808"/>
                    <a:pt x="637" y="751"/>
                    <a:pt x="740" y="885"/>
                  </a:cubicBezTo>
                  <a:cubicBezTo>
                    <a:pt x="752" y="1067"/>
                    <a:pt x="632" y="1230"/>
                    <a:pt x="521" y="1356"/>
                  </a:cubicBezTo>
                  <a:cubicBezTo>
                    <a:pt x="501" y="1378"/>
                    <a:pt x="488" y="1392"/>
                    <a:pt x="467" y="1412"/>
                  </a:cubicBezTo>
                  <a:cubicBezTo>
                    <a:pt x="436" y="1442"/>
                    <a:pt x="425" y="1446"/>
                    <a:pt x="410" y="1491"/>
                  </a:cubicBezTo>
                  <a:cubicBezTo>
                    <a:pt x="367" y="1524"/>
                    <a:pt x="355" y="1520"/>
                    <a:pt x="316" y="1564"/>
                  </a:cubicBezTo>
                  <a:lnTo>
                    <a:pt x="121" y="1744"/>
                  </a:lnTo>
                  <a:cubicBezTo>
                    <a:pt x="10" y="1830"/>
                    <a:pt x="0" y="1854"/>
                    <a:pt x="70" y="1906"/>
                  </a:cubicBezTo>
                  <a:cubicBezTo>
                    <a:pt x="112" y="1937"/>
                    <a:pt x="218" y="2050"/>
                    <a:pt x="264" y="2048"/>
                  </a:cubicBezTo>
                  <a:cubicBezTo>
                    <a:pt x="285" y="2090"/>
                    <a:pt x="259" y="2053"/>
                    <a:pt x="290" y="2085"/>
                  </a:cubicBezTo>
                  <a:cubicBezTo>
                    <a:pt x="300" y="2097"/>
                    <a:pt x="311" y="2103"/>
                    <a:pt x="325" y="2112"/>
                  </a:cubicBezTo>
                  <a:cubicBezTo>
                    <a:pt x="349" y="2127"/>
                    <a:pt x="369" y="2138"/>
                    <a:pt x="393" y="2157"/>
                  </a:cubicBezTo>
                  <a:cubicBezTo>
                    <a:pt x="494" y="2189"/>
                    <a:pt x="697" y="2351"/>
                    <a:pt x="810" y="2386"/>
                  </a:cubicBezTo>
                  <a:cubicBezTo>
                    <a:pt x="864" y="2404"/>
                    <a:pt x="879" y="2406"/>
                    <a:pt x="929" y="2426"/>
                  </a:cubicBezTo>
                  <a:cubicBezTo>
                    <a:pt x="1018" y="2461"/>
                    <a:pt x="1248" y="2535"/>
                    <a:pt x="1333" y="2538"/>
                  </a:cubicBezTo>
                  <a:cubicBezTo>
                    <a:pt x="1345" y="2553"/>
                    <a:pt x="1352" y="2557"/>
                    <a:pt x="1388" y="2552"/>
                  </a:cubicBezTo>
                  <a:cubicBezTo>
                    <a:pt x="1412" y="2587"/>
                    <a:pt x="1450" y="2587"/>
                    <a:pt x="1516" y="2583"/>
                  </a:cubicBezTo>
                  <a:cubicBezTo>
                    <a:pt x="1805" y="2569"/>
                    <a:pt x="1444" y="2306"/>
                    <a:pt x="1535" y="2079"/>
                  </a:cubicBezTo>
                  <a:cubicBezTo>
                    <a:pt x="1603" y="1908"/>
                    <a:pt x="1839" y="1933"/>
                    <a:pt x="1976" y="1963"/>
                  </a:cubicBezTo>
                  <a:cubicBezTo>
                    <a:pt x="2008" y="1978"/>
                    <a:pt x="2015" y="1996"/>
                    <a:pt x="2042" y="1987"/>
                  </a:cubicBezTo>
                  <a:cubicBezTo>
                    <a:pt x="2060" y="2027"/>
                    <a:pt x="2075" y="2033"/>
                    <a:pt x="2105" y="2064"/>
                  </a:cubicBezTo>
                  <a:cubicBezTo>
                    <a:pt x="2132" y="2093"/>
                    <a:pt x="2144" y="2114"/>
                    <a:pt x="2159" y="2153"/>
                  </a:cubicBezTo>
                  <a:cubicBezTo>
                    <a:pt x="2186" y="2186"/>
                    <a:pt x="2184" y="2270"/>
                    <a:pt x="2171" y="2331"/>
                  </a:cubicBezTo>
                  <a:cubicBezTo>
                    <a:pt x="2150" y="2427"/>
                    <a:pt x="2118" y="2400"/>
                    <a:pt x="2124" y="2506"/>
                  </a:cubicBezTo>
                  <a:cubicBezTo>
                    <a:pt x="2239" y="2595"/>
                    <a:pt x="2363" y="2550"/>
                    <a:pt x="2552" y="2516"/>
                  </a:cubicBezTo>
                  <a:cubicBezTo>
                    <a:pt x="2594" y="2509"/>
                    <a:pt x="2665" y="2483"/>
                    <a:pt x="2689" y="2484"/>
                  </a:cubicBezTo>
                  <a:cubicBezTo>
                    <a:pt x="2719" y="2412"/>
                    <a:pt x="2825" y="2401"/>
                    <a:pt x="2890" y="2369"/>
                  </a:cubicBezTo>
                  <a:cubicBezTo>
                    <a:pt x="2931" y="2349"/>
                    <a:pt x="2895" y="2366"/>
                    <a:pt x="2926" y="2344"/>
                  </a:cubicBezTo>
                  <a:cubicBezTo>
                    <a:pt x="2964" y="2318"/>
                    <a:pt x="2977" y="2326"/>
                    <a:pt x="3020" y="2306"/>
                  </a:cubicBezTo>
                  <a:cubicBezTo>
                    <a:pt x="3099" y="2270"/>
                    <a:pt x="3301" y="2193"/>
                    <a:pt x="3339" y="2105"/>
                  </a:cubicBezTo>
                  <a:lnTo>
                    <a:pt x="3342" y="2105"/>
                  </a:lnTo>
                  <a:lnTo>
                    <a:pt x="3417" y="2060"/>
                  </a:lnTo>
                  <a:cubicBezTo>
                    <a:pt x="3458" y="2030"/>
                    <a:pt x="3592" y="1938"/>
                    <a:pt x="3617" y="1908"/>
                  </a:cubicBezTo>
                  <a:cubicBezTo>
                    <a:pt x="3641" y="1854"/>
                    <a:pt x="3669" y="1864"/>
                    <a:pt x="3648" y="1797"/>
                  </a:cubicBezTo>
                  <a:cubicBezTo>
                    <a:pt x="3645" y="1785"/>
                    <a:pt x="3613" y="1735"/>
                    <a:pt x="3602" y="1720"/>
                  </a:cubicBezTo>
                  <a:cubicBezTo>
                    <a:pt x="3565" y="1669"/>
                    <a:pt x="3518" y="1618"/>
                    <a:pt x="3470" y="1599"/>
                  </a:cubicBezTo>
                  <a:cubicBezTo>
                    <a:pt x="3463" y="1587"/>
                    <a:pt x="3469" y="1598"/>
                    <a:pt x="3458" y="1580"/>
                  </a:cubicBezTo>
                  <a:cubicBezTo>
                    <a:pt x="3447" y="1562"/>
                    <a:pt x="3457" y="1580"/>
                    <a:pt x="3443" y="1552"/>
                  </a:cubicBezTo>
                  <a:cubicBezTo>
                    <a:pt x="3401" y="1513"/>
                    <a:pt x="3365" y="1474"/>
                    <a:pt x="3326" y="1436"/>
                  </a:cubicBezTo>
                  <a:cubicBezTo>
                    <a:pt x="3193" y="1306"/>
                    <a:pt x="3252" y="1375"/>
                    <a:pt x="3186" y="1321"/>
                  </a:cubicBezTo>
                  <a:cubicBezTo>
                    <a:pt x="3069" y="1226"/>
                    <a:pt x="3100" y="1233"/>
                    <a:pt x="2955" y="1174"/>
                  </a:cubicBezTo>
                  <a:cubicBezTo>
                    <a:pt x="2806" y="1113"/>
                    <a:pt x="2845" y="1122"/>
                    <a:pt x="2736" y="1270"/>
                  </a:cubicBezTo>
                  <a:cubicBezTo>
                    <a:pt x="2706" y="1311"/>
                    <a:pt x="2637" y="1361"/>
                    <a:pt x="2584" y="1371"/>
                  </a:cubicBezTo>
                  <a:cubicBezTo>
                    <a:pt x="2468" y="1393"/>
                    <a:pt x="2462" y="1386"/>
                    <a:pt x="2374" y="1346"/>
                  </a:cubicBezTo>
                  <a:cubicBezTo>
                    <a:pt x="2318" y="1321"/>
                    <a:pt x="2266" y="1274"/>
                    <a:pt x="2223" y="1231"/>
                  </a:cubicBezTo>
                  <a:cubicBezTo>
                    <a:pt x="2161" y="1169"/>
                    <a:pt x="2147" y="1151"/>
                    <a:pt x="2121" y="1074"/>
                  </a:cubicBezTo>
                  <a:cubicBezTo>
                    <a:pt x="2097" y="1001"/>
                    <a:pt x="2065" y="957"/>
                    <a:pt x="2107" y="862"/>
                  </a:cubicBezTo>
                  <a:cubicBezTo>
                    <a:pt x="2190" y="675"/>
                    <a:pt x="2429" y="733"/>
                    <a:pt x="2462" y="693"/>
                  </a:cubicBezTo>
                  <a:cubicBezTo>
                    <a:pt x="2536" y="621"/>
                    <a:pt x="2307" y="432"/>
                    <a:pt x="2295" y="420"/>
                  </a:cubicBezTo>
                  <a:cubicBezTo>
                    <a:pt x="2265" y="389"/>
                    <a:pt x="2243" y="360"/>
                    <a:pt x="2216" y="330"/>
                  </a:cubicBezTo>
                  <a:lnTo>
                    <a:pt x="1957" y="92"/>
                  </a:lnTo>
                  <a:cubicBezTo>
                    <a:pt x="1860" y="11"/>
                    <a:pt x="1868" y="0"/>
                    <a:pt x="1812" y="43"/>
                  </a:cubicBezTo>
                  <a:cubicBezTo>
                    <a:pt x="1786" y="63"/>
                    <a:pt x="1651" y="233"/>
                    <a:pt x="1609" y="276"/>
                  </a:cubicBezTo>
                  <a:cubicBezTo>
                    <a:pt x="1459" y="430"/>
                    <a:pt x="1045" y="902"/>
                    <a:pt x="877" y="628"/>
                  </a:cubicBezTo>
                  <a:cubicBezTo>
                    <a:pt x="833" y="556"/>
                    <a:pt x="872" y="460"/>
                    <a:pt x="764" y="44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HN" sz="1350"/>
            </a:p>
          </p:txBody>
        </p:sp>
        <p:sp>
          <p:nvSpPr>
            <p:cNvPr id="49" name="Freeform 7"/>
            <p:cNvSpPr>
              <a:spLocks/>
            </p:cNvSpPr>
            <p:nvPr/>
          </p:nvSpPr>
          <p:spPr bwMode="auto">
            <a:xfrm rot="2700000">
              <a:off x="2592896" y="3322811"/>
              <a:ext cx="1062952" cy="1499397"/>
            </a:xfrm>
            <a:custGeom>
              <a:avLst/>
              <a:gdLst>
                <a:gd name="T0" fmla="*/ 468 w 2640"/>
                <a:gd name="T1" fmla="*/ 416 h 3722"/>
                <a:gd name="T2" fmla="*/ 371 w 2640"/>
                <a:gd name="T3" fmla="*/ 556 h 3722"/>
                <a:gd name="T4" fmla="*/ 214 w 2640"/>
                <a:gd name="T5" fmla="*/ 898 h 3722"/>
                <a:gd name="T6" fmla="*/ 99 w 2640"/>
                <a:gd name="T7" fmla="*/ 1268 h 3722"/>
                <a:gd name="T8" fmla="*/ 54 w 2640"/>
                <a:gd name="T9" fmla="*/ 1679 h 3722"/>
                <a:gd name="T10" fmla="*/ 452 w 2640"/>
                <a:gd name="T11" fmla="*/ 1651 h 3722"/>
                <a:gd name="T12" fmla="*/ 636 w 2640"/>
                <a:gd name="T13" fmla="*/ 1966 h 3722"/>
                <a:gd name="T14" fmla="*/ 433 w 2640"/>
                <a:gd name="T15" fmla="*/ 2261 h 3722"/>
                <a:gd name="T16" fmla="*/ 238 w 2640"/>
                <a:gd name="T17" fmla="*/ 2211 h 3722"/>
                <a:gd name="T18" fmla="*/ 158 w 2640"/>
                <a:gd name="T19" fmla="*/ 2170 h 3722"/>
                <a:gd name="T20" fmla="*/ 93 w 2640"/>
                <a:gd name="T21" fmla="*/ 2196 h 3722"/>
                <a:gd name="T22" fmla="*/ 123 w 2640"/>
                <a:gd name="T23" fmla="*/ 2423 h 3722"/>
                <a:gd name="T24" fmla="*/ 177 w 2640"/>
                <a:gd name="T25" fmla="*/ 2636 h 3722"/>
                <a:gd name="T26" fmla="*/ 262 w 2640"/>
                <a:gd name="T27" fmla="*/ 2811 h 3722"/>
                <a:gd name="T28" fmla="*/ 503 w 2640"/>
                <a:gd name="T29" fmla="*/ 3251 h 3722"/>
                <a:gd name="T30" fmla="*/ 670 w 2640"/>
                <a:gd name="T31" fmla="*/ 3484 h 3722"/>
                <a:gd name="T32" fmla="*/ 1014 w 2640"/>
                <a:gd name="T33" fmla="*/ 3480 h 3722"/>
                <a:gd name="T34" fmla="*/ 1216 w 2640"/>
                <a:gd name="T35" fmla="*/ 3294 h 3722"/>
                <a:gd name="T36" fmla="*/ 1472 w 2640"/>
                <a:gd name="T37" fmla="*/ 2982 h 3722"/>
                <a:gd name="T38" fmla="*/ 1506 w 2640"/>
                <a:gd name="T39" fmla="*/ 2862 h 3722"/>
                <a:gd name="T40" fmla="*/ 1506 w 2640"/>
                <a:gd name="T41" fmla="*/ 2855 h 3722"/>
                <a:gd name="T42" fmla="*/ 1502 w 2640"/>
                <a:gd name="T43" fmla="*/ 2839 h 3722"/>
                <a:gd name="T44" fmla="*/ 1422 w 2640"/>
                <a:gd name="T45" fmla="*/ 2778 h 3722"/>
                <a:gd name="T46" fmla="*/ 1349 w 2640"/>
                <a:gd name="T47" fmla="*/ 2744 h 3722"/>
                <a:gd name="T48" fmla="*/ 1707 w 2640"/>
                <a:gd name="T49" fmla="*/ 2207 h 3722"/>
                <a:gd name="T50" fmla="*/ 2131 w 2640"/>
                <a:gd name="T51" fmla="*/ 2368 h 3722"/>
                <a:gd name="T52" fmla="*/ 2484 w 2640"/>
                <a:gd name="T53" fmla="*/ 2019 h 3722"/>
                <a:gd name="T54" fmla="*/ 2636 w 2640"/>
                <a:gd name="T55" fmla="*/ 1820 h 3722"/>
                <a:gd name="T56" fmla="*/ 2299 w 2640"/>
                <a:gd name="T57" fmla="*/ 1504 h 3722"/>
                <a:gd name="T58" fmla="*/ 2241 w 2640"/>
                <a:gd name="T59" fmla="*/ 1453 h 3722"/>
                <a:gd name="T60" fmla="*/ 2189 w 2640"/>
                <a:gd name="T61" fmla="*/ 1397 h 3722"/>
                <a:gd name="T62" fmla="*/ 2038 w 2640"/>
                <a:gd name="T63" fmla="*/ 1220 h 3722"/>
                <a:gd name="T64" fmla="*/ 1999 w 2640"/>
                <a:gd name="T65" fmla="*/ 1149 h 3722"/>
                <a:gd name="T66" fmla="*/ 1988 w 2640"/>
                <a:gd name="T67" fmla="*/ 831 h 3722"/>
                <a:gd name="T68" fmla="*/ 2253 w 2640"/>
                <a:gd name="T69" fmla="*/ 667 h 3722"/>
                <a:gd name="T70" fmla="*/ 1841 w 2640"/>
                <a:gd name="T71" fmla="*/ 416 h 3722"/>
                <a:gd name="T72" fmla="*/ 1620 w 2640"/>
                <a:gd name="T73" fmla="*/ 639 h 3722"/>
                <a:gd name="T74" fmla="*/ 1516 w 2640"/>
                <a:gd name="T75" fmla="*/ 626 h 3722"/>
                <a:gd name="T76" fmla="*/ 919 w 2640"/>
                <a:gd name="T77" fmla="*/ 123 h 3722"/>
                <a:gd name="T78" fmla="*/ 796 w 2640"/>
                <a:gd name="T79" fmla="*/ 0 h 3722"/>
                <a:gd name="T80" fmla="*/ 617 w 2640"/>
                <a:gd name="T81" fmla="*/ 188 h 3722"/>
                <a:gd name="T82" fmla="*/ 560 w 2640"/>
                <a:gd name="T83" fmla="*/ 264 h 3722"/>
                <a:gd name="T84" fmla="*/ 468 w 2640"/>
                <a:gd name="T85" fmla="*/ 416 h 3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40" h="3722">
                  <a:moveTo>
                    <a:pt x="468" y="416"/>
                  </a:moveTo>
                  <a:cubicBezTo>
                    <a:pt x="428" y="484"/>
                    <a:pt x="404" y="477"/>
                    <a:pt x="371" y="556"/>
                  </a:cubicBezTo>
                  <a:cubicBezTo>
                    <a:pt x="297" y="726"/>
                    <a:pt x="295" y="682"/>
                    <a:pt x="214" y="898"/>
                  </a:cubicBezTo>
                  <a:cubicBezTo>
                    <a:pt x="168" y="1021"/>
                    <a:pt x="140" y="1144"/>
                    <a:pt x="99" y="1268"/>
                  </a:cubicBezTo>
                  <a:cubicBezTo>
                    <a:pt x="70" y="1354"/>
                    <a:pt x="0" y="1577"/>
                    <a:pt x="54" y="1679"/>
                  </a:cubicBezTo>
                  <a:cubicBezTo>
                    <a:pt x="186" y="1715"/>
                    <a:pt x="268" y="1572"/>
                    <a:pt x="452" y="1651"/>
                  </a:cubicBezTo>
                  <a:cubicBezTo>
                    <a:pt x="567" y="1701"/>
                    <a:pt x="640" y="1795"/>
                    <a:pt x="636" y="1966"/>
                  </a:cubicBezTo>
                  <a:cubicBezTo>
                    <a:pt x="633" y="2106"/>
                    <a:pt x="563" y="2243"/>
                    <a:pt x="433" y="2261"/>
                  </a:cubicBezTo>
                  <a:cubicBezTo>
                    <a:pt x="342" y="2274"/>
                    <a:pt x="302" y="2242"/>
                    <a:pt x="238" y="2211"/>
                  </a:cubicBezTo>
                  <a:cubicBezTo>
                    <a:pt x="216" y="2201"/>
                    <a:pt x="168" y="2172"/>
                    <a:pt x="158" y="2170"/>
                  </a:cubicBezTo>
                  <a:cubicBezTo>
                    <a:pt x="107" y="2159"/>
                    <a:pt x="125" y="2177"/>
                    <a:pt x="93" y="2196"/>
                  </a:cubicBezTo>
                  <a:cubicBezTo>
                    <a:pt x="87" y="2323"/>
                    <a:pt x="104" y="2319"/>
                    <a:pt x="123" y="2423"/>
                  </a:cubicBezTo>
                  <a:cubicBezTo>
                    <a:pt x="134" y="2487"/>
                    <a:pt x="157" y="2574"/>
                    <a:pt x="177" y="2636"/>
                  </a:cubicBezTo>
                  <a:cubicBezTo>
                    <a:pt x="238" y="2820"/>
                    <a:pt x="228" y="2726"/>
                    <a:pt x="262" y="2811"/>
                  </a:cubicBezTo>
                  <a:cubicBezTo>
                    <a:pt x="315" y="2941"/>
                    <a:pt x="413" y="3152"/>
                    <a:pt x="503" y="3251"/>
                  </a:cubicBezTo>
                  <a:cubicBezTo>
                    <a:pt x="546" y="3299"/>
                    <a:pt x="658" y="3470"/>
                    <a:pt x="670" y="3484"/>
                  </a:cubicBezTo>
                  <a:cubicBezTo>
                    <a:pt x="815" y="3656"/>
                    <a:pt x="754" y="3722"/>
                    <a:pt x="1014" y="3480"/>
                  </a:cubicBezTo>
                  <a:cubicBezTo>
                    <a:pt x="1085" y="3414"/>
                    <a:pt x="1144" y="3369"/>
                    <a:pt x="1216" y="3294"/>
                  </a:cubicBezTo>
                  <a:cubicBezTo>
                    <a:pt x="1280" y="3228"/>
                    <a:pt x="1441" y="3063"/>
                    <a:pt x="1472" y="2982"/>
                  </a:cubicBezTo>
                  <a:cubicBezTo>
                    <a:pt x="1485" y="2950"/>
                    <a:pt x="1507" y="2896"/>
                    <a:pt x="1506" y="2862"/>
                  </a:cubicBezTo>
                  <a:cubicBezTo>
                    <a:pt x="1506" y="2859"/>
                    <a:pt x="1506" y="2857"/>
                    <a:pt x="1506" y="2855"/>
                  </a:cubicBezTo>
                  <a:cubicBezTo>
                    <a:pt x="1505" y="2851"/>
                    <a:pt x="1504" y="2846"/>
                    <a:pt x="1502" y="2839"/>
                  </a:cubicBezTo>
                  <a:cubicBezTo>
                    <a:pt x="1493" y="2787"/>
                    <a:pt x="1455" y="2789"/>
                    <a:pt x="1422" y="2778"/>
                  </a:cubicBezTo>
                  <a:cubicBezTo>
                    <a:pt x="1398" y="2770"/>
                    <a:pt x="1369" y="2758"/>
                    <a:pt x="1349" y="2744"/>
                  </a:cubicBezTo>
                  <a:cubicBezTo>
                    <a:pt x="1082" y="2563"/>
                    <a:pt x="1447" y="2131"/>
                    <a:pt x="1707" y="2207"/>
                  </a:cubicBezTo>
                  <a:cubicBezTo>
                    <a:pt x="1959" y="2281"/>
                    <a:pt x="1767" y="2672"/>
                    <a:pt x="2131" y="2368"/>
                  </a:cubicBezTo>
                  <a:cubicBezTo>
                    <a:pt x="2232" y="2284"/>
                    <a:pt x="2403" y="2128"/>
                    <a:pt x="2484" y="2019"/>
                  </a:cubicBezTo>
                  <a:cubicBezTo>
                    <a:pt x="2528" y="1959"/>
                    <a:pt x="2640" y="1858"/>
                    <a:pt x="2636" y="1820"/>
                  </a:cubicBezTo>
                  <a:cubicBezTo>
                    <a:pt x="2632" y="1787"/>
                    <a:pt x="2385" y="1599"/>
                    <a:pt x="2299" y="1504"/>
                  </a:cubicBezTo>
                  <a:cubicBezTo>
                    <a:pt x="2267" y="1467"/>
                    <a:pt x="2276" y="1483"/>
                    <a:pt x="2241" y="1453"/>
                  </a:cubicBezTo>
                  <a:cubicBezTo>
                    <a:pt x="2218" y="1433"/>
                    <a:pt x="2212" y="1420"/>
                    <a:pt x="2189" y="1397"/>
                  </a:cubicBezTo>
                  <a:cubicBezTo>
                    <a:pt x="2102" y="1311"/>
                    <a:pt x="2101" y="1291"/>
                    <a:pt x="2038" y="1220"/>
                  </a:cubicBezTo>
                  <a:cubicBezTo>
                    <a:pt x="2002" y="1178"/>
                    <a:pt x="2025" y="1205"/>
                    <a:pt x="1999" y="1149"/>
                  </a:cubicBezTo>
                  <a:cubicBezTo>
                    <a:pt x="1953" y="1049"/>
                    <a:pt x="1862" y="926"/>
                    <a:pt x="1988" y="831"/>
                  </a:cubicBezTo>
                  <a:cubicBezTo>
                    <a:pt x="2046" y="788"/>
                    <a:pt x="2237" y="790"/>
                    <a:pt x="2253" y="667"/>
                  </a:cubicBezTo>
                  <a:cubicBezTo>
                    <a:pt x="2269" y="541"/>
                    <a:pt x="2033" y="146"/>
                    <a:pt x="1841" y="416"/>
                  </a:cubicBezTo>
                  <a:cubicBezTo>
                    <a:pt x="1778" y="505"/>
                    <a:pt x="1759" y="639"/>
                    <a:pt x="1620" y="639"/>
                  </a:cubicBezTo>
                  <a:cubicBezTo>
                    <a:pt x="1578" y="639"/>
                    <a:pt x="1546" y="638"/>
                    <a:pt x="1516" y="626"/>
                  </a:cubicBezTo>
                  <a:cubicBezTo>
                    <a:pt x="1326" y="549"/>
                    <a:pt x="1052" y="277"/>
                    <a:pt x="919" y="123"/>
                  </a:cubicBezTo>
                  <a:cubicBezTo>
                    <a:pt x="885" y="84"/>
                    <a:pt x="849" y="1"/>
                    <a:pt x="796" y="0"/>
                  </a:cubicBezTo>
                  <a:cubicBezTo>
                    <a:pt x="756" y="0"/>
                    <a:pt x="666" y="127"/>
                    <a:pt x="617" y="188"/>
                  </a:cubicBezTo>
                  <a:cubicBezTo>
                    <a:pt x="597" y="214"/>
                    <a:pt x="577" y="238"/>
                    <a:pt x="560" y="264"/>
                  </a:cubicBezTo>
                  <a:cubicBezTo>
                    <a:pt x="524" y="316"/>
                    <a:pt x="501" y="361"/>
                    <a:pt x="468" y="41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HN" sz="1350"/>
            </a:p>
          </p:txBody>
        </p:sp>
        <p:sp>
          <p:nvSpPr>
            <p:cNvPr id="50" name="Freeform 9"/>
            <p:cNvSpPr>
              <a:spLocks/>
            </p:cNvSpPr>
            <p:nvPr/>
          </p:nvSpPr>
          <p:spPr bwMode="auto">
            <a:xfrm rot="2700000">
              <a:off x="3421930" y="4114775"/>
              <a:ext cx="1044181" cy="1461853"/>
            </a:xfrm>
            <a:custGeom>
              <a:avLst/>
              <a:gdLst>
                <a:gd name="T0" fmla="*/ 173 w 2594"/>
                <a:gd name="T1" fmla="*/ 1998 h 3636"/>
                <a:gd name="T2" fmla="*/ 350 w 2594"/>
                <a:gd name="T3" fmla="*/ 2161 h 3636"/>
                <a:gd name="T4" fmla="*/ 474 w 2594"/>
                <a:gd name="T5" fmla="*/ 2740 h 3636"/>
                <a:gd name="T6" fmla="*/ 265 w 2594"/>
                <a:gd name="T7" fmla="*/ 2864 h 3636"/>
                <a:gd name="T8" fmla="*/ 375 w 2594"/>
                <a:gd name="T9" fmla="*/ 3093 h 3636"/>
                <a:gd name="T10" fmla="*/ 646 w 2594"/>
                <a:gd name="T11" fmla="*/ 3185 h 3636"/>
                <a:gd name="T12" fmla="*/ 705 w 2594"/>
                <a:gd name="T13" fmla="*/ 3136 h 3636"/>
                <a:gd name="T14" fmla="*/ 1330 w 2594"/>
                <a:gd name="T15" fmla="*/ 3130 h 3636"/>
                <a:gd name="T16" fmla="*/ 1596 w 2594"/>
                <a:gd name="T17" fmla="*/ 3386 h 3636"/>
                <a:gd name="T18" fmla="*/ 1871 w 2594"/>
                <a:gd name="T19" fmla="*/ 3636 h 3636"/>
                <a:gd name="T20" fmla="*/ 2069 w 2594"/>
                <a:gd name="T21" fmla="*/ 3384 h 3636"/>
                <a:gd name="T22" fmla="*/ 2140 w 2594"/>
                <a:gd name="T23" fmla="*/ 3263 h 3636"/>
                <a:gd name="T24" fmla="*/ 2224 w 2594"/>
                <a:gd name="T25" fmla="*/ 3128 h 3636"/>
                <a:gd name="T26" fmla="*/ 2483 w 2594"/>
                <a:gd name="T27" fmla="*/ 2351 h 3636"/>
                <a:gd name="T28" fmla="*/ 2170 w 2594"/>
                <a:gd name="T29" fmla="*/ 2246 h 3636"/>
                <a:gd name="T30" fmla="*/ 2173 w 2594"/>
                <a:gd name="T31" fmla="*/ 1525 h 3636"/>
                <a:gd name="T32" fmla="*/ 2521 w 2594"/>
                <a:gd name="T33" fmla="*/ 1609 h 3636"/>
                <a:gd name="T34" fmla="*/ 2498 w 2594"/>
                <a:gd name="T35" fmla="*/ 1284 h 3636"/>
                <a:gd name="T36" fmla="*/ 2457 w 2594"/>
                <a:gd name="T37" fmla="*/ 1109 h 3636"/>
                <a:gd name="T38" fmla="*/ 2394 w 2594"/>
                <a:gd name="T39" fmla="*/ 891 h 3636"/>
                <a:gd name="T40" fmla="*/ 2355 w 2594"/>
                <a:gd name="T41" fmla="*/ 786 h 3636"/>
                <a:gd name="T42" fmla="*/ 2259 w 2594"/>
                <a:gd name="T43" fmla="*/ 606 h 3636"/>
                <a:gd name="T44" fmla="*/ 2207 w 2594"/>
                <a:gd name="T45" fmla="*/ 512 h 3636"/>
                <a:gd name="T46" fmla="*/ 1985 w 2594"/>
                <a:gd name="T47" fmla="*/ 175 h 3636"/>
                <a:gd name="T48" fmla="*/ 1876 w 2594"/>
                <a:gd name="T49" fmla="*/ 67 h 3636"/>
                <a:gd name="T50" fmla="*/ 1639 w 2594"/>
                <a:gd name="T51" fmla="*/ 170 h 3636"/>
                <a:gd name="T52" fmla="*/ 1266 w 2594"/>
                <a:gd name="T53" fmla="*/ 612 h 3636"/>
                <a:gd name="T54" fmla="*/ 1242 w 2594"/>
                <a:gd name="T55" fmla="*/ 675 h 3636"/>
                <a:gd name="T56" fmla="*/ 1246 w 2594"/>
                <a:gd name="T57" fmla="*/ 741 h 3636"/>
                <a:gd name="T58" fmla="*/ 1576 w 2594"/>
                <a:gd name="T59" fmla="*/ 969 h 3636"/>
                <a:gd name="T60" fmla="*/ 1390 w 2594"/>
                <a:gd name="T61" fmla="*/ 1423 h 3636"/>
                <a:gd name="T62" fmla="*/ 1373 w 2594"/>
                <a:gd name="T63" fmla="*/ 1442 h 3636"/>
                <a:gd name="T64" fmla="*/ 1052 w 2594"/>
                <a:gd name="T65" fmla="*/ 1519 h 3636"/>
                <a:gd name="T66" fmla="*/ 821 w 2594"/>
                <a:gd name="T67" fmla="*/ 1199 h 3636"/>
                <a:gd name="T68" fmla="*/ 349 w 2594"/>
                <a:gd name="T69" fmla="*/ 1435 h 3636"/>
                <a:gd name="T70" fmla="*/ 173 w 2594"/>
                <a:gd name="T71" fmla="*/ 1623 h 3636"/>
                <a:gd name="T72" fmla="*/ 6 w 2594"/>
                <a:gd name="T73" fmla="*/ 1823 h 3636"/>
                <a:gd name="T74" fmla="*/ 173 w 2594"/>
                <a:gd name="T75" fmla="*/ 1998 h 3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594" h="3636">
                  <a:moveTo>
                    <a:pt x="173" y="1998"/>
                  </a:moveTo>
                  <a:cubicBezTo>
                    <a:pt x="239" y="2056"/>
                    <a:pt x="288" y="2104"/>
                    <a:pt x="350" y="2161"/>
                  </a:cubicBezTo>
                  <a:cubicBezTo>
                    <a:pt x="475" y="2276"/>
                    <a:pt x="874" y="2693"/>
                    <a:pt x="474" y="2740"/>
                  </a:cubicBezTo>
                  <a:cubicBezTo>
                    <a:pt x="368" y="2752"/>
                    <a:pt x="272" y="2769"/>
                    <a:pt x="265" y="2864"/>
                  </a:cubicBezTo>
                  <a:cubicBezTo>
                    <a:pt x="256" y="2977"/>
                    <a:pt x="327" y="3039"/>
                    <a:pt x="375" y="3093"/>
                  </a:cubicBezTo>
                  <a:cubicBezTo>
                    <a:pt x="431" y="3155"/>
                    <a:pt x="561" y="3189"/>
                    <a:pt x="646" y="3185"/>
                  </a:cubicBezTo>
                  <a:cubicBezTo>
                    <a:pt x="661" y="3164"/>
                    <a:pt x="672" y="3141"/>
                    <a:pt x="705" y="3136"/>
                  </a:cubicBezTo>
                  <a:cubicBezTo>
                    <a:pt x="780" y="2776"/>
                    <a:pt x="1178" y="2989"/>
                    <a:pt x="1330" y="3130"/>
                  </a:cubicBezTo>
                  <a:lnTo>
                    <a:pt x="1596" y="3386"/>
                  </a:lnTo>
                  <a:cubicBezTo>
                    <a:pt x="1772" y="3564"/>
                    <a:pt x="1753" y="3635"/>
                    <a:pt x="1871" y="3636"/>
                  </a:cubicBezTo>
                  <a:cubicBezTo>
                    <a:pt x="1897" y="3580"/>
                    <a:pt x="1995" y="3399"/>
                    <a:pt x="2069" y="3384"/>
                  </a:cubicBezTo>
                  <a:cubicBezTo>
                    <a:pt x="2092" y="3339"/>
                    <a:pt x="2114" y="3306"/>
                    <a:pt x="2140" y="3263"/>
                  </a:cubicBezTo>
                  <a:lnTo>
                    <a:pt x="2224" y="3128"/>
                  </a:lnTo>
                  <a:cubicBezTo>
                    <a:pt x="2313" y="2984"/>
                    <a:pt x="2594" y="2521"/>
                    <a:pt x="2483" y="2351"/>
                  </a:cubicBezTo>
                  <a:cubicBezTo>
                    <a:pt x="2423" y="2259"/>
                    <a:pt x="2331" y="2321"/>
                    <a:pt x="2170" y="2246"/>
                  </a:cubicBezTo>
                  <a:cubicBezTo>
                    <a:pt x="1856" y="2102"/>
                    <a:pt x="1958" y="1609"/>
                    <a:pt x="2173" y="1525"/>
                  </a:cubicBezTo>
                  <a:cubicBezTo>
                    <a:pt x="2321" y="1468"/>
                    <a:pt x="2324" y="1631"/>
                    <a:pt x="2521" y="1609"/>
                  </a:cubicBezTo>
                  <a:cubicBezTo>
                    <a:pt x="2526" y="1523"/>
                    <a:pt x="2525" y="1357"/>
                    <a:pt x="2498" y="1284"/>
                  </a:cubicBezTo>
                  <a:cubicBezTo>
                    <a:pt x="2451" y="1156"/>
                    <a:pt x="2483" y="1231"/>
                    <a:pt x="2457" y="1109"/>
                  </a:cubicBezTo>
                  <a:cubicBezTo>
                    <a:pt x="2446" y="1057"/>
                    <a:pt x="2416" y="941"/>
                    <a:pt x="2394" y="891"/>
                  </a:cubicBezTo>
                  <a:cubicBezTo>
                    <a:pt x="2379" y="855"/>
                    <a:pt x="2371" y="819"/>
                    <a:pt x="2355" y="786"/>
                  </a:cubicBezTo>
                  <a:cubicBezTo>
                    <a:pt x="2313" y="702"/>
                    <a:pt x="2298" y="716"/>
                    <a:pt x="2259" y="606"/>
                  </a:cubicBezTo>
                  <a:cubicBezTo>
                    <a:pt x="2239" y="551"/>
                    <a:pt x="2229" y="557"/>
                    <a:pt x="2207" y="512"/>
                  </a:cubicBezTo>
                  <a:cubicBezTo>
                    <a:pt x="2145" y="386"/>
                    <a:pt x="2076" y="280"/>
                    <a:pt x="1985" y="175"/>
                  </a:cubicBezTo>
                  <a:lnTo>
                    <a:pt x="1876" y="67"/>
                  </a:lnTo>
                  <a:cubicBezTo>
                    <a:pt x="1808" y="0"/>
                    <a:pt x="1766" y="52"/>
                    <a:pt x="1639" y="170"/>
                  </a:cubicBezTo>
                  <a:cubicBezTo>
                    <a:pt x="1529" y="273"/>
                    <a:pt x="1319" y="478"/>
                    <a:pt x="1266" y="612"/>
                  </a:cubicBezTo>
                  <a:lnTo>
                    <a:pt x="1242" y="675"/>
                  </a:lnTo>
                  <a:cubicBezTo>
                    <a:pt x="1229" y="728"/>
                    <a:pt x="1243" y="730"/>
                    <a:pt x="1246" y="741"/>
                  </a:cubicBezTo>
                  <a:cubicBezTo>
                    <a:pt x="1266" y="805"/>
                    <a:pt x="1508" y="772"/>
                    <a:pt x="1576" y="969"/>
                  </a:cubicBezTo>
                  <a:cubicBezTo>
                    <a:pt x="1641" y="1158"/>
                    <a:pt x="1488" y="1322"/>
                    <a:pt x="1390" y="1423"/>
                  </a:cubicBezTo>
                  <a:lnTo>
                    <a:pt x="1373" y="1442"/>
                  </a:lnTo>
                  <a:cubicBezTo>
                    <a:pt x="1337" y="1475"/>
                    <a:pt x="1171" y="1559"/>
                    <a:pt x="1052" y="1519"/>
                  </a:cubicBezTo>
                  <a:cubicBezTo>
                    <a:pt x="870" y="1459"/>
                    <a:pt x="907" y="1232"/>
                    <a:pt x="821" y="1199"/>
                  </a:cubicBezTo>
                  <a:cubicBezTo>
                    <a:pt x="623" y="1163"/>
                    <a:pt x="436" y="1350"/>
                    <a:pt x="349" y="1435"/>
                  </a:cubicBezTo>
                  <a:cubicBezTo>
                    <a:pt x="285" y="1497"/>
                    <a:pt x="234" y="1558"/>
                    <a:pt x="173" y="1623"/>
                  </a:cubicBezTo>
                  <a:cubicBezTo>
                    <a:pt x="157" y="1639"/>
                    <a:pt x="8" y="1804"/>
                    <a:pt x="6" y="1823"/>
                  </a:cubicBezTo>
                  <a:cubicBezTo>
                    <a:pt x="0" y="1867"/>
                    <a:pt x="115" y="1948"/>
                    <a:pt x="173" y="199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HN" sz="1350"/>
            </a:p>
          </p:txBody>
        </p:sp>
        <p:sp>
          <p:nvSpPr>
            <p:cNvPr id="51" name="Freeform 10"/>
            <p:cNvSpPr>
              <a:spLocks/>
            </p:cNvSpPr>
            <p:nvPr/>
          </p:nvSpPr>
          <p:spPr bwMode="auto">
            <a:xfrm rot="2700000">
              <a:off x="3180279" y="3522580"/>
              <a:ext cx="1487663" cy="1069993"/>
            </a:xfrm>
            <a:custGeom>
              <a:avLst/>
              <a:gdLst>
                <a:gd name="T0" fmla="*/ 2017 w 3698"/>
                <a:gd name="T1" fmla="*/ 2452 h 2661"/>
                <a:gd name="T2" fmla="*/ 2158 w 3698"/>
                <a:gd name="T3" fmla="*/ 2301 h 2661"/>
                <a:gd name="T4" fmla="*/ 2306 w 3698"/>
                <a:gd name="T5" fmla="*/ 2160 h 2661"/>
                <a:gd name="T6" fmla="*/ 2385 w 3698"/>
                <a:gd name="T7" fmla="*/ 2093 h 2661"/>
                <a:gd name="T8" fmla="*/ 2425 w 3698"/>
                <a:gd name="T9" fmla="*/ 2062 h 2661"/>
                <a:gd name="T10" fmla="*/ 2686 w 3698"/>
                <a:gd name="T11" fmla="*/ 1943 h 2661"/>
                <a:gd name="T12" fmla="*/ 2998 w 3698"/>
                <a:gd name="T13" fmla="*/ 2216 h 2661"/>
                <a:gd name="T14" fmla="*/ 3377 w 3698"/>
                <a:gd name="T15" fmla="*/ 2090 h 2661"/>
                <a:gd name="T16" fmla="*/ 3399 w 3698"/>
                <a:gd name="T17" fmla="*/ 2040 h 2661"/>
                <a:gd name="T18" fmla="*/ 3427 w 3698"/>
                <a:gd name="T19" fmla="*/ 1996 h 2661"/>
                <a:gd name="T20" fmla="*/ 3246 w 3698"/>
                <a:gd name="T21" fmla="*/ 1757 h 2661"/>
                <a:gd name="T22" fmla="*/ 3092 w 3698"/>
                <a:gd name="T23" fmla="*/ 1479 h 2661"/>
                <a:gd name="T24" fmla="*/ 3109 w 3698"/>
                <a:gd name="T25" fmla="*/ 1447 h 2661"/>
                <a:gd name="T26" fmla="*/ 3256 w 3698"/>
                <a:gd name="T27" fmla="*/ 1232 h 2661"/>
                <a:gd name="T28" fmla="*/ 3625 w 3698"/>
                <a:gd name="T29" fmla="*/ 863 h 2661"/>
                <a:gd name="T30" fmla="*/ 3693 w 3698"/>
                <a:gd name="T31" fmla="*/ 782 h 2661"/>
                <a:gd name="T32" fmla="*/ 3465 w 3698"/>
                <a:gd name="T33" fmla="*/ 572 h 2661"/>
                <a:gd name="T34" fmla="*/ 3385 w 3698"/>
                <a:gd name="T35" fmla="*/ 508 h 2661"/>
                <a:gd name="T36" fmla="*/ 3013 w 3698"/>
                <a:gd name="T37" fmla="*/ 288 h 2661"/>
                <a:gd name="T38" fmla="*/ 2815 w 3698"/>
                <a:gd name="T39" fmla="*/ 200 h 2661"/>
                <a:gd name="T40" fmla="*/ 2589 w 3698"/>
                <a:gd name="T41" fmla="*/ 132 h 2661"/>
                <a:gd name="T42" fmla="*/ 2133 w 3698"/>
                <a:gd name="T43" fmla="*/ 120 h 2661"/>
                <a:gd name="T44" fmla="*/ 2207 w 3698"/>
                <a:gd name="T45" fmla="*/ 332 h 2661"/>
                <a:gd name="T46" fmla="*/ 1514 w 3698"/>
                <a:gd name="T47" fmla="*/ 538 h 2661"/>
                <a:gd name="T48" fmla="*/ 1536 w 3698"/>
                <a:gd name="T49" fmla="*/ 202 h 2661"/>
                <a:gd name="T50" fmla="*/ 1572 w 3698"/>
                <a:gd name="T51" fmla="*/ 104 h 2661"/>
                <a:gd name="T52" fmla="*/ 1032 w 3698"/>
                <a:gd name="T53" fmla="*/ 184 h 2661"/>
                <a:gd name="T54" fmla="*/ 720 w 3698"/>
                <a:gd name="T55" fmla="*/ 308 h 2661"/>
                <a:gd name="T56" fmla="*/ 462 w 3698"/>
                <a:gd name="T57" fmla="*/ 460 h 2661"/>
                <a:gd name="T58" fmla="*/ 369 w 3698"/>
                <a:gd name="T59" fmla="*/ 514 h 2661"/>
                <a:gd name="T60" fmla="*/ 135 w 3698"/>
                <a:gd name="T61" fmla="*/ 704 h 2661"/>
                <a:gd name="T62" fmla="*/ 182 w 3698"/>
                <a:gd name="T63" fmla="*/ 962 h 2661"/>
                <a:gd name="T64" fmla="*/ 244 w 3698"/>
                <a:gd name="T65" fmla="*/ 1044 h 2661"/>
                <a:gd name="T66" fmla="*/ 658 w 3698"/>
                <a:gd name="T67" fmla="*/ 1383 h 2661"/>
                <a:gd name="T68" fmla="*/ 984 w 3698"/>
                <a:gd name="T69" fmla="*/ 1176 h 2661"/>
                <a:gd name="T70" fmla="*/ 1337 w 3698"/>
                <a:gd name="T71" fmla="*/ 1765 h 2661"/>
                <a:gd name="T72" fmla="*/ 1261 w 3698"/>
                <a:gd name="T73" fmla="*/ 2014 h 2661"/>
                <a:gd name="T74" fmla="*/ 1773 w 3698"/>
                <a:gd name="T75" fmla="*/ 2544 h 2661"/>
                <a:gd name="T76" fmla="*/ 2017 w 3698"/>
                <a:gd name="T77" fmla="*/ 2452 h 2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698" h="2661">
                  <a:moveTo>
                    <a:pt x="2017" y="2452"/>
                  </a:moveTo>
                  <a:cubicBezTo>
                    <a:pt x="2064" y="2401"/>
                    <a:pt x="2108" y="2359"/>
                    <a:pt x="2158" y="2301"/>
                  </a:cubicBezTo>
                  <a:cubicBezTo>
                    <a:pt x="2197" y="2255"/>
                    <a:pt x="2261" y="2202"/>
                    <a:pt x="2306" y="2160"/>
                  </a:cubicBezTo>
                  <a:cubicBezTo>
                    <a:pt x="2330" y="2137"/>
                    <a:pt x="2354" y="2120"/>
                    <a:pt x="2385" y="2093"/>
                  </a:cubicBezTo>
                  <a:cubicBezTo>
                    <a:pt x="2405" y="2077"/>
                    <a:pt x="2406" y="2075"/>
                    <a:pt x="2425" y="2062"/>
                  </a:cubicBezTo>
                  <a:cubicBezTo>
                    <a:pt x="2497" y="2015"/>
                    <a:pt x="2583" y="1955"/>
                    <a:pt x="2686" y="1943"/>
                  </a:cubicBezTo>
                  <a:cubicBezTo>
                    <a:pt x="2961" y="1910"/>
                    <a:pt x="2947" y="2144"/>
                    <a:pt x="2998" y="2216"/>
                  </a:cubicBezTo>
                  <a:cubicBezTo>
                    <a:pt x="3095" y="2354"/>
                    <a:pt x="3309" y="2208"/>
                    <a:pt x="3377" y="2090"/>
                  </a:cubicBezTo>
                  <a:cubicBezTo>
                    <a:pt x="3390" y="2067"/>
                    <a:pt x="3389" y="2059"/>
                    <a:pt x="3399" y="2040"/>
                  </a:cubicBezTo>
                  <a:cubicBezTo>
                    <a:pt x="3419" y="2003"/>
                    <a:pt x="3405" y="2046"/>
                    <a:pt x="3427" y="1996"/>
                  </a:cubicBezTo>
                  <a:cubicBezTo>
                    <a:pt x="3481" y="1875"/>
                    <a:pt x="3392" y="1784"/>
                    <a:pt x="3246" y="1757"/>
                  </a:cubicBezTo>
                  <a:cubicBezTo>
                    <a:pt x="3088" y="1729"/>
                    <a:pt x="3040" y="1590"/>
                    <a:pt x="3092" y="1479"/>
                  </a:cubicBezTo>
                  <a:lnTo>
                    <a:pt x="3109" y="1447"/>
                  </a:lnTo>
                  <a:cubicBezTo>
                    <a:pt x="3150" y="1368"/>
                    <a:pt x="3201" y="1293"/>
                    <a:pt x="3256" y="1232"/>
                  </a:cubicBezTo>
                  <a:cubicBezTo>
                    <a:pt x="3403" y="1072"/>
                    <a:pt x="3460" y="1006"/>
                    <a:pt x="3625" y="863"/>
                  </a:cubicBezTo>
                  <a:cubicBezTo>
                    <a:pt x="3649" y="842"/>
                    <a:pt x="3690" y="819"/>
                    <a:pt x="3693" y="782"/>
                  </a:cubicBezTo>
                  <a:cubicBezTo>
                    <a:pt x="3698" y="726"/>
                    <a:pt x="3512" y="608"/>
                    <a:pt x="3465" y="572"/>
                  </a:cubicBezTo>
                  <a:cubicBezTo>
                    <a:pt x="3438" y="551"/>
                    <a:pt x="3420" y="534"/>
                    <a:pt x="3385" y="508"/>
                  </a:cubicBezTo>
                  <a:cubicBezTo>
                    <a:pt x="3291" y="437"/>
                    <a:pt x="3123" y="343"/>
                    <a:pt x="3013" y="288"/>
                  </a:cubicBezTo>
                  <a:cubicBezTo>
                    <a:pt x="2975" y="269"/>
                    <a:pt x="2851" y="209"/>
                    <a:pt x="2815" y="200"/>
                  </a:cubicBezTo>
                  <a:cubicBezTo>
                    <a:pt x="2727" y="179"/>
                    <a:pt x="2672" y="153"/>
                    <a:pt x="2589" y="132"/>
                  </a:cubicBezTo>
                  <a:cubicBezTo>
                    <a:pt x="2486" y="106"/>
                    <a:pt x="2160" y="0"/>
                    <a:pt x="2133" y="120"/>
                  </a:cubicBezTo>
                  <a:cubicBezTo>
                    <a:pt x="2121" y="170"/>
                    <a:pt x="2190" y="290"/>
                    <a:pt x="2207" y="332"/>
                  </a:cubicBezTo>
                  <a:cubicBezTo>
                    <a:pt x="2347" y="694"/>
                    <a:pt x="1726" y="797"/>
                    <a:pt x="1514" y="538"/>
                  </a:cubicBezTo>
                  <a:cubicBezTo>
                    <a:pt x="1444" y="454"/>
                    <a:pt x="1451" y="312"/>
                    <a:pt x="1536" y="202"/>
                  </a:cubicBezTo>
                  <a:cubicBezTo>
                    <a:pt x="1563" y="168"/>
                    <a:pt x="1575" y="155"/>
                    <a:pt x="1572" y="104"/>
                  </a:cubicBezTo>
                  <a:cubicBezTo>
                    <a:pt x="1484" y="39"/>
                    <a:pt x="1097" y="138"/>
                    <a:pt x="1032" y="184"/>
                  </a:cubicBezTo>
                  <a:cubicBezTo>
                    <a:pt x="988" y="214"/>
                    <a:pt x="842" y="254"/>
                    <a:pt x="720" y="308"/>
                  </a:cubicBezTo>
                  <a:lnTo>
                    <a:pt x="462" y="460"/>
                  </a:lnTo>
                  <a:cubicBezTo>
                    <a:pt x="422" y="489"/>
                    <a:pt x="408" y="489"/>
                    <a:pt x="369" y="514"/>
                  </a:cubicBezTo>
                  <a:cubicBezTo>
                    <a:pt x="338" y="534"/>
                    <a:pt x="162" y="675"/>
                    <a:pt x="135" y="704"/>
                  </a:cubicBezTo>
                  <a:cubicBezTo>
                    <a:pt x="50" y="798"/>
                    <a:pt x="0" y="772"/>
                    <a:pt x="182" y="962"/>
                  </a:cubicBezTo>
                  <a:cubicBezTo>
                    <a:pt x="213" y="994"/>
                    <a:pt x="218" y="1014"/>
                    <a:pt x="244" y="1044"/>
                  </a:cubicBezTo>
                  <a:cubicBezTo>
                    <a:pt x="317" y="1129"/>
                    <a:pt x="554" y="1344"/>
                    <a:pt x="658" y="1383"/>
                  </a:cubicBezTo>
                  <a:cubicBezTo>
                    <a:pt x="911" y="1477"/>
                    <a:pt x="826" y="1294"/>
                    <a:pt x="984" y="1176"/>
                  </a:cubicBezTo>
                  <a:cubicBezTo>
                    <a:pt x="1304" y="936"/>
                    <a:pt x="1755" y="1621"/>
                    <a:pt x="1337" y="1765"/>
                  </a:cubicBezTo>
                  <a:cubicBezTo>
                    <a:pt x="1310" y="1774"/>
                    <a:pt x="1076" y="1783"/>
                    <a:pt x="1261" y="2014"/>
                  </a:cubicBezTo>
                  <a:cubicBezTo>
                    <a:pt x="1419" y="2212"/>
                    <a:pt x="1584" y="2382"/>
                    <a:pt x="1773" y="2544"/>
                  </a:cubicBezTo>
                  <a:cubicBezTo>
                    <a:pt x="1910" y="2661"/>
                    <a:pt x="1885" y="2596"/>
                    <a:pt x="2017" y="245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HN" sz="1350"/>
            </a:p>
          </p:txBody>
        </p:sp>
      </p:grpSp>
      <p:graphicFrame>
        <p:nvGraphicFramePr>
          <p:cNvPr id="53" name="Objeto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9707240"/>
              </p:ext>
            </p:extLst>
          </p:nvPr>
        </p:nvGraphicFramePr>
        <p:xfrm>
          <a:off x="3174503" y="4099138"/>
          <a:ext cx="1279039" cy="6477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7" name="CorelDRAW" r:id="rId21" imgW="2406960" imgH="1219320" progId="">
                  <p:embed/>
                </p:oleObj>
              </mc:Choice>
              <mc:Fallback>
                <p:oleObj name="CorelDRAW" r:id="rId21" imgW="2406960" imgH="1219320" progId="">
                  <p:embed/>
                  <p:pic>
                    <p:nvPicPr>
                      <p:cNvPr id="0" name="Picture 19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4503" y="4099138"/>
                        <a:ext cx="1279039" cy="64776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CuadroTexto 53"/>
          <p:cNvSpPr txBox="1"/>
          <p:nvPr/>
        </p:nvSpPr>
        <p:spPr>
          <a:xfrm>
            <a:off x="3363253" y="4667088"/>
            <a:ext cx="707856" cy="314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HN" b="1" dirty="0"/>
              <a:t>Source</a:t>
            </a:r>
          </a:p>
        </p:txBody>
      </p:sp>
      <p:sp>
        <p:nvSpPr>
          <p:cNvPr id="55" name="Flecha derecha 54"/>
          <p:cNvSpPr/>
          <p:nvPr/>
        </p:nvSpPr>
        <p:spPr>
          <a:xfrm rot="13462317">
            <a:off x="4279910" y="4842669"/>
            <a:ext cx="533965" cy="460316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56" name="Flecha derecha 55"/>
          <p:cNvSpPr/>
          <p:nvPr/>
        </p:nvSpPr>
        <p:spPr>
          <a:xfrm rot="5400000">
            <a:off x="3399929" y="3291822"/>
            <a:ext cx="533964" cy="460316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51831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uiExpand="1"/>
      <p:bldP spid="29" grpId="0"/>
      <p:bldP spid="30" grpId="0"/>
      <p:bldP spid="32" grpId="0"/>
      <p:bldP spid="33" grpId="0"/>
      <p:bldP spid="40" grpId="0" uiExpand="1" build="p" bldLvl="3"/>
      <p:bldP spid="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ítulo 1"/>
          <p:cNvSpPr txBox="1">
            <a:spLocks/>
          </p:cNvSpPr>
          <p:nvPr/>
        </p:nvSpPr>
        <p:spPr>
          <a:xfrm>
            <a:off x="8377" y="159304"/>
            <a:ext cx="6247667" cy="1978912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HN" sz="16600" dirty="0">
                <a:solidFill>
                  <a:srgbClr val="FBFBFB"/>
                </a:solidFill>
                <a:effectLst>
                  <a:glow rad="127000">
                    <a:srgbClr val="C7C7C7">
                      <a:alpha val="27000"/>
                    </a:srgbClr>
                  </a:glow>
                </a:effectLst>
                <a:latin typeface="Impact" panose="020B0806030902050204" pitchFamily="34" charset="0"/>
              </a:rPr>
              <a:t>¿Qué?</a:t>
            </a:r>
            <a:endParaRPr lang="es-HN" sz="16600" b="1" dirty="0">
              <a:solidFill>
                <a:srgbClr val="FBFBFB"/>
              </a:solidFill>
              <a:effectLst>
                <a:glow rad="127000">
                  <a:srgbClr val="C7C7C7">
                    <a:alpha val="27000"/>
                  </a:srgbClr>
                </a:glow>
              </a:effectLst>
            </a:endParaRPr>
          </a:p>
        </p:txBody>
      </p:sp>
      <p:sp>
        <p:nvSpPr>
          <p:cNvPr id="62" name="Redondear rectángulo de esquina diagonal 61"/>
          <p:cNvSpPr/>
          <p:nvPr/>
        </p:nvSpPr>
        <p:spPr>
          <a:xfrm rot="5400000">
            <a:off x="4599570" y="1491744"/>
            <a:ext cx="6026004" cy="3051236"/>
          </a:xfrm>
          <a:prstGeom prst="round2DiagRect">
            <a:avLst>
              <a:gd name="adj1" fmla="val 0"/>
              <a:gd name="adj2" fmla="val 0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47000">
                <a:schemeClr val="bg1">
                  <a:lumMod val="85000"/>
                </a:schemeClr>
              </a:gs>
              <a:gs pos="89000">
                <a:schemeClr val="bg1">
                  <a:lumMod val="6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grpSp>
        <p:nvGrpSpPr>
          <p:cNvPr id="57" name="Grupo 56"/>
          <p:cNvGrpSpPr/>
          <p:nvPr/>
        </p:nvGrpSpPr>
        <p:grpSpPr>
          <a:xfrm>
            <a:off x="1" y="0"/>
            <a:ext cx="160265" cy="6857999"/>
            <a:chOff x="15628" y="1200341"/>
            <a:chExt cx="154800" cy="4551966"/>
          </a:xfrm>
        </p:grpSpPr>
        <p:sp>
          <p:nvSpPr>
            <p:cNvPr id="58" name="Rectángulo 57"/>
            <p:cNvSpPr/>
            <p:nvPr/>
          </p:nvSpPr>
          <p:spPr>
            <a:xfrm>
              <a:off x="15628" y="1200341"/>
              <a:ext cx="154800" cy="2275723"/>
            </a:xfrm>
            <a:prstGeom prst="rect">
              <a:avLst/>
            </a:prstGeom>
            <a:solidFill>
              <a:srgbClr val="FCC7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HN"/>
            </a:p>
          </p:txBody>
        </p:sp>
        <p:sp>
          <p:nvSpPr>
            <p:cNvPr id="59" name="Rectángulo 58"/>
            <p:cNvSpPr/>
            <p:nvPr/>
          </p:nvSpPr>
          <p:spPr>
            <a:xfrm>
              <a:off x="15628" y="3476064"/>
              <a:ext cx="154800" cy="1151116"/>
            </a:xfrm>
            <a:prstGeom prst="rect">
              <a:avLst/>
            </a:prstGeom>
            <a:solidFill>
              <a:srgbClr val="0A14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HN"/>
            </a:p>
          </p:txBody>
        </p:sp>
        <p:sp>
          <p:nvSpPr>
            <p:cNvPr id="60" name="Rectángulo 59"/>
            <p:cNvSpPr/>
            <p:nvPr/>
          </p:nvSpPr>
          <p:spPr>
            <a:xfrm>
              <a:off x="15628" y="4627180"/>
              <a:ext cx="154800" cy="1125127"/>
            </a:xfrm>
            <a:prstGeom prst="rect">
              <a:avLst/>
            </a:prstGeom>
            <a:solidFill>
              <a:srgbClr val="FF0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HN"/>
            </a:p>
          </p:txBody>
        </p:sp>
      </p:grpSp>
      <p:grpSp>
        <p:nvGrpSpPr>
          <p:cNvPr id="83" name="Grupo 82"/>
          <p:cNvGrpSpPr/>
          <p:nvPr/>
        </p:nvGrpSpPr>
        <p:grpSpPr>
          <a:xfrm>
            <a:off x="7806715" y="5525106"/>
            <a:ext cx="1337285" cy="1332893"/>
            <a:chOff x="3073373" y="807310"/>
            <a:chExt cx="6070627" cy="6050689"/>
          </a:xfrm>
        </p:grpSpPr>
        <p:sp>
          <p:nvSpPr>
            <p:cNvPr id="84" name="Rectángulo 83"/>
            <p:cNvSpPr/>
            <p:nvPr/>
          </p:nvSpPr>
          <p:spPr>
            <a:xfrm>
              <a:off x="5395064" y="3096472"/>
              <a:ext cx="3748936" cy="376152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HN"/>
            </a:p>
          </p:txBody>
        </p:sp>
        <p:sp>
          <p:nvSpPr>
            <p:cNvPr id="85" name="Rectángulo 84"/>
            <p:cNvSpPr/>
            <p:nvPr/>
          </p:nvSpPr>
          <p:spPr>
            <a:xfrm>
              <a:off x="3073373" y="3100937"/>
              <a:ext cx="2287266" cy="229437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HN"/>
            </a:p>
          </p:txBody>
        </p:sp>
        <p:sp>
          <p:nvSpPr>
            <p:cNvPr id="86" name="Rectángulo 85"/>
            <p:cNvSpPr/>
            <p:nvPr/>
          </p:nvSpPr>
          <p:spPr>
            <a:xfrm>
              <a:off x="5388878" y="807310"/>
              <a:ext cx="2271095" cy="226285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HN"/>
            </a:p>
          </p:txBody>
        </p:sp>
        <p:sp>
          <p:nvSpPr>
            <p:cNvPr id="87" name="Rectángulo 86"/>
            <p:cNvSpPr/>
            <p:nvPr/>
          </p:nvSpPr>
          <p:spPr>
            <a:xfrm>
              <a:off x="3680120" y="1404788"/>
              <a:ext cx="1662693" cy="166537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HN"/>
            </a:p>
          </p:txBody>
        </p:sp>
        <p:grpSp>
          <p:nvGrpSpPr>
            <p:cNvPr id="88" name="Grupo 87"/>
            <p:cNvGrpSpPr/>
            <p:nvPr/>
          </p:nvGrpSpPr>
          <p:grpSpPr>
            <a:xfrm>
              <a:off x="4479850" y="2209882"/>
              <a:ext cx="1775803" cy="1756215"/>
              <a:chOff x="2307578" y="3348071"/>
              <a:chExt cx="1775803" cy="1756215"/>
            </a:xfrm>
          </p:grpSpPr>
          <p:sp>
            <p:nvSpPr>
              <p:cNvPr id="89" name="Freeform 8"/>
              <p:cNvSpPr>
                <a:spLocks/>
              </p:cNvSpPr>
              <p:nvPr/>
            </p:nvSpPr>
            <p:spPr bwMode="auto">
              <a:xfrm rot="2700000">
                <a:off x="2333287" y="4131527"/>
                <a:ext cx="1139415" cy="806104"/>
              </a:xfrm>
              <a:custGeom>
                <a:avLst/>
                <a:gdLst>
                  <a:gd name="T0" fmla="*/ 764 w 3669"/>
                  <a:gd name="T1" fmla="*/ 443 h 2595"/>
                  <a:gd name="T2" fmla="*/ 582 w 3669"/>
                  <a:gd name="T3" fmla="*/ 522 h 2595"/>
                  <a:gd name="T4" fmla="*/ 498 w 3669"/>
                  <a:gd name="T5" fmla="*/ 740 h 2595"/>
                  <a:gd name="T6" fmla="*/ 740 w 3669"/>
                  <a:gd name="T7" fmla="*/ 885 h 2595"/>
                  <a:gd name="T8" fmla="*/ 521 w 3669"/>
                  <a:gd name="T9" fmla="*/ 1356 h 2595"/>
                  <a:gd name="T10" fmla="*/ 467 w 3669"/>
                  <a:gd name="T11" fmla="*/ 1412 h 2595"/>
                  <a:gd name="T12" fmla="*/ 410 w 3669"/>
                  <a:gd name="T13" fmla="*/ 1491 h 2595"/>
                  <a:gd name="T14" fmla="*/ 316 w 3669"/>
                  <a:gd name="T15" fmla="*/ 1564 h 2595"/>
                  <a:gd name="T16" fmla="*/ 121 w 3669"/>
                  <a:gd name="T17" fmla="*/ 1744 h 2595"/>
                  <a:gd name="T18" fmla="*/ 70 w 3669"/>
                  <a:gd name="T19" fmla="*/ 1906 h 2595"/>
                  <a:gd name="T20" fmla="*/ 264 w 3669"/>
                  <a:gd name="T21" fmla="*/ 2048 h 2595"/>
                  <a:gd name="T22" fmla="*/ 290 w 3669"/>
                  <a:gd name="T23" fmla="*/ 2085 h 2595"/>
                  <a:gd name="T24" fmla="*/ 325 w 3669"/>
                  <a:gd name="T25" fmla="*/ 2112 h 2595"/>
                  <a:gd name="T26" fmla="*/ 393 w 3669"/>
                  <a:gd name="T27" fmla="*/ 2157 h 2595"/>
                  <a:gd name="T28" fmla="*/ 810 w 3669"/>
                  <a:gd name="T29" fmla="*/ 2386 h 2595"/>
                  <a:gd name="T30" fmla="*/ 929 w 3669"/>
                  <a:gd name="T31" fmla="*/ 2426 h 2595"/>
                  <a:gd name="T32" fmla="*/ 1333 w 3669"/>
                  <a:gd name="T33" fmla="*/ 2538 h 2595"/>
                  <a:gd name="T34" fmla="*/ 1388 w 3669"/>
                  <a:gd name="T35" fmla="*/ 2552 h 2595"/>
                  <a:gd name="T36" fmla="*/ 1516 w 3669"/>
                  <a:gd name="T37" fmla="*/ 2583 h 2595"/>
                  <a:gd name="T38" fmla="*/ 1535 w 3669"/>
                  <a:gd name="T39" fmla="*/ 2079 h 2595"/>
                  <a:gd name="T40" fmla="*/ 1976 w 3669"/>
                  <a:gd name="T41" fmla="*/ 1963 h 2595"/>
                  <a:gd name="T42" fmla="*/ 2042 w 3669"/>
                  <a:gd name="T43" fmla="*/ 1987 h 2595"/>
                  <a:gd name="T44" fmla="*/ 2105 w 3669"/>
                  <a:gd name="T45" fmla="*/ 2064 h 2595"/>
                  <a:gd name="T46" fmla="*/ 2159 w 3669"/>
                  <a:gd name="T47" fmla="*/ 2153 h 2595"/>
                  <a:gd name="T48" fmla="*/ 2171 w 3669"/>
                  <a:gd name="T49" fmla="*/ 2331 h 2595"/>
                  <a:gd name="T50" fmla="*/ 2124 w 3669"/>
                  <a:gd name="T51" fmla="*/ 2506 h 2595"/>
                  <a:gd name="T52" fmla="*/ 2552 w 3669"/>
                  <a:gd name="T53" fmla="*/ 2516 h 2595"/>
                  <a:gd name="T54" fmla="*/ 2689 w 3669"/>
                  <a:gd name="T55" fmla="*/ 2484 h 2595"/>
                  <a:gd name="T56" fmla="*/ 2890 w 3669"/>
                  <a:gd name="T57" fmla="*/ 2369 h 2595"/>
                  <a:gd name="T58" fmla="*/ 2926 w 3669"/>
                  <a:gd name="T59" fmla="*/ 2344 h 2595"/>
                  <a:gd name="T60" fmla="*/ 3020 w 3669"/>
                  <a:gd name="T61" fmla="*/ 2306 h 2595"/>
                  <a:gd name="T62" fmla="*/ 3339 w 3669"/>
                  <a:gd name="T63" fmla="*/ 2105 h 2595"/>
                  <a:gd name="T64" fmla="*/ 3342 w 3669"/>
                  <a:gd name="T65" fmla="*/ 2105 h 2595"/>
                  <a:gd name="T66" fmla="*/ 3417 w 3669"/>
                  <a:gd name="T67" fmla="*/ 2060 h 2595"/>
                  <a:gd name="T68" fmla="*/ 3617 w 3669"/>
                  <a:gd name="T69" fmla="*/ 1908 h 2595"/>
                  <a:gd name="T70" fmla="*/ 3648 w 3669"/>
                  <a:gd name="T71" fmla="*/ 1797 h 2595"/>
                  <a:gd name="T72" fmla="*/ 3602 w 3669"/>
                  <a:gd name="T73" fmla="*/ 1720 h 2595"/>
                  <a:gd name="T74" fmla="*/ 3470 w 3669"/>
                  <a:gd name="T75" fmla="*/ 1599 h 2595"/>
                  <a:gd name="T76" fmla="*/ 3458 w 3669"/>
                  <a:gd name="T77" fmla="*/ 1580 h 2595"/>
                  <a:gd name="T78" fmla="*/ 3443 w 3669"/>
                  <a:gd name="T79" fmla="*/ 1552 h 2595"/>
                  <a:gd name="T80" fmla="*/ 3326 w 3669"/>
                  <a:gd name="T81" fmla="*/ 1436 h 2595"/>
                  <a:gd name="T82" fmla="*/ 3186 w 3669"/>
                  <a:gd name="T83" fmla="*/ 1321 h 2595"/>
                  <a:gd name="T84" fmla="*/ 2955 w 3669"/>
                  <a:gd name="T85" fmla="*/ 1174 h 2595"/>
                  <a:gd name="T86" fmla="*/ 2736 w 3669"/>
                  <a:gd name="T87" fmla="*/ 1270 h 2595"/>
                  <a:gd name="T88" fmla="*/ 2584 w 3669"/>
                  <a:gd name="T89" fmla="*/ 1371 h 2595"/>
                  <a:gd name="T90" fmla="*/ 2374 w 3669"/>
                  <a:gd name="T91" fmla="*/ 1346 h 2595"/>
                  <a:gd name="T92" fmla="*/ 2223 w 3669"/>
                  <a:gd name="T93" fmla="*/ 1231 h 2595"/>
                  <a:gd name="T94" fmla="*/ 2121 w 3669"/>
                  <a:gd name="T95" fmla="*/ 1074 h 2595"/>
                  <a:gd name="T96" fmla="*/ 2107 w 3669"/>
                  <a:gd name="T97" fmla="*/ 862 h 2595"/>
                  <a:gd name="T98" fmla="*/ 2462 w 3669"/>
                  <a:gd name="T99" fmla="*/ 693 h 2595"/>
                  <a:gd name="T100" fmla="*/ 2295 w 3669"/>
                  <a:gd name="T101" fmla="*/ 420 h 2595"/>
                  <a:gd name="T102" fmla="*/ 2216 w 3669"/>
                  <a:gd name="T103" fmla="*/ 330 h 2595"/>
                  <a:gd name="T104" fmla="*/ 1957 w 3669"/>
                  <a:gd name="T105" fmla="*/ 92 h 2595"/>
                  <a:gd name="T106" fmla="*/ 1812 w 3669"/>
                  <a:gd name="T107" fmla="*/ 43 h 2595"/>
                  <a:gd name="T108" fmla="*/ 1609 w 3669"/>
                  <a:gd name="T109" fmla="*/ 276 h 2595"/>
                  <a:gd name="T110" fmla="*/ 877 w 3669"/>
                  <a:gd name="T111" fmla="*/ 628 h 2595"/>
                  <a:gd name="T112" fmla="*/ 764 w 3669"/>
                  <a:gd name="T113" fmla="*/ 443 h 25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669" h="2595">
                    <a:moveTo>
                      <a:pt x="764" y="443"/>
                    </a:moveTo>
                    <a:cubicBezTo>
                      <a:pt x="656" y="425"/>
                      <a:pt x="632" y="471"/>
                      <a:pt x="582" y="522"/>
                    </a:cubicBezTo>
                    <a:cubicBezTo>
                      <a:pt x="516" y="588"/>
                      <a:pt x="477" y="610"/>
                      <a:pt x="498" y="740"/>
                    </a:cubicBezTo>
                    <a:cubicBezTo>
                      <a:pt x="632" y="808"/>
                      <a:pt x="637" y="751"/>
                      <a:pt x="740" y="885"/>
                    </a:cubicBezTo>
                    <a:cubicBezTo>
                      <a:pt x="752" y="1067"/>
                      <a:pt x="632" y="1230"/>
                      <a:pt x="521" y="1356"/>
                    </a:cubicBezTo>
                    <a:cubicBezTo>
                      <a:pt x="501" y="1378"/>
                      <a:pt x="488" y="1392"/>
                      <a:pt x="467" y="1412"/>
                    </a:cubicBezTo>
                    <a:cubicBezTo>
                      <a:pt x="436" y="1442"/>
                      <a:pt x="425" y="1446"/>
                      <a:pt x="410" y="1491"/>
                    </a:cubicBezTo>
                    <a:cubicBezTo>
                      <a:pt x="367" y="1524"/>
                      <a:pt x="355" y="1520"/>
                      <a:pt x="316" y="1564"/>
                    </a:cubicBezTo>
                    <a:lnTo>
                      <a:pt x="121" y="1744"/>
                    </a:lnTo>
                    <a:cubicBezTo>
                      <a:pt x="10" y="1830"/>
                      <a:pt x="0" y="1854"/>
                      <a:pt x="70" y="1906"/>
                    </a:cubicBezTo>
                    <a:cubicBezTo>
                      <a:pt x="112" y="1937"/>
                      <a:pt x="218" y="2050"/>
                      <a:pt x="264" y="2048"/>
                    </a:cubicBezTo>
                    <a:cubicBezTo>
                      <a:pt x="285" y="2090"/>
                      <a:pt x="259" y="2053"/>
                      <a:pt x="290" y="2085"/>
                    </a:cubicBezTo>
                    <a:cubicBezTo>
                      <a:pt x="300" y="2097"/>
                      <a:pt x="311" y="2103"/>
                      <a:pt x="325" y="2112"/>
                    </a:cubicBezTo>
                    <a:cubicBezTo>
                      <a:pt x="349" y="2127"/>
                      <a:pt x="369" y="2138"/>
                      <a:pt x="393" y="2157"/>
                    </a:cubicBezTo>
                    <a:cubicBezTo>
                      <a:pt x="494" y="2189"/>
                      <a:pt x="697" y="2351"/>
                      <a:pt x="810" y="2386"/>
                    </a:cubicBezTo>
                    <a:cubicBezTo>
                      <a:pt x="864" y="2404"/>
                      <a:pt x="879" y="2406"/>
                      <a:pt x="929" y="2426"/>
                    </a:cubicBezTo>
                    <a:cubicBezTo>
                      <a:pt x="1018" y="2461"/>
                      <a:pt x="1248" y="2535"/>
                      <a:pt x="1333" y="2538"/>
                    </a:cubicBezTo>
                    <a:cubicBezTo>
                      <a:pt x="1345" y="2553"/>
                      <a:pt x="1352" y="2557"/>
                      <a:pt x="1388" y="2552"/>
                    </a:cubicBezTo>
                    <a:cubicBezTo>
                      <a:pt x="1412" y="2587"/>
                      <a:pt x="1450" y="2587"/>
                      <a:pt x="1516" y="2583"/>
                    </a:cubicBezTo>
                    <a:cubicBezTo>
                      <a:pt x="1805" y="2569"/>
                      <a:pt x="1444" y="2306"/>
                      <a:pt x="1535" y="2079"/>
                    </a:cubicBezTo>
                    <a:cubicBezTo>
                      <a:pt x="1603" y="1908"/>
                      <a:pt x="1839" y="1933"/>
                      <a:pt x="1976" y="1963"/>
                    </a:cubicBezTo>
                    <a:cubicBezTo>
                      <a:pt x="2008" y="1978"/>
                      <a:pt x="2015" y="1996"/>
                      <a:pt x="2042" y="1987"/>
                    </a:cubicBezTo>
                    <a:cubicBezTo>
                      <a:pt x="2060" y="2027"/>
                      <a:pt x="2075" y="2033"/>
                      <a:pt x="2105" y="2064"/>
                    </a:cubicBezTo>
                    <a:cubicBezTo>
                      <a:pt x="2132" y="2093"/>
                      <a:pt x="2144" y="2114"/>
                      <a:pt x="2159" y="2153"/>
                    </a:cubicBezTo>
                    <a:cubicBezTo>
                      <a:pt x="2186" y="2186"/>
                      <a:pt x="2184" y="2270"/>
                      <a:pt x="2171" y="2331"/>
                    </a:cubicBezTo>
                    <a:cubicBezTo>
                      <a:pt x="2150" y="2427"/>
                      <a:pt x="2118" y="2400"/>
                      <a:pt x="2124" y="2506"/>
                    </a:cubicBezTo>
                    <a:cubicBezTo>
                      <a:pt x="2239" y="2595"/>
                      <a:pt x="2363" y="2550"/>
                      <a:pt x="2552" y="2516"/>
                    </a:cubicBezTo>
                    <a:cubicBezTo>
                      <a:pt x="2594" y="2509"/>
                      <a:pt x="2665" y="2483"/>
                      <a:pt x="2689" y="2484"/>
                    </a:cubicBezTo>
                    <a:cubicBezTo>
                      <a:pt x="2719" y="2412"/>
                      <a:pt x="2825" y="2401"/>
                      <a:pt x="2890" y="2369"/>
                    </a:cubicBezTo>
                    <a:cubicBezTo>
                      <a:pt x="2931" y="2349"/>
                      <a:pt x="2895" y="2366"/>
                      <a:pt x="2926" y="2344"/>
                    </a:cubicBezTo>
                    <a:cubicBezTo>
                      <a:pt x="2964" y="2318"/>
                      <a:pt x="2977" y="2326"/>
                      <a:pt x="3020" y="2306"/>
                    </a:cubicBezTo>
                    <a:cubicBezTo>
                      <a:pt x="3099" y="2270"/>
                      <a:pt x="3301" y="2193"/>
                      <a:pt x="3339" y="2105"/>
                    </a:cubicBezTo>
                    <a:lnTo>
                      <a:pt x="3342" y="2105"/>
                    </a:lnTo>
                    <a:lnTo>
                      <a:pt x="3417" y="2060"/>
                    </a:lnTo>
                    <a:cubicBezTo>
                      <a:pt x="3458" y="2030"/>
                      <a:pt x="3592" y="1938"/>
                      <a:pt x="3617" y="1908"/>
                    </a:cubicBezTo>
                    <a:cubicBezTo>
                      <a:pt x="3641" y="1854"/>
                      <a:pt x="3669" y="1864"/>
                      <a:pt x="3648" y="1797"/>
                    </a:cubicBezTo>
                    <a:cubicBezTo>
                      <a:pt x="3645" y="1785"/>
                      <a:pt x="3613" y="1735"/>
                      <a:pt x="3602" y="1720"/>
                    </a:cubicBezTo>
                    <a:cubicBezTo>
                      <a:pt x="3565" y="1669"/>
                      <a:pt x="3518" y="1618"/>
                      <a:pt x="3470" y="1599"/>
                    </a:cubicBezTo>
                    <a:cubicBezTo>
                      <a:pt x="3463" y="1587"/>
                      <a:pt x="3469" y="1598"/>
                      <a:pt x="3458" y="1580"/>
                    </a:cubicBezTo>
                    <a:cubicBezTo>
                      <a:pt x="3447" y="1562"/>
                      <a:pt x="3457" y="1580"/>
                      <a:pt x="3443" y="1552"/>
                    </a:cubicBezTo>
                    <a:cubicBezTo>
                      <a:pt x="3401" y="1513"/>
                      <a:pt x="3365" y="1474"/>
                      <a:pt x="3326" y="1436"/>
                    </a:cubicBezTo>
                    <a:cubicBezTo>
                      <a:pt x="3193" y="1306"/>
                      <a:pt x="3252" y="1375"/>
                      <a:pt x="3186" y="1321"/>
                    </a:cubicBezTo>
                    <a:cubicBezTo>
                      <a:pt x="3069" y="1226"/>
                      <a:pt x="3100" y="1233"/>
                      <a:pt x="2955" y="1174"/>
                    </a:cubicBezTo>
                    <a:cubicBezTo>
                      <a:pt x="2806" y="1113"/>
                      <a:pt x="2845" y="1122"/>
                      <a:pt x="2736" y="1270"/>
                    </a:cubicBezTo>
                    <a:cubicBezTo>
                      <a:pt x="2706" y="1311"/>
                      <a:pt x="2637" y="1361"/>
                      <a:pt x="2584" y="1371"/>
                    </a:cubicBezTo>
                    <a:cubicBezTo>
                      <a:pt x="2468" y="1393"/>
                      <a:pt x="2462" y="1386"/>
                      <a:pt x="2374" y="1346"/>
                    </a:cubicBezTo>
                    <a:cubicBezTo>
                      <a:pt x="2318" y="1321"/>
                      <a:pt x="2266" y="1274"/>
                      <a:pt x="2223" y="1231"/>
                    </a:cubicBezTo>
                    <a:cubicBezTo>
                      <a:pt x="2161" y="1169"/>
                      <a:pt x="2147" y="1151"/>
                      <a:pt x="2121" y="1074"/>
                    </a:cubicBezTo>
                    <a:cubicBezTo>
                      <a:pt x="2097" y="1001"/>
                      <a:pt x="2065" y="957"/>
                      <a:pt x="2107" y="862"/>
                    </a:cubicBezTo>
                    <a:cubicBezTo>
                      <a:pt x="2190" y="675"/>
                      <a:pt x="2429" y="733"/>
                      <a:pt x="2462" y="693"/>
                    </a:cubicBezTo>
                    <a:cubicBezTo>
                      <a:pt x="2536" y="621"/>
                      <a:pt x="2307" y="432"/>
                      <a:pt x="2295" y="420"/>
                    </a:cubicBezTo>
                    <a:cubicBezTo>
                      <a:pt x="2265" y="389"/>
                      <a:pt x="2243" y="360"/>
                      <a:pt x="2216" y="330"/>
                    </a:cubicBezTo>
                    <a:lnTo>
                      <a:pt x="1957" y="92"/>
                    </a:lnTo>
                    <a:cubicBezTo>
                      <a:pt x="1860" y="11"/>
                      <a:pt x="1868" y="0"/>
                      <a:pt x="1812" y="43"/>
                    </a:cubicBezTo>
                    <a:cubicBezTo>
                      <a:pt x="1786" y="63"/>
                      <a:pt x="1651" y="233"/>
                      <a:pt x="1609" y="276"/>
                    </a:cubicBezTo>
                    <a:cubicBezTo>
                      <a:pt x="1459" y="430"/>
                      <a:pt x="1045" y="902"/>
                      <a:pt x="877" y="628"/>
                    </a:cubicBezTo>
                    <a:cubicBezTo>
                      <a:pt x="833" y="556"/>
                      <a:pt x="872" y="460"/>
                      <a:pt x="764" y="443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HN" sz="1350"/>
              </a:p>
            </p:txBody>
          </p:sp>
          <p:sp>
            <p:nvSpPr>
              <p:cNvPr id="90" name="Freeform 7"/>
              <p:cNvSpPr>
                <a:spLocks/>
              </p:cNvSpPr>
              <p:nvPr/>
            </p:nvSpPr>
            <p:spPr bwMode="auto">
              <a:xfrm rot="2700000">
                <a:off x="2476045" y="3355070"/>
                <a:ext cx="820596" cy="1157529"/>
              </a:xfrm>
              <a:custGeom>
                <a:avLst/>
                <a:gdLst>
                  <a:gd name="T0" fmla="*/ 468 w 2640"/>
                  <a:gd name="T1" fmla="*/ 416 h 3722"/>
                  <a:gd name="T2" fmla="*/ 371 w 2640"/>
                  <a:gd name="T3" fmla="*/ 556 h 3722"/>
                  <a:gd name="T4" fmla="*/ 214 w 2640"/>
                  <a:gd name="T5" fmla="*/ 898 h 3722"/>
                  <a:gd name="T6" fmla="*/ 99 w 2640"/>
                  <a:gd name="T7" fmla="*/ 1268 h 3722"/>
                  <a:gd name="T8" fmla="*/ 54 w 2640"/>
                  <a:gd name="T9" fmla="*/ 1679 h 3722"/>
                  <a:gd name="T10" fmla="*/ 452 w 2640"/>
                  <a:gd name="T11" fmla="*/ 1651 h 3722"/>
                  <a:gd name="T12" fmla="*/ 636 w 2640"/>
                  <a:gd name="T13" fmla="*/ 1966 h 3722"/>
                  <a:gd name="T14" fmla="*/ 433 w 2640"/>
                  <a:gd name="T15" fmla="*/ 2261 h 3722"/>
                  <a:gd name="T16" fmla="*/ 238 w 2640"/>
                  <a:gd name="T17" fmla="*/ 2211 h 3722"/>
                  <a:gd name="T18" fmla="*/ 158 w 2640"/>
                  <a:gd name="T19" fmla="*/ 2170 h 3722"/>
                  <a:gd name="T20" fmla="*/ 93 w 2640"/>
                  <a:gd name="T21" fmla="*/ 2196 h 3722"/>
                  <a:gd name="T22" fmla="*/ 123 w 2640"/>
                  <a:gd name="T23" fmla="*/ 2423 h 3722"/>
                  <a:gd name="T24" fmla="*/ 177 w 2640"/>
                  <a:gd name="T25" fmla="*/ 2636 h 3722"/>
                  <a:gd name="T26" fmla="*/ 262 w 2640"/>
                  <a:gd name="T27" fmla="*/ 2811 h 3722"/>
                  <a:gd name="T28" fmla="*/ 503 w 2640"/>
                  <a:gd name="T29" fmla="*/ 3251 h 3722"/>
                  <a:gd name="T30" fmla="*/ 670 w 2640"/>
                  <a:gd name="T31" fmla="*/ 3484 h 3722"/>
                  <a:gd name="T32" fmla="*/ 1014 w 2640"/>
                  <a:gd name="T33" fmla="*/ 3480 h 3722"/>
                  <a:gd name="T34" fmla="*/ 1216 w 2640"/>
                  <a:gd name="T35" fmla="*/ 3294 h 3722"/>
                  <a:gd name="T36" fmla="*/ 1472 w 2640"/>
                  <a:gd name="T37" fmla="*/ 2982 h 3722"/>
                  <a:gd name="T38" fmla="*/ 1506 w 2640"/>
                  <a:gd name="T39" fmla="*/ 2862 h 3722"/>
                  <a:gd name="T40" fmla="*/ 1506 w 2640"/>
                  <a:gd name="T41" fmla="*/ 2855 h 3722"/>
                  <a:gd name="T42" fmla="*/ 1502 w 2640"/>
                  <a:gd name="T43" fmla="*/ 2839 h 3722"/>
                  <a:gd name="T44" fmla="*/ 1422 w 2640"/>
                  <a:gd name="T45" fmla="*/ 2778 h 3722"/>
                  <a:gd name="T46" fmla="*/ 1349 w 2640"/>
                  <a:gd name="T47" fmla="*/ 2744 h 3722"/>
                  <a:gd name="T48" fmla="*/ 1707 w 2640"/>
                  <a:gd name="T49" fmla="*/ 2207 h 3722"/>
                  <a:gd name="T50" fmla="*/ 2131 w 2640"/>
                  <a:gd name="T51" fmla="*/ 2368 h 3722"/>
                  <a:gd name="T52" fmla="*/ 2484 w 2640"/>
                  <a:gd name="T53" fmla="*/ 2019 h 3722"/>
                  <a:gd name="T54" fmla="*/ 2636 w 2640"/>
                  <a:gd name="T55" fmla="*/ 1820 h 3722"/>
                  <a:gd name="T56" fmla="*/ 2299 w 2640"/>
                  <a:gd name="T57" fmla="*/ 1504 h 3722"/>
                  <a:gd name="T58" fmla="*/ 2241 w 2640"/>
                  <a:gd name="T59" fmla="*/ 1453 h 3722"/>
                  <a:gd name="T60" fmla="*/ 2189 w 2640"/>
                  <a:gd name="T61" fmla="*/ 1397 h 3722"/>
                  <a:gd name="T62" fmla="*/ 2038 w 2640"/>
                  <a:gd name="T63" fmla="*/ 1220 h 3722"/>
                  <a:gd name="T64" fmla="*/ 1999 w 2640"/>
                  <a:gd name="T65" fmla="*/ 1149 h 3722"/>
                  <a:gd name="T66" fmla="*/ 1988 w 2640"/>
                  <a:gd name="T67" fmla="*/ 831 h 3722"/>
                  <a:gd name="T68" fmla="*/ 2253 w 2640"/>
                  <a:gd name="T69" fmla="*/ 667 h 3722"/>
                  <a:gd name="T70" fmla="*/ 1841 w 2640"/>
                  <a:gd name="T71" fmla="*/ 416 h 3722"/>
                  <a:gd name="T72" fmla="*/ 1620 w 2640"/>
                  <a:gd name="T73" fmla="*/ 639 h 3722"/>
                  <a:gd name="T74" fmla="*/ 1516 w 2640"/>
                  <a:gd name="T75" fmla="*/ 626 h 3722"/>
                  <a:gd name="T76" fmla="*/ 919 w 2640"/>
                  <a:gd name="T77" fmla="*/ 123 h 3722"/>
                  <a:gd name="T78" fmla="*/ 796 w 2640"/>
                  <a:gd name="T79" fmla="*/ 0 h 3722"/>
                  <a:gd name="T80" fmla="*/ 617 w 2640"/>
                  <a:gd name="T81" fmla="*/ 188 h 3722"/>
                  <a:gd name="T82" fmla="*/ 560 w 2640"/>
                  <a:gd name="T83" fmla="*/ 264 h 3722"/>
                  <a:gd name="T84" fmla="*/ 468 w 2640"/>
                  <a:gd name="T85" fmla="*/ 416 h 37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40" h="3722">
                    <a:moveTo>
                      <a:pt x="468" y="416"/>
                    </a:moveTo>
                    <a:cubicBezTo>
                      <a:pt x="428" y="484"/>
                      <a:pt x="404" y="477"/>
                      <a:pt x="371" y="556"/>
                    </a:cubicBezTo>
                    <a:cubicBezTo>
                      <a:pt x="297" y="726"/>
                      <a:pt x="295" y="682"/>
                      <a:pt x="214" y="898"/>
                    </a:cubicBezTo>
                    <a:cubicBezTo>
                      <a:pt x="168" y="1021"/>
                      <a:pt x="140" y="1144"/>
                      <a:pt x="99" y="1268"/>
                    </a:cubicBezTo>
                    <a:cubicBezTo>
                      <a:pt x="70" y="1354"/>
                      <a:pt x="0" y="1577"/>
                      <a:pt x="54" y="1679"/>
                    </a:cubicBezTo>
                    <a:cubicBezTo>
                      <a:pt x="186" y="1715"/>
                      <a:pt x="268" y="1572"/>
                      <a:pt x="452" y="1651"/>
                    </a:cubicBezTo>
                    <a:cubicBezTo>
                      <a:pt x="567" y="1701"/>
                      <a:pt x="640" y="1795"/>
                      <a:pt x="636" y="1966"/>
                    </a:cubicBezTo>
                    <a:cubicBezTo>
                      <a:pt x="633" y="2106"/>
                      <a:pt x="563" y="2243"/>
                      <a:pt x="433" y="2261"/>
                    </a:cubicBezTo>
                    <a:cubicBezTo>
                      <a:pt x="342" y="2274"/>
                      <a:pt x="302" y="2242"/>
                      <a:pt x="238" y="2211"/>
                    </a:cubicBezTo>
                    <a:cubicBezTo>
                      <a:pt x="216" y="2201"/>
                      <a:pt x="168" y="2172"/>
                      <a:pt x="158" y="2170"/>
                    </a:cubicBezTo>
                    <a:cubicBezTo>
                      <a:pt x="107" y="2159"/>
                      <a:pt x="125" y="2177"/>
                      <a:pt x="93" y="2196"/>
                    </a:cubicBezTo>
                    <a:cubicBezTo>
                      <a:pt x="87" y="2323"/>
                      <a:pt x="104" y="2319"/>
                      <a:pt x="123" y="2423"/>
                    </a:cubicBezTo>
                    <a:cubicBezTo>
                      <a:pt x="134" y="2487"/>
                      <a:pt x="157" y="2574"/>
                      <a:pt x="177" y="2636"/>
                    </a:cubicBezTo>
                    <a:cubicBezTo>
                      <a:pt x="238" y="2820"/>
                      <a:pt x="228" y="2726"/>
                      <a:pt x="262" y="2811"/>
                    </a:cubicBezTo>
                    <a:cubicBezTo>
                      <a:pt x="315" y="2941"/>
                      <a:pt x="413" y="3152"/>
                      <a:pt x="503" y="3251"/>
                    </a:cubicBezTo>
                    <a:cubicBezTo>
                      <a:pt x="546" y="3299"/>
                      <a:pt x="658" y="3470"/>
                      <a:pt x="670" y="3484"/>
                    </a:cubicBezTo>
                    <a:cubicBezTo>
                      <a:pt x="815" y="3656"/>
                      <a:pt x="754" y="3722"/>
                      <a:pt x="1014" y="3480"/>
                    </a:cubicBezTo>
                    <a:cubicBezTo>
                      <a:pt x="1085" y="3414"/>
                      <a:pt x="1144" y="3369"/>
                      <a:pt x="1216" y="3294"/>
                    </a:cubicBezTo>
                    <a:cubicBezTo>
                      <a:pt x="1280" y="3228"/>
                      <a:pt x="1441" y="3063"/>
                      <a:pt x="1472" y="2982"/>
                    </a:cubicBezTo>
                    <a:cubicBezTo>
                      <a:pt x="1485" y="2950"/>
                      <a:pt x="1507" y="2896"/>
                      <a:pt x="1506" y="2862"/>
                    </a:cubicBezTo>
                    <a:cubicBezTo>
                      <a:pt x="1506" y="2859"/>
                      <a:pt x="1506" y="2857"/>
                      <a:pt x="1506" y="2855"/>
                    </a:cubicBezTo>
                    <a:cubicBezTo>
                      <a:pt x="1505" y="2851"/>
                      <a:pt x="1504" y="2846"/>
                      <a:pt x="1502" y="2839"/>
                    </a:cubicBezTo>
                    <a:cubicBezTo>
                      <a:pt x="1493" y="2787"/>
                      <a:pt x="1455" y="2789"/>
                      <a:pt x="1422" y="2778"/>
                    </a:cubicBezTo>
                    <a:cubicBezTo>
                      <a:pt x="1398" y="2770"/>
                      <a:pt x="1369" y="2758"/>
                      <a:pt x="1349" y="2744"/>
                    </a:cubicBezTo>
                    <a:cubicBezTo>
                      <a:pt x="1082" y="2563"/>
                      <a:pt x="1447" y="2131"/>
                      <a:pt x="1707" y="2207"/>
                    </a:cubicBezTo>
                    <a:cubicBezTo>
                      <a:pt x="1959" y="2281"/>
                      <a:pt x="1767" y="2672"/>
                      <a:pt x="2131" y="2368"/>
                    </a:cubicBezTo>
                    <a:cubicBezTo>
                      <a:pt x="2232" y="2284"/>
                      <a:pt x="2403" y="2128"/>
                      <a:pt x="2484" y="2019"/>
                    </a:cubicBezTo>
                    <a:cubicBezTo>
                      <a:pt x="2528" y="1959"/>
                      <a:pt x="2640" y="1858"/>
                      <a:pt x="2636" y="1820"/>
                    </a:cubicBezTo>
                    <a:cubicBezTo>
                      <a:pt x="2632" y="1787"/>
                      <a:pt x="2385" y="1599"/>
                      <a:pt x="2299" y="1504"/>
                    </a:cubicBezTo>
                    <a:cubicBezTo>
                      <a:pt x="2267" y="1467"/>
                      <a:pt x="2276" y="1483"/>
                      <a:pt x="2241" y="1453"/>
                    </a:cubicBezTo>
                    <a:cubicBezTo>
                      <a:pt x="2218" y="1433"/>
                      <a:pt x="2212" y="1420"/>
                      <a:pt x="2189" y="1397"/>
                    </a:cubicBezTo>
                    <a:cubicBezTo>
                      <a:pt x="2102" y="1311"/>
                      <a:pt x="2101" y="1291"/>
                      <a:pt x="2038" y="1220"/>
                    </a:cubicBezTo>
                    <a:cubicBezTo>
                      <a:pt x="2002" y="1178"/>
                      <a:pt x="2025" y="1205"/>
                      <a:pt x="1999" y="1149"/>
                    </a:cubicBezTo>
                    <a:cubicBezTo>
                      <a:pt x="1953" y="1049"/>
                      <a:pt x="1862" y="926"/>
                      <a:pt x="1988" y="831"/>
                    </a:cubicBezTo>
                    <a:cubicBezTo>
                      <a:pt x="2046" y="788"/>
                      <a:pt x="2237" y="790"/>
                      <a:pt x="2253" y="667"/>
                    </a:cubicBezTo>
                    <a:cubicBezTo>
                      <a:pt x="2269" y="541"/>
                      <a:pt x="2033" y="146"/>
                      <a:pt x="1841" y="416"/>
                    </a:cubicBezTo>
                    <a:cubicBezTo>
                      <a:pt x="1778" y="505"/>
                      <a:pt x="1759" y="639"/>
                      <a:pt x="1620" y="639"/>
                    </a:cubicBezTo>
                    <a:cubicBezTo>
                      <a:pt x="1578" y="639"/>
                      <a:pt x="1546" y="638"/>
                      <a:pt x="1516" y="626"/>
                    </a:cubicBezTo>
                    <a:cubicBezTo>
                      <a:pt x="1326" y="549"/>
                      <a:pt x="1052" y="277"/>
                      <a:pt x="919" y="123"/>
                    </a:cubicBezTo>
                    <a:cubicBezTo>
                      <a:pt x="885" y="84"/>
                      <a:pt x="849" y="1"/>
                      <a:pt x="796" y="0"/>
                    </a:cubicBezTo>
                    <a:cubicBezTo>
                      <a:pt x="756" y="0"/>
                      <a:pt x="666" y="127"/>
                      <a:pt x="617" y="188"/>
                    </a:cubicBezTo>
                    <a:cubicBezTo>
                      <a:pt x="597" y="214"/>
                      <a:pt x="577" y="238"/>
                      <a:pt x="560" y="264"/>
                    </a:cubicBezTo>
                    <a:cubicBezTo>
                      <a:pt x="524" y="316"/>
                      <a:pt x="501" y="361"/>
                      <a:pt x="468" y="416"/>
                    </a:cubicBezTo>
                    <a:close/>
                  </a:path>
                </a:pathLst>
              </a:custGeom>
              <a:solidFill>
                <a:srgbClr val="FCC70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HN" sz="1350"/>
              </a:p>
            </p:txBody>
          </p:sp>
          <p:sp>
            <p:nvSpPr>
              <p:cNvPr id="91" name="Freeform 9"/>
              <p:cNvSpPr>
                <a:spLocks/>
              </p:cNvSpPr>
              <p:nvPr/>
            </p:nvSpPr>
            <p:spPr bwMode="auto">
              <a:xfrm rot="2700000">
                <a:off x="3116056" y="3966464"/>
                <a:ext cx="806105" cy="1128545"/>
              </a:xfrm>
              <a:custGeom>
                <a:avLst/>
                <a:gdLst>
                  <a:gd name="T0" fmla="*/ 173 w 2594"/>
                  <a:gd name="T1" fmla="*/ 1998 h 3636"/>
                  <a:gd name="T2" fmla="*/ 350 w 2594"/>
                  <a:gd name="T3" fmla="*/ 2161 h 3636"/>
                  <a:gd name="T4" fmla="*/ 474 w 2594"/>
                  <a:gd name="T5" fmla="*/ 2740 h 3636"/>
                  <a:gd name="T6" fmla="*/ 265 w 2594"/>
                  <a:gd name="T7" fmla="*/ 2864 h 3636"/>
                  <a:gd name="T8" fmla="*/ 375 w 2594"/>
                  <a:gd name="T9" fmla="*/ 3093 h 3636"/>
                  <a:gd name="T10" fmla="*/ 646 w 2594"/>
                  <a:gd name="T11" fmla="*/ 3185 h 3636"/>
                  <a:gd name="T12" fmla="*/ 705 w 2594"/>
                  <a:gd name="T13" fmla="*/ 3136 h 3636"/>
                  <a:gd name="T14" fmla="*/ 1330 w 2594"/>
                  <a:gd name="T15" fmla="*/ 3130 h 3636"/>
                  <a:gd name="T16" fmla="*/ 1596 w 2594"/>
                  <a:gd name="T17" fmla="*/ 3386 h 3636"/>
                  <a:gd name="T18" fmla="*/ 1871 w 2594"/>
                  <a:gd name="T19" fmla="*/ 3636 h 3636"/>
                  <a:gd name="T20" fmla="*/ 2069 w 2594"/>
                  <a:gd name="T21" fmla="*/ 3384 h 3636"/>
                  <a:gd name="T22" fmla="*/ 2140 w 2594"/>
                  <a:gd name="T23" fmla="*/ 3263 h 3636"/>
                  <a:gd name="T24" fmla="*/ 2224 w 2594"/>
                  <a:gd name="T25" fmla="*/ 3128 h 3636"/>
                  <a:gd name="T26" fmla="*/ 2483 w 2594"/>
                  <a:gd name="T27" fmla="*/ 2351 h 3636"/>
                  <a:gd name="T28" fmla="*/ 2170 w 2594"/>
                  <a:gd name="T29" fmla="*/ 2246 h 3636"/>
                  <a:gd name="T30" fmla="*/ 2173 w 2594"/>
                  <a:gd name="T31" fmla="*/ 1525 h 3636"/>
                  <a:gd name="T32" fmla="*/ 2521 w 2594"/>
                  <a:gd name="T33" fmla="*/ 1609 h 3636"/>
                  <a:gd name="T34" fmla="*/ 2498 w 2594"/>
                  <a:gd name="T35" fmla="*/ 1284 h 3636"/>
                  <a:gd name="T36" fmla="*/ 2457 w 2594"/>
                  <a:gd name="T37" fmla="*/ 1109 h 3636"/>
                  <a:gd name="T38" fmla="*/ 2394 w 2594"/>
                  <a:gd name="T39" fmla="*/ 891 h 3636"/>
                  <a:gd name="T40" fmla="*/ 2355 w 2594"/>
                  <a:gd name="T41" fmla="*/ 786 h 3636"/>
                  <a:gd name="T42" fmla="*/ 2259 w 2594"/>
                  <a:gd name="T43" fmla="*/ 606 h 3636"/>
                  <a:gd name="T44" fmla="*/ 2207 w 2594"/>
                  <a:gd name="T45" fmla="*/ 512 h 3636"/>
                  <a:gd name="T46" fmla="*/ 1985 w 2594"/>
                  <a:gd name="T47" fmla="*/ 175 h 3636"/>
                  <a:gd name="T48" fmla="*/ 1876 w 2594"/>
                  <a:gd name="T49" fmla="*/ 67 h 3636"/>
                  <a:gd name="T50" fmla="*/ 1639 w 2594"/>
                  <a:gd name="T51" fmla="*/ 170 h 3636"/>
                  <a:gd name="T52" fmla="*/ 1266 w 2594"/>
                  <a:gd name="T53" fmla="*/ 612 h 3636"/>
                  <a:gd name="T54" fmla="*/ 1242 w 2594"/>
                  <a:gd name="T55" fmla="*/ 675 h 3636"/>
                  <a:gd name="T56" fmla="*/ 1246 w 2594"/>
                  <a:gd name="T57" fmla="*/ 741 h 3636"/>
                  <a:gd name="T58" fmla="*/ 1576 w 2594"/>
                  <a:gd name="T59" fmla="*/ 969 h 3636"/>
                  <a:gd name="T60" fmla="*/ 1390 w 2594"/>
                  <a:gd name="T61" fmla="*/ 1423 h 3636"/>
                  <a:gd name="T62" fmla="*/ 1373 w 2594"/>
                  <a:gd name="T63" fmla="*/ 1442 h 3636"/>
                  <a:gd name="T64" fmla="*/ 1052 w 2594"/>
                  <a:gd name="T65" fmla="*/ 1519 h 3636"/>
                  <a:gd name="T66" fmla="*/ 821 w 2594"/>
                  <a:gd name="T67" fmla="*/ 1199 h 3636"/>
                  <a:gd name="T68" fmla="*/ 349 w 2594"/>
                  <a:gd name="T69" fmla="*/ 1435 h 3636"/>
                  <a:gd name="T70" fmla="*/ 173 w 2594"/>
                  <a:gd name="T71" fmla="*/ 1623 h 3636"/>
                  <a:gd name="T72" fmla="*/ 6 w 2594"/>
                  <a:gd name="T73" fmla="*/ 1823 h 3636"/>
                  <a:gd name="T74" fmla="*/ 173 w 2594"/>
                  <a:gd name="T75" fmla="*/ 1998 h 3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594" h="3636">
                    <a:moveTo>
                      <a:pt x="173" y="1998"/>
                    </a:moveTo>
                    <a:cubicBezTo>
                      <a:pt x="239" y="2056"/>
                      <a:pt x="288" y="2104"/>
                      <a:pt x="350" y="2161"/>
                    </a:cubicBezTo>
                    <a:cubicBezTo>
                      <a:pt x="475" y="2276"/>
                      <a:pt x="874" y="2693"/>
                      <a:pt x="474" y="2740"/>
                    </a:cubicBezTo>
                    <a:cubicBezTo>
                      <a:pt x="368" y="2752"/>
                      <a:pt x="272" y="2769"/>
                      <a:pt x="265" y="2864"/>
                    </a:cubicBezTo>
                    <a:cubicBezTo>
                      <a:pt x="256" y="2977"/>
                      <a:pt x="327" y="3039"/>
                      <a:pt x="375" y="3093"/>
                    </a:cubicBezTo>
                    <a:cubicBezTo>
                      <a:pt x="431" y="3155"/>
                      <a:pt x="561" y="3189"/>
                      <a:pt x="646" y="3185"/>
                    </a:cubicBezTo>
                    <a:cubicBezTo>
                      <a:pt x="661" y="3164"/>
                      <a:pt x="672" y="3141"/>
                      <a:pt x="705" y="3136"/>
                    </a:cubicBezTo>
                    <a:cubicBezTo>
                      <a:pt x="780" y="2776"/>
                      <a:pt x="1178" y="2989"/>
                      <a:pt x="1330" y="3130"/>
                    </a:cubicBezTo>
                    <a:lnTo>
                      <a:pt x="1596" y="3386"/>
                    </a:lnTo>
                    <a:cubicBezTo>
                      <a:pt x="1772" y="3564"/>
                      <a:pt x="1753" y="3635"/>
                      <a:pt x="1871" y="3636"/>
                    </a:cubicBezTo>
                    <a:cubicBezTo>
                      <a:pt x="1897" y="3580"/>
                      <a:pt x="1995" y="3399"/>
                      <a:pt x="2069" y="3384"/>
                    </a:cubicBezTo>
                    <a:cubicBezTo>
                      <a:pt x="2092" y="3339"/>
                      <a:pt x="2114" y="3306"/>
                      <a:pt x="2140" y="3263"/>
                    </a:cubicBezTo>
                    <a:lnTo>
                      <a:pt x="2224" y="3128"/>
                    </a:lnTo>
                    <a:cubicBezTo>
                      <a:pt x="2313" y="2984"/>
                      <a:pt x="2594" y="2521"/>
                      <a:pt x="2483" y="2351"/>
                    </a:cubicBezTo>
                    <a:cubicBezTo>
                      <a:pt x="2423" y="2259"/>
                      <a:pt x="2331" y="2321"/>
                      <a:pt x="2170" y="2246"/>
                    </a:cubicBezTo>
                    <a:cubicBezTo>
                      <a:pt x="1856" y="2102"/>
                      <a:pt x="1958" y="1609"/>
                      <a:pt x="2173" y="1525"/>
                    </a:cubicBezTo>
                    <a:cubicBezTo>
                      <a:pt x="2321" y="1468"/>
                      <a:pt x="2324" y="1631"/>
                      <a:pt x="2521" y="1609"/>
                    </a:cubicBezTo>
                    <a:cubicBezTo>
                      <a:pt x="2526" y="1523"/>
                      <a:pt x="2525" y="1357"/>
                      <a:pt x="2498" y="1284"/>
                    </a:cubicBezTo>
                    <a:cubicBezTo>
                      <a:pt x="2451" y="1156"/>
                      <a:pt x="2483" y="1231"/>
                      <a:pt x="2457" y="1109"/>
                    </a:cubicBezTo>
                    <a:cubicBezTo>
                      <a:pt x="2446" y="1057"/>
                      <a:pt x="2416" y="941"/>
                      <a:pt x="2394" y="891"/>
                    </a:cubicBezTo>
                    <a:cubicBezTo>
                      <a:pt x="2379" y="855"/>
                      <a:pt x="2371" y="819"/>
                      <a:pt x="2355" y="786"/>
                    </a:cubicBezTo>
                    <a:cubicBezTo>
                      <a:pt x="2313" y="702"/>
                      <a:pt x="2298" y="716"/>
                      <a:pt x="2259" y="606"/>
                    </a:cubicBezTo>
                    <a:cubicBezTo>
                      <a:pt x="2239" y="551"/>
                      <a:pt x="2229" y="557"/>
                      <a:pt x="2207" y="512"/>
                    </a:cubicBezTo>
                    <a:cubicBezTo>
                      <a:pt x="2145" y="386"/>
                      <a:pt x="2076" y="280"/>
                      <a:pt x="1985" y="175"/>
                    </a:cubicBezTo>
                    <a:lnTo>
                      <a:pt x="1876" y="67"/>
                    </a:lnTo>
                    <a:cubicBezTo>
                      <a:pt x="1808" y="0"/>
                      <a:pt x="1766" y="52"/>
                      <a:pt x="1639" y="170"/>
                    </a:cubicBezTo>
                    <a:cubicBezTo>
                      <a:pt x="1529" y="273"/>
                      <a:pt x="1319" y="478"/>
                      <a:pt x="1266" y="612"/>
                    </a:cubicBezTo>
                    <a:lnTo>
                      <a:pt x="1242" y="675"/>
                    </a:lnTo>
                    <a:cubicBezTo>
                      <a:pt x="1229" y="728"/>
                      <a:pt x="1243" y="730"/>
                      <a:pt x="1246" y="741"/>
                    </a:cubicBezTo>
                    <a:cubicBezTo>
                      <a:pt x="1266" y="805"/>
                      <a:pt x="1508" y="772"/>
                      <a:pt x="1576" y="969"/>
                    </a:cubicBezTo>
                    <a:cubicBezTo>
                      <a:pt x="1641" y="1158"/>
                      <a:pt x="1488" y="1322"/>
                      <a:pt x="1390" y="1423"/>
                    </a:cubicBezTo>
                    <a:lnTo>
                      <a:pt x="1373" y="1442"/>
                    </a:lnTo>
                    <a:cubicBezTo>
                      <a:pt x="1337" y="1475"/>
                      <a:pt x="1171" y="1559"/>
                      <a:pt x="1052" y="1519"/>
                    </a:cubicBezTo>
                    <a:cubicBezTo>
                      <a:pt x="870" y="1459"/>
                      <a:pt x="907" y="1232"/>
                      <a:pt x="821" y="1199"/>
                    </a:cubicBezTo>
                    <a:cubicBezTo>
                      <a:pt x="623" y="1163"/>
                      <a:pt x="436" y="1350"/>
                      <a:pt x="349" y="1435"/>
                    </a:cubicBezTo>
                    <a:cubicBezTo>
                      <a:pt x="285" y="1497"/>
                      <a:pt x="234" y="1558"/>
                      <a:pt x="173" y="1623"/>
                    </a:cubicBezTo>
                    <a:cubicBezTo>
                      <a:pt x="157" y="1639"/>
                      <a:pt x="8" y="1804"/>
                      <a:pt x="6" y="1823"/>
                    </a:cubicBezTo>
                    <a:cubicBezTo>
                      <a:pt x="0" y="1867"/>
                      <a:pt x="115" y="1948"/>
                      <a:pt x="173" y="1998"/>
                    </a:cubicBezTo>
                    <a:close/>
                  </a:path>
                </a:pathLst>
              </a:custGeom>
              <a:solidFill>
                <a:srgbClr val="FF010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HN" sz="1350"/>
              </a:p>
            </p:txBody>
          </p:sp>
          <p:sp>
            <p:nvSpPr>
              <p:cNvPr id="92" name="Freeform 10"/>
              <p:cNvSpPr>
                <a:spLocks/>
              </p:cNvSpPr>
              <p:nvPr/>
            </p:nvSpPr>
            <p:spPr bwMode="auto">
              <a:xfrm rot="2700000">
                <a:off x="2929502" y="3509291"/>
                <a:ext cx="1148472" cy="826031"/>
              </a:xfrm>
              <a:custGeom>
                <a:avLst/>
                <a:gdLst>
                  <a:gd name="T0" fmla="*/ 2017 w 3698"/>
                  <a:gd name="T1" fmla="*/ 2452 h 2661"/>
                  <a:gd name="T2" fmla="*/ 2158 w 3698"/>
                  <a:gd name="T3" fmla="*/ 2301 h 2661"/>
                  <a:gd name="T4" fmla="*/ 2306 w 3698"/>
                  <a:gd name="T5" fmla="*/ 2160 h 2661"/>
                  <a:gd name="T6" fmla="*/ 2385 w 3698"/>
                  <a:gd name="T7" fmla="*/ 2093 h 2661"/>
                  <a:gd name="T8" fmla="*/ 2425 w 3698"/>
                  <a:gd name="T9" fmla="*/ 2062 h 2661"/>
                  <a:gd name="T10" fmla="*/ 2686 w 3698"/>
                  <a:gd name="T11" fmla="*/ 1943 h 2661"/>
                  <a:gd name="T12" fmla="*/ 2998 w 3698"/>
                  <a:gd name="T13" fmla="*/ 2216 h 2661"/>
                  <a:gd name="T14" fmla="*/ 3377 w 3698"/>
                  <a:gd name="T15" fmla="*/ 2090 h 2661"/>
                  <a:gd name="T16" fmla="*/ 3399 w 3698"/>
                  <a:gd name="T17" fmla="*/ 2040 h 2661"/>
                  <a:gd name="T18" fmla="*/ 3427 w 3698"/>
                  <a:gd name="T19" fmla="*/ 1996 h 2661"/>
                  <a:gd name="T20" fmla="*/ 3246 w 3698"/>
                  <a:gd name="T21" fmla="*/ 1757 h 2661"/>
                  <a:gd name="T22" fmla="*/ 3092 w 3698"/>
                  <a:gd name="T23" fmla="*/ 1479 h 2661"/>
                  <a:gd name="T24" fmla="*/ 3109 w 3698"/>
                  <a:gd name="T25" fmla="*/ 1447 h 2661"/>
                  <a:gd name="T26" fmla="*/ 3256 w 3698"/>
                  <a:gd name="T27" fmla="*/ 1232 h 2661"/>
                  <a:gd name="T28" fmla="*/ 3625 w 3698"/>
                  <a:gd name="T29" fmla="*/ 863 h 2661"/>
                  <a:gd name="T30" fmla="*/ 3693 w 3698"/>
                  <a:gd name="T31" fmla="*/ 782 h 2661"/>
                  <a:gd name="T32" fmla="*/ 3465 w 3698"/>
                  <a:gd name="T33" fmla="*/ 572 h 2661"/>
                  <a:gd name="T34" fmla="*/ 3385 w 3698"/>
                  <a:gd name="T35" fmla="*/ 508 h 2661"/>
                  <a:gd name="T36" fmla="*/ 3013 w 3698"/>
                  <a:gd name="T37" fmla="*/ 288 h 2661"/>
                  <a:gd name="T38" fmla="*/ 2815 w 3698"/>
                  <a:gd name="T39" fmla="*/ 200 h 2661"/>
                  <a:gd name="T40" fmla="*/ 2589 w 3698"/>
                  <a:gd name="T41" fmla="*/ 132 h 2661"/>
                  <a:gd name="T42" fmla="*/ 2133 w 3698"/>
                  <a:gd name="T43" fmla="*/ 120 h 2661"/>
                  <a:gd name="T44" fmla="*/ 2207 w 3698"/>
                  <a:gd name="T45" fmla="*/ 332 h 2661"/>
                  <a:gd name="T46" fmla="*/ 1514 w 3698"/>
                  <a:gd name="T47" fmla="*/ 538 h 2661"/>
                  <a:gd name="T48" fmla="*/ 1536 w 3698"/>
                  <a:gd name="T49" fmla="*/ 202 h 2661"/>
                  <a:gd name="T50" fmla="*/ 1572 w 3698"/>
                  <a:gd name="T51" fmla="*/ 104 h 2661"/>
                  <a:gd name="T52" fmla="*/ 1032 w 3698"/>
                  <a:gd name="T53" fmla="*/ 184 h 2661"/>
                  <a:gd name="T54" fmla="*/ 720 w 3698"/>
                  <a:gd name="T55" fmla="*/ 308 h 2661"/>
                  <a:gd name="T56" fmla="*/ 462 w 3698"/>
                  <a:gd name="T57" fmla="*/ 460 h 2661"/>
                  <a:gd name="T58" fmla="*/ 369 w 3698"/>
                  <a:gd name="T59" fmla="*/ 514 h 2661"/>
                  <a:gd name="T60" fmla="*/ 135 w 3698"/>
                  <a:gd name="T61" fmla="*/ 704 h 2661"/>
                  <a:gd name="T62" fmla="*/ 182 w 3698"/>
                  <a:gd name="T63" fmla="*/ 962 h 2661"/>
                  <a:gd name="T64" fmla="*/ 244 w 3698"/>
                  <a:gd name="T65" fmla="*/ 1044 h 2661"/>
                  <a:gd name="T66" fmla="*/ 658 w 3698"/>
                  <a:gd name="T67" fmla="*/ 1383 h 2661"/>
                  <a:gd name="T68" fmla="*/ 984 w 3698"/>
                  <a:gd name="T69" fmla="*/ 1176 h 2661"/>
                  <a:gd name="T70" fmla="*/ 1337 w 3698"/>
                  <a:gd name="T71" fmla="*/ 1765 h 2661"/>
                  <a:gd name="T72" fmla="*/ 1261 w 3698"/>
                  <a:gd name="T73" fmla="*/ 2014 h 2661"/>
                  <a:gd name="T74" fmla="*/ 1773 w 3698"/>
                  <a:gd name="T75" fmla="*/ 2544 h 2661"/>
                  <a:gd name="T76" fmla="*/ 2017 w 3698"/>
                  <a:gd name="T77" fmla="*/ 2452 h 26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698" h="2661">
                    <a:moveTo>
                      <a:pt x="2017" y="2452"/>
                    </a:moveTo>
                    <a:cubicBezTo>
                      <a:pt x="2064" y="2401"/>
                      <a:pt x="2108" y="2359"/>
                      <a:pt x="2158" y="2301"/>
                    </a:cubicBezTo>
                    <a:cubicBezTo>
                      <a:pt x="2197" y="2255"/>
                      <a:pt x="2261" y="2202"/>
                      <a:pt x="2306" y="2160"/>
                    </a:cubicBezTo>
                    <a:cubicBezTo>
                      <a:pt x="2330" y="2137"/>
                      <a:pt x="2354" y="2120"/>
                      <a:pt x="2385" y="2093"/>
                    </a:cubicBezTo>
                    <a:cubicBezTo>
                      <a:pt x="2405" y="2077"/>
                      <a:pt x="2406" y="2075"/>
                      <a:pt x="2425" y="2062"/>
                    </a:cubicBezTo>
                    <a:cubicBezTo>
                      <a:pt x="2497" y="2015"/>
                      <a:pt x="2583" y="1955"/>
                      <a:pt x="2686" y="1943"/>
                    </a:cubicBezTo>
                    <a:cubicBezTo>
                      <a:pt x="2961" y="1910"/>
                      <a:pt x="2947" y="2144"/>
                      <a:pt x="2998" y="2216"/>
                    </a:cubicBezTo>
                    <a:cubicBezTo>
                      <a:pt x="3095" y="2354"/>
                      <a:pt x="3309" y="2208"/>
                      <a:pt x="3377" y="2090"/>
                    </a:cubicBezTo>
                    <a:cubicBezTo>
                      <a:pt x="3390" y="2067"/>
                      <a:pt x="3389" y="2059"/>
                      <a:pt x="3399" y="2040"/>
                    </a:cubicBezTo>
                    <a:cubicBezTo>
                      <a:pt x="3419" y="2003"/>
                      <a:pt x="3405" y="2046"/>
                      <a:pt x="3427" y="1996"/>
                    </a:cubicBezTo>
                    <a:cubicBezTo>
                      <a:pt x="3481" y="1875"/>
                      <a:pt x="3392" y="1784"/>
                      <a:pt x="3246" y="1757"/>
                    </a:cubicBezTo>
                    <a:cubicBezTo>
                      <a:pt x="3088" y="1729"/>
                      <a:pt x="3040" y="1590"/>
                      <a:pt x="3092" y="1479"/>
                    </a:cubicBezTo>
                    <a:lnTo>
                      <a:pt x="3109" y="1447"/>
                    </a:lnTo>
                    <a:cubicBezTo>
                      <a:pt x="3150" y="1368"/>
                      <a:pt x="3201" y="1293"/>
                      <a:pt x="3256" y="1232"/>
                    </a:cubicBezTo>
                    <a:cubicBezTo>
                      <a:pt x="3403" y="1072"/>
                      <a:pt x="3460" y="1006"/>
                      <a:pt x="3625" y="863"/>
                    </a:cubicBezTo>
                    <a:cubicBezTo>
                      <a:pt x="3649" y="842"/>
                      <a:pt x="3690" y="819"/>
                      <a:pt x="3693" y="782"/>
                    </a:cubicBezTo>
                    <a:cubicBezTo>
                      <a:pt x="3698" y="726"/>
                      <a:pt x="3512" y="608"/>
                      <a:pt x="3465" y="572"/>
                    </a:cubicBezTo>
                    <a:cubicBezTo>
                      <a:pt x="3438" y="551"/>
                      <a:pt x="3420" y="534"/>
                      <a:pt x="3385" y="508"/>
                    </a:cubicBezTo>
                    <a:cubicBezTo>
                      <a:pt x="3291" y="437"/>
                      <a:pt x="3123" y="343"/>
                      <a:pt x="3013" y="288"/>
                    </a:cubicBezTo>
                    <a:cubicBezTo>
                      <a:pt x="2975" y="269"/>
                      <a:pt x="2851" y="209"/>
                      <a:pt x="2815" y="200"/>
                    </a:cubicBezTo>
                    <a:cubicBezTo>
                      <a:pt x="2727" y="179"/>
                      <a:pt x="2672" y="153"/>
                      <a:pt x="2589" y="132"/>
                    </a:cubicBezTo>
                    <a:cubicBezTo>
                      <a:pt x="2486" y="106"/>
                      <a:pt x="2160" y="0"/>
                      <a:pt x="2133" y="120"/>
                    </a:cubicBezTo>
                    <a:cubicBezTo>
                      <a:pt x="2121" y="170"/>
                      <a:pt x="2190" y="290"/>
                      <a:pt x="2207" y="332"/>
                    </a:cubicBezTo>
                    <a:cubicBezTo>
                      <a:pt x="2347" y="694"/>
                      <a:pt x="1726" y="797"/>
                      <a:pt x="1514" y="538"/>
                    </a:cubicBezTo>
                    <a:cubicBezTo>
                      <a:pt x="1444" y="454"/>
                      <a:pt x="1451" y="312"/>
                      <a:pt x="1536" y="202"/>
                    </a:cubicBezTo>
                    <a:cubicBezTo>
                      <a:pt x="1563" y="168"/>
                      <a:pt x="1575" y="155"/>
                      <a:pt x="1572" y="104"/>
                    </a:cubicBezTo>
                    <a:cubicBezTo>
                      <a:pt x="1484" y="39"/>
                      <a:pt x="1097" y="138"/>
                      <a:pt x="1032" y="184"/>
                    </a:cubicBezTo>
                    <a:cubicBezTo>
                      <a:pt x="988" y="214"/>
                      <a:pt x="842" y="254"/>
                      <a:pt x="720" y="308"/>
                    </a:cubicBezTo>
                    <a:lnTo>
                      <a:pt x="462" y="460"/>
                    </a:lnTo>
                    <a:cubicBezTo>
                      <a:pt x="422" y="489"/>
                      <a:pt x="408" y="489"/>
                      <a:pt x="369" y="514"/>
                    </a:cubicBezTo>
                    <a:cubicBezTo>
                      <a:pt x="338" y="534"/>
                      <a:pt x="162" y="675"/>
                      <a:pt x="135" y="704"/>
                    </a:cubicBezTo>
                    <a:cubicBezTo>
                      <a:pt x="50" y="798"/>
                      <a:pt x="0" y="772"/>
                      <a:pt x="182" y="962"/>
                    </a:cubicBezTo>
                    <a:cubicBezTo>
                      <a:pt x="213" y="994"/>
                      <a:pt x="218" y="1014"/>
                      <a:pt x="244" y="1044"/>
                    </a:cubicBezTo>
                    <a:cubicBezTo>
                      <a:pt x="317" y="1129"/>
                      <a:pt x="554" y="1344"/>
                      <a:pt x="658" y="1383"/>
                    </a:cubicBezTo>
                    <a:cubicBezTo>
                      <a:pt x="911" y="1477"/>
                      <a:pt x="826" y="1294"/>
                      <a:pt x="984" y="1176"/>
                    </a:cubicBezTo>
                    <a:cubicBezTo>
                      <a:pt x="1304" y="936"/>
                      <a:pt x="1755" y="1621"/>
                      <a:pt x="1337" y="1765"/>
                    </a:cubicBezTo>
                    <a:cubicBezTo>
                      <a:pt x="1310" y="1774"/>
                      <a:pt x="1076" y="1783"/>
                      <a:pt x="1261" y="2014"/>
                    </a:cubicBezTo>
                    <a:cubicBezTo>
                      <a:pt x="1419" y="2212"/>
                      <a:pt x="1584" y="2382"/>
                      <a:pt x="1773" y="2544"/>
                    </a:cubicBezTo>
                    <a:cubicBezTo>
                      <a:pt x="1910" y="2661"/>
                      <a:pt x="1885" y="2596"/>
                      <a:pt x="2017" y="2452"/>
                    </a:cubicBezTo>
                    <a:close/>
                  </a:path>
                </a:pathLst>
              </a:custGeom>
              <a:solidFill>
                <a:srgbClr val="0A146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HN" sz="1350"/>
              </a:p>
            </p:txBody>
          </p:sp>
        </p:grpSp>
      </p:grpSp>
      <p:graphicFrame>
        <p:nvGraphicFramePr>
          <p:cNvPr id="13" name="Objeto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9019725"/>
              </p:ext>
            </p:extLst>
          </p:nvPr>
        </p:nvGraphicFramePr>
        <p:xfrm>
          <a:off x="434440" y="2075869"/>
          <a:ext cx="6444230" cy="48195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2" name="CorelDRAW" r:id="rId3" imgW="13378320" imgH="10011960" progId="">
                  <p:embed/>
                </p:oleObj>
              </mc:Choice>
              <mc:Fallback>
                <p:oleObj name="CorelDRAW" r:id="rId3" imgW="13378320" imgH="10011960" progId="">
                  <p:embed/>
                  <p:pic>
                    <p:nvPicPr>
                      <p:cNvPr id="0" name="Picture 14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440" y="2075869"/>
                        <a:ext cx="6444230" cy="481952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o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9611624"/>
              </p:ext>
            </p:extLst>
          </p:nvPr>
        </p:nvGraphicFramePr>
        <p:xfrm>
          <a:off x="444798" y="2075869"/>
          <a:ext cx="6444230" cy="48195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3" name="CorelDRAW" r:id="rId5" imgW="13378320" imgH="10011960" progId="">
                  <p:embed/>
                </p:oleObj>
              </mc:Choice>
              <mc:Fallback>
                <p:oleObj name="CorelDRAW" r:id="rId5" imgW="13378320" imgH="10011960" progId="">
                  <p:embed/>
                  <p:pic>
                    <p:nvPicPr>
                      <p:cNvPr id="0" name="Picture 14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798" y="2075869"/>
                        <a:ext cx="6444230" cy="481952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7" name="Imagen 4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93253" y="2370415"/>
            <a:ext cx="6282964" cy="4230430"/>
          </a:xfrm>
          <a:prstGeom prst="rect">
            <a:avLst/>
          </a:prstGeom>
        </p:spPr>
      </p:pic>
      <p:graphicFrame>
        <p:nvGraphicFramePr>
          <p:cNvPr id="15" name="Objeto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313801"/>
              </p:ext>
            </p:extLst>
          </p:nvPr>
        </p:nvGraphicFramePr>
        <p:xfrm>
          <a:off x="642025" y="2197692"/>
          <a:ext cx="5966489" cy="4483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4" name="CorelDRAW" r:id="rId8" imgW="12459960" imgH="9368280" progId="">
                  <p:embed/>
                </p:oleObj>
              </mc:Choice>
              <mc:Fallback>
                <p:oleObj name="CorelDRAW" r:id="rId8" imgW="12459960" imgH="9368280" progId="">
                  <p:embed/>
                  <p:pic>
                    <p:nvPicPr>
                      <p:cNvPr id="0" name="Picture 14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025" y="2197692"/>
                        <a:ext cx="5966489" cy="448318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Elipse 16"/>
          <p:cNvSpPr/>
          <p:nvPr/>
        </p:nvSpPr>
        <p:spPr>
          <a:xfrm>
            <a:off x="5227994" y="5034318"/>
            <a:ext cx="1145730" cy="11457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18" name="Elipse 17"/>
          <p:cNvSpPr/>
          <p:nvPr/>
        </p:nvSpPr>
        <p:spPr>
          <a:xfrm>
            <a:off x="5199297" y="2705713"/>
            <a:ext cx="1145730" cy="11457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19" name="Elipse 18"/>
          <p:cNvSpPr/>
          <p:nvPr/>
        </p:nvSpPr>
        <p:spPr>
          <a:xfrm>
            <a:off x="772330" y="2635507"/>
            <a:ext cx="1145730" cy="11457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20" name="Elipse 19"/>
          <p:cNvSpPr/>
          <p:nvPr/>
        </p:nvSpPr>
        <p:spPr>
          <a:xfrm>
            <a:off x="3083689" y="2014234"/>
            <a:ext cx="1145730" cy="11457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graphicFrame>
        <p:nvGraphicFramePr>
          <p:cNvPr id="21" name="Objeto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0368308"/>
              </p:ext>
            </p:extLst>
          </p:nvPr>
        </p:nvGraphicFramePr>
        <p:xfrm>
          <a:off x="4638609" y="5214655"/>
          <a:ext cx="1846290" cy="633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5" name="CorelDRAW" r:id="rId10" imgW="3600360" imgH="1236600" progId="">
                  <p:embed/>
                </p:oleObj>
              </mc:Choice>
              <mc:Fallback>
                <p:oleObj name="CorelDRAW" r:id="rId10" imgW="3600360" imgH="1236600" progId="">
                  <p:embed/>
                  <p:pic>
                    <p:nvPicPr>
                      <p:cNvPr id="0" name="Picture 14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8609" y="5214655"/>
                        <a:ext cx="1846290" cy="6335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to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7855438"/>
              </p:ext>
            </p:extLst>
          </p:nvPr>
        </p:nvGraphicFramePr>
        <p:xfrm>
          <a:off x="875533" y="2750620"/>
          <a:ext cx="1390832" cy="688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6" name="CorelDRAW" r:id="rId12" imgW="2820600" imgH="1396440" progId="">
                  <p:embed/>
                </p:oleObj>
              </mc:Choice>
              <mc:Fallback>
                <p:oleObj name="CorelDRAW" r:id="rId12" imgW="2820600" imgH="1396440" progId="">
                  <p:embed/>
                  <p:pic>
                    <p:nvPicPr>
                      <p:cNvPr id="0" name="Picture 14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5533" y="2750620"/>
                        <a:ext cx="1390832" cy="68805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Elipse 22"/>
          <p:cNvSpPr/>
          <p:nvPr/>
        </p:nvSpPr>
        <p:spPr>
          <a:xfrm>
            <a:off x="821292" y="5233228"/>
            <a:ext cx="1145730" cy="11457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graphicFrame>
        <p:nvGraphicFramePr>
          <p:cNvPr id="24" name="Objeto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4558169"/>
              </p:ext>
            </p:extLst>
          </p:nvPr>
        </p:nvGraphicFramePr>
        <p:xfrm>
          <a:off x="1006854" y="5376587"/>
          <a:ext cx="1157396" cy="766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7" name="CorelDRAW" r:id="rId14" imgW="2144160" imgH="1420200" progId="">
                  <p:embed/>
                </p:oleObj>
              </mc:Choice>
              <mc:Fallback>
                <p:oleObj name="CorelDRAW" r:id="rId14" imgW="2144160" imgH="1420200" progId="">
                  <p:embed/>
                  <p:pic>
                    <p:nvPicPr>
                      <p:cNvPr id="0" name="Picture 14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6854" y="5376587"/>
                        <a:ext cx="1157396" cy="76622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to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0606858"/>
              </p:ext>
            </p:extLst>
          </p:nvPr>
        </p:nvGraphicFramePr>
        <p:xfrm>
          <a:off x="2839874" y="2358628"/>
          <a:ext cx="1415353" cy="5647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8" name="CorelDRAW" r:id="rId16" imgW="3416040" imgH="1364040" progId="">
                  <p:embed/>
                </p:oleObj>
              </mc:Choice>
              <mc:Fallback>
                <p:oleObj name="CorelDRAW" r:id="rId16" imgW="3416040" imgH="1364040" progId="">
                  <p:embed/>
                  <p:pic>
                    <p:nvPicPr>
                      <p:cNvPr id="0" name="Picture 14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9874" y="2358628"/>
                        <a:ext cx="1415353" cy="56475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to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1472104"/>
              </p:ext>
            </p:extLst>
          </p:nvPr>
        </p:nvGraphicFramePr>
        <p:xfrm>
          <a:off x="4970816" y="2583545"/>
          <a:ext cx="1181877" cy="899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9" name="CorelDRAW" r:id="rId18" imgW="3094560" imgH="2356200" progId="">
                  <p:embed/>
                </p:oleObj>
              </mc:Choice>
              <mc:Fallback>
                <p:oleObj name="CorelDRAW" r:id="rId18" imgW="3094560" imgH="2356200" progId="">
                  <p:embed/>
                  <p:pic>
                    <p:nvPicPr>
                      <p:cNvPr id="0" name="Picture 14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0816" y="2583545"/>
                        <a:ext cx="1181877" cy="8996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CuadroTexto 27"/>
          <p:cNvSpPr txBox="1"/>
          <p:nvPr/>
        </p:nvSpPr>
        <p:spPr>
          <a:xfrm>
            <a:off x="1108561" y="6074544"/>
            <a:ext cx="586602" cy="314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HN" b="1" dirty="0"/>
              <a:t>Party</a:t>
            </a:r>
          </a:p>
        </p:txBody>
      </p:sp>
      <p:sp>
        <p:nvSpPr>
          <p:cNvPr id="29" name="CuadroTexto 28"/>
          <p:cNvSpPr txBox="1"/>
          <p:nvPr/>
        </p:nvSpPr>
        <p:spPr>
          <a:xfrm>
            <a:off x="1100856" y="3392962"/>
            <a:ext cx="489336" cy="314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HN" b="1" dirty="0"/>
              <a:t>RRR</a:t>
            </a:r>
          </a:p>
        </p:txBody>
      </p:sp>
      <p:sp>
        <p:nvSpPr>
          <p:cNvPr id="30" name="CuadroTexto 29"/>
          <p:cNvSpPr txBox="1"/>
          <p:nvPr/>
        </p:nvSpPr>
        <p:spPr>
          <a:xfrm>
            <a:off x="3348625" y="2878226"/>
            <a:ext cx="833046" cy="314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HN" b="1" dirty="0"/>
              <a:t>BA_Unit</a:t>
            </a:r>
          </a:p>
        </p:txBody>
      </p:sp>
      <p:sp>
        <p:nvSpPr>
          <p:cNvPr id="32" name="CuadroTexto 31"/>
          <p:cNvSpPr txBox="1"/>
          <p:nvPr/>
        </p:nvSpPr>
        <p:spPr>
          <a:xfrm>
            <a:off x="5249619" y="3467949"/>
            <a:ext cx="1061293" cy="314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HN" b="1" dirty="0"/>
              <a:t>SpatialUnit</a:t>
            </a:r>
          </a:p>
        </p:txBody>
      </p:sp>
      <p:sp>
        <p:nvSpPr>
          <p:cNvPr id="33" name="CuadroTexto 32"/>
          <p:cNvSpPr txBox="1"/>
          <p:nvPr/>
        </p:nvSpPr>
        <p:spPr>
          <a:xfrm>
            <a:off x="5336600" y="5805258"/>
            <a:ext cx="953317" cy="314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HN" b="1" dirty="0"/>
              <a:t>Surveying</a:t>
            </a:r>
          </a:p>
        </p:txBody>
      </p:sp>
      <p:graphicFrame>
        <p:nvGraphicFramePr>
          <p:cNvPr id="36" name="Objeto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5281208"/>
              </p:ext>
            </p:extLst>
          </p:nvPr>
        </p:nvGraphicFramePr>
        <p:xfrm>
          <a:off x="2138675" y="5528368"/>
          <a:ext cx="2704180" cy="13068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0" name="CorelDRAW" r:id="rId20" imgW="6136200" imgH="2967120" progId="">
                  <p:embed/>
                </p:oleObj>
              </mc:Choice>
              <mc:Fallback>
                <p:oleObj name="CorelDRAW" r:id="rId20" imgW="6136200" imgH="2967120" progId="">
                  <p:embed/>
                  <p:pic>
                    <p:nvPicPr>
                      <p:cNvPr id="0" name="Picture 14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8675" y="5528368"/>
                        <a:ext cx="2704180" cy="130684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CuadroTexto 36"/>
          <p:cNvSpPr txBox="1"/>
          <p:nvPr/>
        </p:nvSpPr>
        <p:spPr>
          <a:xfrm rot="16200000">
            <a:off x="-959979" y="5487757"/>
            <a:ext cx="2402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HN" dirty="0"/>
              <a:t>Mundo Real</a:t>
            </a:r>
          </a:p>
        </p:txBody>
      </p:sp>
      <p:sp>
        <p:nvSpPr>
          <p:cNvPr id="38" name="CuadroTexto 37"/>
          <p:cNvSpPr txBox="1"/>
          <p:nvPr/>
        </p:nvSpPr>
        <p:spPr>
          <a:xfrm rot="16200000">
            <a:off x="-941883" y="3096690"/>
            <a:ext cx="2379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HN" dirty="0"/>
              <a:t>Modelado</a:t>
            </a:r>
          </a:p>
        </p:txBody>
      </p:sp>
      <p:sp>
        <p:nvSpPr>
          <p:cNvPr id="40" name="2 Marcador de contenido"/>
          <p:cNvSpPr txBox="1">
            <a:spLocks/>
          </p:cNvSpPr>
          <p:nvPr/>
        </p:nvSpPr>
        <p:spPr>
          <a:xfrm>
            <a:off x="6823903" y="708207"/>
            <a:ext cx="2320097" cy="5122950"/>
          </a:xfrm>
          <a:prstGeom prst="rect">
            <a:avLst/>
          </a:prstGeom>
        </p:spPr>
        <p:txBody>
          <a:bodyPr>
            <a:noAutofit/>
          </a:bodyPr>
          <a:lstStyle/>
          <a:p>
            <a:pPr marR="0" lvl="0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>
                <a:tab pos="174625" algn="l"/>
              </a:tabLst>
              <a:defRPr/>
            </a:pPr>
            <a:r>
              <a:rPr lang="es-HN" dirty="0">
                <a:latin typeface="HelveticaNeue LT 45 Light" panose="020B0404020002020204" pitchFamily="34" charset="0"/>
                <a:ea typeface="ＭＳ Ｐゴシック" pitchFamily="34" charset="-128"/>
                <a:cs typeface="ＭＳ Ｐゴシック" pitchFamily="-65" charset="-128"/>
              </a:rPr>
              <a:t>Es un estándar internacional para la Administración de Tierras </a:t>
            </a:r>
            <a:r>
              <a:rPr lang="es-HN" b="1" dirty="0" smtClean="0">
                <a:latin typeface="HelveticaNeue LT 45 Light" panose="020B0404020002020204" pitchFamily="34" charset="0"/>
                <a:ea typeface="ＭＳ Ｐゴシック" pitchFamily="34" charset="-128"/>
                <a:cs typeface="ＭＳ Ｐゴシック" pitchFamily="-65" charset="-128"/>
              </a:rPr>
              <a:t>ISO19152</a:t>
            </a:r>
            <a:endParaRPr lang="es-HN" b="1" dirty="0">
              <a:latin typeface="HelveticaNeue LT 45 Light" panose="020B0404020002020204" pitchFamily="34" charset="0"/>
              <a:ea typeface="ＭＳ Ｐゴシック" pitchFamily="34" charset="-128"/>
              <a:cs typeface="ＭＳ Ｐゴシック" pitchFamily="-65" charset="-128"/>
            </a:endParaRPr>
          </a:p>
          <a:p>
            <a:pPr marL="174625" marR="0" lvl="0" indent="-174625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74625" algn="l"/>
              </a:tabLst>
              <a:defRPr/>
            </a:pPr>
            <a:endParaRPr lang="es-HN" sz="2000" b="1" dirty="0">
              <a:latin typeface="HelveticaNeue LT 45 Light" panose="020B0404020002020204" pitchFamily="34" charset="0"/>
              <a:ea typeface="ＭＳ Ｐゴシック" pitchFamily="34" charset="-128"/>
              <a:cs typeface="ＭＳ Ｐゴシック" pitchFamily="-65" charset="-128"/>
            </a:endParaRPr>
          </a:p>
          <a:p>
            <a:pPr marL="174625" marR="0" lvl="0" indent="-174625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74625" algn="l"/>
              </a:tabLst>
              <a:defRPr/>
            </a:pPr>
            <a:r>
              <a:rPr lang="es-HN" dirty="0">
                <a:latin typeface="HelveticaNeue LT 45 Light" panose="020B0404020002020204" pitchFamily="34" charset="0"/>
                <a:ea typeface="ＭＳ Ｐゴシック" pitchFamily="34" charset="-128"/>
                <a:cs typeface="ＭＳ Ｐゴシック" pitchFamily="-65" charset="-128"/>
              </a:rPr>
              <a:t>Equilibra la balanza entre la </a:t>
            </a:r>
            <a:r>
              <a:rPr lang="es-HN" b="1" dirty="0">
                <a:solidFill>
                  <a:schemeClr val="accent1">
                    <a:lumMod val="75000"/>
                  </a:schemeClr>
                </a:solidFill>
                <a:latin typeface="HelveticaNeue LT 45 Light" panose="020B0404020002020204" pitchFamily="34" charset="0"/>
                <a:ea typeface="ＭＳ Ｐゴシック" pitchFamily="34" charset="-128"/>
                <a:cs typeface="ＭＳ Ｐゴシック" pitchFamily="-65" charset="-128"/>
              </a:rPr>
              <a:t>Oferta Tecnológica </a:t>
            </a:r>
            <a:r>
              <a:rPr lang="es-HN" dirty="0">
                <a:latin typeface="HelveticaNeue LT 45 Light" panose="020B0404020002020204" pitchFamily="34" charset="0"/>
                <a:ea typeface="ＭＳ Ｐゴシック" pitchFamily="34" charset="-128"/>
                <a:cs typeface="ＭＳ Ｐゴシック" pitchFamily="-65" charset="-128"/>
              </a:rPr>
              <a:t>y la </a:t>
            </a:r>
            <a:r>
              <a:rPr lang="es-HN" b="1" dirty="0">
                <a:solidFill>
                  <a:schemeClr val="accent1">
                    <a:lumMod val="75000"/>
                  </a:schemeClr>
                </a:solidFill>
                <a:latin typeface="HelveticaNeue LT 45 Light" panose="020B0404020002020204" pitchFamily="34" charset="0"/>
                <a:ea typeface="ＭＳ Ｐゴシック" pitchFamily="34" charset="-128"/>
                <a:cs typeface="ＭＳ Ｐゴシック" pitchFamily="-65" charset="-128"/>
              </a:rPr>
              <a:t>Demanda de Servicios</a:t>
            </a:r>
            <a:r>
              <a:rPr lang="es-HN" dirty="0">
                <a:latin typeface="HelveticaNeue LT 45 Light" panose="020B0404020002020204" pitchFamily="34" charset="0"/>
                <a:ea typeface="ＭＳ Ｐゴシック" pitchFamily="34" charset="-128"/>
                <a:cs typeface="ＭＳ Ｐゴシック" pitchFamily="-65" charset="-128"/>
              </a:rPr>
              <a:t>.</a:t>
            </a:r>
          </a:p>
          <a:p>
            <a:pPr marL="457200" marR="0" lvl="0" indent="-457200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es-HN" dirty="0">
              <a:latin typeface="HelveticaNeue LT 45 Light" panose="020B0404020002020204" pitchFamily="34" charset="0"/>
              <a:ea typeface="ＭＳ Ｐゴシック" pitchFamily="34" charset="-128"/>
              <a:cs typeface="ＭＳ Ｐゴシック" pitchFamily="-65" charset="-128"/>
            </a:endParaRPr>
          </a:p>
          <a:p>
            <a:pPr marL="174625" marR="0" lvl="0" indent="-174625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HN" dirty="0">
                <a:latin typeface="HelveticaNeue LT 45 Light" panose="020B0404020002020204" pitchFamily="34" charset="0"/>
                <a:ea typeface="ＭＳ Ｐゴシック" pitchFamily="34" charset="-128"/>
                <a:cs typeface="ＭＳ Ｐゴシック" pitchFamily="-65" charset="-128"/>
              </a:rPr>
              <a:t>El modelo facilita la </a:t>
            </a:r>
            <a:r>
              <a:rPr lang="es-HN" dirty="0" smtClean="0">
                <a:latin typeface="HelveticaNeue LT 45 Light" panose="020B0404020002020204" pitchFamily="34" charset="0"/>
                <a:ea typeface="ＭＳ Ｐゴシック" pitchFamily="34" charset="-128"/>
                <a:cs typeface="ＭＳ Ｐゴシック" pitchFamily="-65" charset="-128"/>
              </a:rPr>
              <a:t>interoperabilidad</a:t>
            </a:r>
            <a:r>
              <a:rPr lang="es-HN" dirty="0">
                <a:latin typeface="HelveticaNeue LT 45 Light" panose="020B0404020002020204" pitchFamily="34" charset="0"/>
                <a:ea typeface="ＭＳ Ｐゴシック" pitchFamily="34" charset="-128"/>
                <a:cs typeface="ＭＳ Ｐゴシック" pitchFamily="-65" charset="-128"/>
              </a:rPr>
              <a:t>.</a:t>
            </a:r>
            <a:endParaRPr lang="es-HN" sz="2000" dirty="0">
              <a:solidFill>
                <a:schemeClr val="accent1">
                  <a:lumMod val="75000"/>
                </a:schemeClr>
              </a:solidFill>
              <a:latin typeface="HelveticaNeue LT 45 Light" panose="020B0404020002020204" pitchFamily="34" charset="0"/>
              <a:ea typeface="ＭＳ Ｐゴシック" pitchFamily="34" charset="-128"/>
              <a:cs typeface="ＭＳ Ｐゴシック" pitchFamily="-65" charset="-128"/>
            </a:endParaRPr>
          </a:p>
        </p:txBody>
      </p:sp>
      <p:grpSp>
        <p:nvGrpSpPr>
          <p:cNvPr id="52" name="Grupo 51"/>
          <p:cNvGrpSpPr/>
          <p:nvPr/>
        </p:nvGrpSpPr>
        <p:grpSpPr>
          <a:xfrm>
            <a:off x="3004605" y="3799167"/>
            <a:ext cx="1306324" cy="1291913"/>
            <a:chOff x="2374673" y="3313745"/>
            <a:chExt cx="2300274" cy="2274899"/>
          </a:xfrm>
        </p:grpSpPr>
        <p:sp>
          <p:nvSpPr>
            <p:cNvPr id="48" name="Freeform 8"/>
            <p:cNvSpPr>
              <a:spLocks/>
            </p:cNvSpPr>
            <p:nvPr/>
          </p:nvSpPr>
          <p:spPr bwMode="auto">
            <a:xfrm rot="2700000">
              <a:off x="2407976" y="4328588"/>
              <a:ext cx="1475931" cy="1044181"/>
            </a:xfrm>
            <a:custGeom>
              <a:avLst/>
              <a:gdLst>
                <a:gd name="T0" fmla="*/ 764 w 3669"/>
                <a:gd name="T1" fmla="*/ 443 h 2595"/>
                <a:gd name="T2" fmla="*/ 582 w 3669"/>
                <a:gd name="T3" fmla="*/ 522 h 2595"/>
                <a:gd name="T4" fmla="*/ 498 w 3669"/>
                <a:gd name="T5" fmla="*/ 740 h 2595"/>
                <a:gd name="T6" fmla="*/ 740 w 3669"/>
                <a:gd name="T7" fmla="*/ 885 h 2595"/>
                <a:gd name="T8" fmla="*/ 521 w 3669"/>
                <a:gd name="T9" fmla="*/ 1356 h 2595"/>
                <a:gd name="T10" fmla="*/ 467 w 3669"/>
                <a:gd name="T11" fmla="*/ 1412 h 2595"/>
                <a:gd name="T12" fmla="*/ 410 w 3669"/>
                <a:gd name="T13" fmla="*/ 1491 h 2595"/>
                <a:gd name="T14" fmla="*/ 316 w 3669"/>
                <a:gd name="T15" fmla="*/ 1564 h 2595"/>
                <a:gd name="T16" fmla="*/ 121 w 3669"/>
                <a:gd name="T17" fmla="*/ 1744 h 2595"/>
                <a:gd name="T18" fmla="*/ 70 w 3669"/>
                <a:gd name="T19" fmla="*/ 1906 h 2595"/>
                <a:gd name="T20" fmla="*/ 264 w 3669"/>
                <a:gd name="T21" fmla="*/ 2048 h 2595"/>
                <a:gd name="T22" fmla="*/ 290 w 3669"/>
                <a:gd name="T23" fmla="*/ 2085 h 2595"/>
                <a:gd name="T24" fmla="*/ 325 w 3669"/>
                <a:gd name="T25" fmla="*/ 2112 h 2595"/>
                <a:gd name="T26" fmla="*/ 393 w 3669"/>
                <a:gd name="T27" fmla="*/ 2157 h 2595"/>
                <a:gd name="T28" fmla="*/ 810 w 3669"/>
                <a:gd name="T29" fmla="*/ 2386 h 2595"/>
                <a:gd name="T30" fmla="*/ 929 w 3669"/>
                <a:gd name="T31" fmla="*/ 2426 h 2595"/>
                <a:gd name="T32" fmla="*/ 1333 w 3669"/>
                <a:gd name="T33" fmla="*/ 2538 h 2595"/>
                <a:gd name="T34" fmla="*/ 1388 w 3669"/>
                <a:gd name="T35" fmla="*/ 2552 h 2595"/>
                <a:gd name="T36" fmla="*/ 1516 w 3669"/>
                <a:gd name="T37" fmla="*/ 2583 h 2595"/>
                <a:gd name="T38" fmla="*/ 1535 w 3669"/>
                <a:gd name="T39" fmla="*/ 2079 h 2595"/>
                <a:gd name="T40" fmla="*/ 1976 w 3669"/>
                <a:gd name="T41" fmla="*/ 1963 h 2595"/>
                <a:gd name="T42" fmla="*/ 2042 w 3669"/>
                <a:gd name="T43" fmla="*/ 1987 h 2595"/>
                <a:gd name="T44" fmla="*/ 2105 w 3669"/>
                <a:gd name="T45" fmla="*/ 2064 h 2595"/>
                <a:gd name="T46" fmla="*/ 2159 w 3669"/>
                <a:gd name="T47" fmla="*/ 2153 h 2595"/>
                <a:gd name="T48" fmla="*/ 2171 w 3669"/>
                <a:gd name="T49" fmla="*/ 2331 h 2595"/>
                <a:gd name="T50" fmla="*/ 2124 w 3669"/>
                <a:gd name="T51" fmla="*/ 2506 h 2595"/>
                <a:gd name="T52" fmla="*/ 2552 w 3669"/>
                <a:gd name="T53" fmla="*/ 2516 h 2595"/>
                <a:gd name="T54" fmla="*/ 2689 w 3669"/>
                <a:gd name="T55" fmla="*/ 2484 h 2595"/>
                <a:gd name="T56" fmla="*/ 2890 w 3669"/>
                <a:gd name="T57" fmla="*/ 2369 h 2595"/>
                <a:gd name="T58" fmla="*/ 2926 w 3669"/>
                <a:gd name="T59" fmla="*/ 2344 h 2595"/>
                <a:gd name="T60" fmla="*/ 3020 w 3669"/>
                <a:gd name="T61" fmla="*/ 2306 h 2595"/>
                <a:gd name="T62" fmla="*/ 3339 w 3669"/>
                <a:gd name="T63" fmla="*/ 2105 h 2595"/>
                <a:gd name="T64" fmla="*/ 3342 w 3669"/>
                <a:gd name="T65" fmla="*/ 2105 h 2595"/>
                <a:gd name="T66" fmla="*/ 3417 w 3669"/>
                <a:gd name="T67" fmla="*/ 2060 h 2595"/>
                <a:gd name="T68" fmla="*/ 3617 w 3669"/>
                <a:gd name="T69" fmla="*/ 1908 h 2595"/>
                <a:gd name="T70" fmla="*/ 3648 w 3669"/>
                <a:gd name="T71" fmla="*/ 1797 h 2595"/>
                <a:gd name="T72" fmla="*/ 3602 w 3669"/>
                <a:gd name="T73" fmla="*/ 1720 h 2595"/>
                <a:gd name="T74" fmla="*/ 3470 w 3669"/>
                <a:gd name="T75" fmla="*/ 1599 h 2595"/>
                <a:gd name="T76" fmla="*/ 3458 w 3669"/>
                <a:gd name="T77" fmla="*/ 1580 h 2595"/>
                <a:gd name="T78" fmla="*/ 3443 w 3669"/>
                <a:gd name="T79" fmla="*/ 1552 h 2595"/>
                <a:gd name="T80" fmla="*/ 3326 w 3669"/>
                <a:gd name="T81" fmla="*/ 1436 h 2595"/>
                <a:gd name="T82" fmla="*/ 3186 w 3669"/>
                <a:gd name="T83" fmla="*/ 1321 h 2595"/>
                <a:gd name="T84" fmla="*/ 2955 w 3669"/>
                <a:gd name="T85" fmla="*/ 1174 h 2595"/>
                <a:gd name="T86" fmla="*/ 2736 w 3669"/>
                <a:gd name="T87" fmla="*/ 1270 h 2595"/>
                <a:gd name="T88" fmla="*/ 2584 w 3669"/>
                <a:gd name="T89" fmla="*/ 1371 h 2595"/>
                <a:gd name="T90" fmla="*/ 2374 w 3669"/>
                <a:gd name="T91" fmla="*/ 1346 h 2595"/>
                <a:gd name="T92" fmla="*/ 2223 w 3669"/>
                <a:gd name="T93" fmla="*/ 1231 h 2595"/>
                <a:gd name="T94" fmla="*/ 2121 w 3669"/>
                <a:gd name="T95" fmla="*/ 1074 h 2595"/>
                <a:gd name="T96" fmla="*/ 2107 w 3669"/>
                <a:gd name="T97" fmla="*/ 862 h 2595"/>
                <a:gd name="T98" fmla="*/ 2462 w 3669"/>
                <a:gd name="T99" fmla="*/ 693 h 2595"/>
                <a:gd name="T100" fmla="*/ 2295 w 3669"/>
                <a:gd name="T101" fmla="*/ 420 h 2595"/>
                <a:gd name="T102" fmla="*/ 2216 w 3669"/>
                <a:gd name="T103" fmla="*/ 330 h 2595"/>
                <a:gd name="T104" fmla="*/ 1957 w 3669"/>
                <a:gd name="T105" fmla="*/ 92 h 2595"/>
                <a:gd name="T106" fmla="*/ 1812 w 3669"/>
                <a:gd name="T107" fmla="*/ 43 h 2595"/>
                <a:gd name="T108" fmla="*/ 1609 w 3669"/>
                <a:gd name="T109" fmla="*/ 276 h 2595"/>
                <a:gd name="T110" fmla="*/ 877 w 3669"/>
                <a:gd name="T111" fmla="*/ 628 h 2595"/>
                <a:gd name="T112" fmla="*/ 764 w 3669"/>
                <a:gd name="T113" fmla="*/ 443 h 2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669" h="2595">
                  <a:moveTo>
                    <a:pt x="764" y="443"/>
                  </a:moveTo>
                  <a:cubicBezTo>
                    <a:pt x="656" y="425"/>
                    <a:pt x="632" y="471"/>
                    <a:pt x="582" y="522"/>
                  </a:cubicBezTo>
                  <a:cubicBezTo>
                    <a:pt x="516" y="588"/>
                    <a:pt x="477" y="610"/>
                    <a:pt x="498" y="740"/>
                  </a:cubicBezTo>
                  <a:cubicBezTo>
                    <a:pt x="632" y="808"/>
                    <a:pt x="637" y="751"/>
                    <a:pt x="740" y="885"/>
                  </a:cubicBezTo>
                  <a:cubicBezTo>
                    <a:pt x="752" y="1067"/>
                    <a:pt x="632" y="1230"/>
                    <a:pt x="521" y="1356"/>
                  </a:cubicBezTo>
                  <a:cubicBezTo>
                    <a:pt x="501" y="1378"/>
                    <a:pt x="488" y="1392"/>
                    <a:pt x="467" y="1412"/>
                  </a:cubicBezTo>
                  <a:cubicBezTo>
                    <a:pt x="436" y="1442"/>
                    <a:pt x="425" y="1446"/>
                    <a:pt x="410" y="1491"/>
                  </a:cubicBezTo>
                  <a:cubicBezTo>
                    <a:pt x="367" y="1524"/>
                    <a:pt x="355" y="1520"/>
                    <a:pt x="316" y="1564"/>
                  </a:cubicBezTo>
                  <a:lnTo>
                    <a:pt x="121" y="1744"/>
                  </a:lnTo>
                  <a:cubicBezTo>
                    <a:pt x="10" y="1830"/>
                    <a:pt x="0" y="1854"/>
                    <a:pt x="70" y="1906"/>
                  </a:cubicBezTo>
                  <a:cubicBezTo>
                    <a:pt x="112" y="1937"/>
                    <a:pt x="218" y="2050"/>
                    <a:pt x="264" y="2048"/>
                  </a:cubicBezTo>
                  <a:cubicBezTo>
                    <a:pt x="285" y="2090"/>
                    <a:pt x="259" y="2053"/>
                    <a:pt x="290" y="2085"/>
                  </a:cubicBezTo>
                  <a:cubicBezTo>
                    <a:pt x="300" y="2097"/>
                    <a:pt x="311" y="2103"/>
                    <a:pt x="325" y="2112"/>
                  </a:cubicBezTo>
                  <a:cubicBezTo>
                    <a:pt x="349" y="2127"/>
                    <a:pt x="369" y="2138"/>
                    <a:pt x="393" y="2157"/>
                  </a:cubicBezTo>
                  <a:cubicBezTo>
                    <a:pt x="494" y="2189"/>
                    <a:pt x="697" y="2351"/>
                    <a:pt x="810" y="2386"/>
                  </a:cubicBezTo>
                  <a:cubicBezTo>
                    <a:pt x="864" y="2404"/>
                    <a:pt x="879" y="2406"/>
                    <a:pt x="929" y="2426"/>
                  </a:cubicBezTo>
                  <a:cubicBezTo>
                    <a:pt x="1018" y="2461"/>
                    <a:pt x="1248" y="2535"/>
                    <a:pt x="1333" y="2538"/>
                  </a:cubicBezTo>
                  <a:cubicBezTo>
                    <a:pt x="1345" y="2553"/>
                    <a:pt x="1352" y="2557"/>
                    <a:pt x="1388" y="2552"/>
                  </a:cubicBezTo>
                  <a:cubicBezTo>
                    <a:pt x="1412" y="2587"/>
                    <a:pt x="1450" y="2587"/>
                    <a:pt x="1516" y="2583"/>
                  </a:cubicBezTo>
                  <a:cubicBezTo>
                    <a:pt x="1805" y="2569"/>
                    <a:pt x="1444" y="2306"/>
                    <a:pt x="1535" y="2079"/>
                  </a:cubicBezTo>
                  <a:cubicBezTo>
                    <a:pt x="1603" y="1908"/>
                    <a:pt x="1839" y="1933"/>
                    <a:pt x="1976" y="1963"/>
                  </a:cubicBezTo>
                  <a:cubicBezTo>
                    <a:pt x="2008" y="1978"/>
                    <a:pt x="2015" y="1996"/>
                    <a:pt x="2042" y="1987"/>
                  </a:cubicBezTo>
                  <a:cubicBezTo>
                    <a:pt x="2060" y="2027"/>
                    <a:pt x="2075" y="2033"/>
                    <a:pt x="2105" y="2064"/>
                  </a:cubicBezTo>
                  <a:cubicBezTo>
                    <a:pt x="2132" y="2093"/>
                    <a:pt x="2144" y="2114"/>
                    <a:pt x="2159" y="2153"/>
                  </a:cubicBezTo>
                  <a:cubicBezTo>
                    <a:pt x="2186" y="2186"/>
                    <a:pt x="2184" y="2270"/>
                    <a:pt x="2171" y="2331"/>
                  </a:cubicBezTo>
                  <a:cubicBezTo>
                    <a:pt x="2150" y="2427"/>
                    <a:pt x="2118" y="2400"/>
                    <a:pt x="2124" y="2506"/>
                  </a:cubicBezTo>
                  <a:cubicBezTo>
                    <a:pt x="2239" y="2595"/>
                    <a:pt x="2363" y="2550"/>
                    <a:pt x="2552" y="2516"/>
                  </a:cubicBezTo>
                  <a:cubicBezTo>
                    <a:pt x="2594" y="2509"/>
                    <a:pt x="2665" y="2483"/>
                    <a:pt x="2689" y="2484"/>
                  </a:cubicBezTo>
                  <a:cubicBezTo>
                    <a:pt x="2719" y="2412"/>
                    <a:pt x="2825" y="2401"/>
                    <a:pt x="2890" y="2369"/>
                  </a:cubicBezTo>
                  <a:cubicBezTo>
                    <a:pt x="2931" y="2349"/>
                    <a:pt x="2895" y="2366"/>
                    <a:pt x="2926" y="2344"/>
                  </a:cubicBezTo>
                  <a:cubicBezTo>
                    <a:pt x="2964" y="2318"/>
                    <a:pt x="2977" y="2326"/>
                    <a:pt x="3020" y="2306"/>
                  </a:cubicBezTo>
                  <a:cubicBezTo>
                    <a:pt x="3099" y="2270"/>
                    <a:pt x="3301" y="2193"/>
                    <a:pt x="3339" y="2105"/>
                  </a:cubicBezTo>
                  <a:lnTo>
                    <a:pt x="3342" y="2105"/>
                  </a:lnTo>
                  <a:lnTo>
                    <a:pt x="3417" y="2060"/>
                  </a:lnTo>
                  <a:cubicBezTo>
                    <a:pt x="3458" y="2030"/>
                    <a:pt x="3592" y="1938"/>
                    <a:pt x="3617" y="1908"/>
                  </a:cubicBezTo>
                  <a:cubicBezTo>
                    <a:pt x="3641" y="1854"/>
                    <a:pt x="3669" y="1864"/>
                    <a:pt x="3648" y="1797"/>
                  </a:cubicBezTo>
                  <a:cubicBezTo>
                    <a:pt x="3645" y="1785"/>
                    <a:pt x="3613" y="1735"/>
                    <a:pt x="3602" y="1720"/>
                  </a:cubicBezTo>
                  <a:cubicBezTo>
                    <a:pt x="3565" y="1669"/>
                    <a:pt x="3518" y="1618"/>
                    <a:pt x="3470" y="1599"/>
                  </a:cubicBezTo>
                  <a:cubicBezTo>
                    <a:pt x="3463" y="1587"/>
                    <a:pt x="3469" y="1598"/>
                    <a:pt x="3458" y="1580"/>
                  </a:cubicBezTo>
                  <a:cubicBezTo>
                    <a:pt x="3447" y="1562"/>
                    <a:pt x="3457" y="1580"/>
                    <a:pt x="3443" y="1552"/>
                  </a:cubicBezTo>
                  <a:cubicBezTo>
                    <a:pt x="3401" y="1513"/>
                    <a:pt x="3365" y="1474"/>
                    <a:pt x="3326" y="1436"/>
                  </a:cubicBezTo>
                  <a:cubicBezTo>
                    <a:pt x="3193" y="1306"/>
                    <a:pt x="3252" y="1375"/>
                    <a:pt x="3186" y="1321"/>
                  </a:cubicBezTo>
                  <a:cubicBezTo>
                    <a:pt x="3069" y="1226"/>
                    <a:pt x="3100" y="1233"/>
                    <a:pt x="2955" y="1174"/>
                  </a:cubicBezTo>
                  <a:cubicBezTo>
                    <a:pt x="2806" y="1113"/>
                    <a:pt x="2845" y="1122"/>
                    <a:pt x="2736" y="1270"/>
                  </a:cubicBezTo>
                  <a:cubicBezTo>
                    <a:pt x="2706" y="1311"/>
                    <a:pt x="2637" y="1361"/>
                    <a:pt x="2584" y="1371"/>
                  </a:cubicBezTo>
                  <a:cubicBezTo>
                    <a:pt x="2468" y="1393"/>
                    <a:pt x="2462" y="1386"/>
                    <a:pt x="2374" y="1346"/>
                  </a:cubicBezTo>
                  <a:cubicBezTo>
                    <a:pt x="2318" y="1321"/>
                    <a:pt x="2266" y="1274"/>
                    <a:pt x="2223" y="1231"/>
                  </a:cubicBezTo>
                  <a:cubicBezTo>
                    <a:pt x="2161" y="1169"/>
                    <a:pt x="2147" y="1151"/>
                    <a:pt x="2121" y="1074"/>
                  </a:cubicBezTo>
                  <a:cubicBezTo>
                    <a:pt x="2097" y="1001"/>
                    <a:pt x="2065" y="957"/>
                    <a:pt x="2107" y="862"/>
                  </a:cubicBezTo>
                  <a:cubicBezTo>
                    <a:pt x="2190" y="675"/>
                    <a:pt x="2429" y="733"/>
                    <a:pt x="2462" y="693"/>
                  </a:cubicBezTo>
                  <a:cubicBezTo>
                    <a:pt x="2536" y="621"/>
                    <a:pt x="2307" y="432"/>
                    <a:pt x="2295" y="420"/>
                  </a:cubicBezTo>
                  <a:cubicBezTo>
                    <a:pt x="2265" y="389"/>
                    <a:pt x="2243" y="360"/>
                    <a:pt x="2216" y="330"/>
                  </a:cubicBezTo>
                  <a:lnTo>
                    <a:pt x="1957" y="92"/>
                  </a:lnTo>
                  <a:cubicBezTo>
                    <a:pt x="1860" y="11"/>
                    <a:pt x="1868" y="0"/>
                    <a:pt x="1812" y="43"/>
                  </a:cubicBezTo>
                  <a:cubicBezTo>
                    <a:pt x="1786" y="63"/>
                    <a:pt x="1651" y="233"/>
                    <a:pt x="1609" y="276"/>
                  </a:cubicBezTo>
                  <a:cubicBezTo>
                    <a:pt x="1459" y="430"/>
                    <a:pt x="1045" y="902"/>
                    <a:pt x="877" y="628"/>
                  </a:cubicBezTo>
                  <a:cubicBezTo>
                    <a:pt x="833" y="556"/>
                    <a:pt x="872" y="460"/>
                    <a:pt x="764" y="44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HN" sz="1350"/>
            </a:p>
          </p:txBody>
        </p:sp>
        <p:sp>
          <p:nvSpPr>
            <p:cNvPr id="49" name="Freeform 7"/>
            <p:cNvSpPr>
              <a:spLocks/>
            </p:cNvSpPr>
            <p:nvPr/>
          </p:nvSpPr>
          <p:spPr bwMode="auto">
            <a:xfrm rot="2700000">
              <a:off x="2592896" y="3322811"/>
              <a:ext cx="1062952" cy="1499397"/>
            </a:xfrm>
            <a:custGeom>
              <a:avLst/>
              <a:gdLst>
                <a:gd name="T0" fmla="*/ 468 w 2640"/>
                <a:gd name="T1" fmla="*/ 416 h 3722"/>
                <a:gd name="T2" fmla="*/ 371 w 2640"/>
                <a:gd name="T3" fmla="*/ 556 h 3722"/>
                <a:gd name="T4" fmla="*/ 214 w 2640"/>
                <a:gd name="T5" fmla="*/ 898 h 3722"/>
                <a:gd name="T6" fmla="*/ 99 w 2640"/>
                <a:gd name="T7" fmla="*/ 1268 h 3722"/>
                <a:gd name="T8" fmla="*/ 54 w 2640"/>
                <a:gd name="T9" fmla="*/ 1679 h 3722"/>
                <a:gd name="T10" fmla="*/ 452 w 2640"/>
                <a:gd name="T11" fmla="*/ 1651 h 3722"/>
                <a:gd name="T12" fmla="*/ 636 w 2640"/>
                <a:gd name="T13" fmla="*/ 1966 h 3722"/>
                <a:gd name="T14" fmla="*/ 433 w 2640"/>
                <a:gd name="T15" fmla="*/ 2261 h 3722"/>
                <a:gd name="T16" fmla="*/ 238 w 2640"/>
                <a:gd name="T17" fmla="*/ 2211 h 3722"/>
                <a:gd name="T18" fmla="*/ 158 w 2640"/>
                <a:gd name="T19" fmla="*/ 2170 h 3722"/>
                <a:gd name="T20" fmla="*/ 93 w 2640"/>
                <a:gd name="T21" fmla="*/ 2196 h 3722"/>
                <a:gd name="T22" fmla="*/ 123 w 2640"/>
                <a:gd name="T23" fmla="*/ 2423 h 3722"/>
                <a:gd name="T24" fmla="*/ 177 w 2640"/>
                <a:gd name="T25" fmla="*/ 2636 h 3722"/>
                <a:gd name="T26" fmla="*/ 262 w 2640"/>
                <a:gd name="T27" fmla="*/ 2811 h 3722"/>
                <a:gd name="T28" fmla="*/ 503 w 2640"/>
                <a:gd name="T29" fmla="*/ 3251 h 3722"/>
                <a:gd name="T30" fmla="*/ 670 w 2640"/>
                <a:gd name="T31" fmla="*/ 3484 h 3722"/>
                <a:gd name="T32" fmla="*/ 1014 w 2640"/>
                <a:gd name="T33" fmla="*/ 3480 h 3722"/>
                <a:gd name="T34" fmla="*/ 1216 w 2640"/>
                <a:gd name="T35" fmla="*/ 3294 h 3722"/>
                <a:gd name="T36" fmla="*/ 1472 w 2640"/>
                <a:gd name="T37" fmla="*/ 2982 h 3722"/>
                <a:gd name="T38" fmla="*/ 1506 w 2640"/>
                <a:gd name="T39" fmla="*/ 2862 h 3722"/>
                <a:gd name="T40" fmla="*/ 1506 w 2640"/>
                <a:gd name="T41" fmla="*/ 2855 h 3722"/>
                <a:gd name="T42" fmla="*/ 1502 w 2640"/>
                <a:gd name="T43" fmla="*/ 2839 h 3722"/>
                <a:gd name="T44" fmla="*/ 1422 w 2640"/>
                <a:gd name="T45" fmla="*/ 2778 h 3722"/>
                <a:gd name="T46" fmla="*/ 1349 w 2640"/>
                <a:gd name="T47" fmla="*/ 2744 h 3722"/>
                <a:gd name="T48" fmla="*/ 1707 w 2640"/>
                <a:gd name="T49" fmla="*/ 2207 h 3722"/>
                <a:gd name="T50" fmla="*/ 2131 w 2640"/>
                <a:gd name="T51" fmla="*/ 2368 h 3722"/>
                <a:gd name="T52" fmla="*/ 2484 w 2640"/>
                <a:gd name="T53" fmla="*/ 2019 h 3722"/>
                <a:gd name="T54" fmla="*/ 2636 w 2640"/>
                <a:gd name="T55" fmla="*/ 1820 h 3722"/>
                <a:gd name="T56" fmla="*/ 2299 w 2640"/>
                <a:gd name="T57" fmla="*/ 1504 h 3722"/>
                <a:gd name="T58" fmla="*/ 2241 w 2640"/>
                <a:gd name="T59" fmla="*/ 1453 h 3722"/>
                <a:gd name="T60" fmla="*/ 2189 w 2640"/>
                <a:gd name="T61" fmla="*/ 1397 h 3722"/>
                <a:gd name="T62" fmla="*/ 2038 w 2640"/>
                <a:gd name="T63" fmla="*/ 1220 h 3722"/>
                <a:gd name="T64" fmla="*/ 1999 w 2640"/>
                <a:gd name="T65" fmla="*/ 1149 h 3722"/>
                <a:gd name="T66" fmla="*/ 1988 w 2640"/>
                <a:gd name="T67" fmla="*/ 831 h 3722"/>
                <a:gd name="T68" fmla="*/ 2253 w 2640"/>
                <a:gd name="T69" fmla="*/ 667 h 3722"/>
                <a:gd name="T70" fmla="*/ 1841 w 2640"/>
                <a:gd name="T71" fmla="*/ 416 h 3722"/>
                <a:gd name="T72" fmla="*/ 1620 w 2640"/>
                <a:gd name="T73" fmla="*/ 639 h 3722"/>
                <a:gd name="T74" fmla="*/ 1516 w 2640"/>
                <a:gd name="T75" fmla="*/ 626 h 3722"/>
                <a:gd name="T76" fmla="*/ 919 w 2640"/>
                <a:gd name="T77" fmla="*/ 123 h 3722"/>
                <a:gd name="T78" fmla="*/ 796 w 2640"/>
                <a:gd name="T79" fmla="*/ 0 h 3722"/>
                <a:gd name="T80" fmla="*/ 617 w 2640"/>
                <a:gd name="T81" fmla="*/ 188 h 3722"/>
                <a:gd name="T82" fmla="*/ 560 w 2640"/>
                <a:gd name="T83" fmla="*/ 264 h 3722"/>
                <a:gd name="T84" fmla="*/ 468 w 2640"/>
                <a:gd name="T85" fmla="*/ 416 h 3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40" h="3722">
                  <a:moveTo>
                    <a:pt x="468" y="416"/>
                  </a:moveTo>
                  <a:cubicBezTo>
                    <a:pt x="428" y="484"/>
                    <a:pt x="404" y="477"/>
                    <a:pt x="371" y="556"/>
                  </a:cubicBezTo>
                  <a:cubicBezTo>
                    <a:pt x="297" y="726"/>
                    <a:pt x="295" y="682"/>
                    <a:pt x="214" y="898"/>
                  </a:cubicBezTo>
                  <a:cubicBezTo>
                    <a:pt x="168" y="1021"/>
                    <a:pt x="140" y="1144"/>
                    <a:pt x="99" y="1268"/>
                  </a:cubicBezTo>
                  <a:cubicBezTo>
                    <a:pt x="70" y="1354"/>
                    <a:pt x="0" y="1577"/>
                    <a:pt x="54" y="1679"/>
                  </a:cubicBezTo>
                  <a:cubicBezTo>
                    <a:pt x="186" y="1715"/>
                    <a:pt x="268" y="1572"/>
                    <a:pt x="452" y="1651"/>
                  </a:cubicBezTo>
                  <a:cubicBezTo>
                    <a:pt x="567" y="1701"/>
                    <a:pt x="640" y="1795"/>
                    <a:pt x="636" y="1966"/>
                  </a:cubicBezTo>
                  <a:cubicBezTo>
                    <a:pt x="633" y="2106"/>
                    <a:pt x="563" y="2243"/>
                    <a:pt x="433" y="2261"/>
                  </a:cubicBezTo>
                  <a:cubicBezTo>
                    <a:pt x="342" y="2274"/>
                    <a:pt x="302" y="2242"/>
                    <a:pt x="238" y="2211"/>
                  </a:cubicBezTo>
                  <a:cubicBezTo>
                    <a:pt x="216" y="2201"/>
                    <a:pt x="168" y="2172"/>
                    <a:pt x="158" y="2170"/>
                  </a:cubicBezTo>
                  <a:cubicBezTo>
                    <a:pt x="107" y="2159"/>
                    <a:pt x="125" y="2177"/>
                    <a:pt x="93" y="2196"/>
                  </a:cubicBezTo>
                  <a:cubicBezTo>
                    <a:pt x="87" y="2323"/>
                    <a:pt x="104" y="2319"/>
                    <a:pt x="123" y="2423"/>
                  </a:cubicBezTo>
                  <a:cubicBezTo>
                    <a:pt x="134" y="2487"/>
                    <a:pt x="157" y="2574"/>
                    <a:pt x="177" y="2636"/>
                  </a:cubicBezTo>
                  <a:cubicBezTo>
                    <a:pt x="238" y="2820"/>
                    <a:pt x="228" y="2726"/>
                    <a:pt x="262" y="2811"/>
                  </a:cubicBezTo>
                  <a:cubicBezTo>
                    <a:pt x="315" y="2941"/>
                    <a:pt x="413" y="3152"/>
                    <a:pt x="503" y="3251"/>
                  </a:cubicBezTo>
                  <a:cubicBezTo>
                    <a:pt x="546" y="3299"/>
                    <a:pt x="658" y="3470"/>
                    <a:pt x="670" y="3484"/>
                  </a:cubicBezTo>
                  <a:cubicBezTo>
                    <a:pt x="815" y="3656"/>
                    <a:pt x="754" y="3722"/>
                    <a:pt x="1014" y="3480"/>
                  </a:cubicBezTo>
                  <a:cubicBezTo>
                    <a:pt x="1085" y="3414"/>
                    <a:pt x="1144" y="3369"/>
                    <a:pt x="1216" y="3294"/>
                  </a:cubicBezTo>
                  <a:cubicBezTo>
                    <a:pt x="1280" y="3228"/>
                    <a:pt x="1441" y="3063"/>
                    <a:pt x="1472" y="2982"/>
                  </a:cubicBezTo>
                  <a:cubicBezTo>
                    <a:pt x="1485" y="2950"/>
                    <a:pt x="1507" y="2896"/>
                    <a:pt x="1506" y="2862"/>
                  </a:cubicBezTo>
                  <a:cubicBezTo>
                    <a:pt x="1506" y="2859"/>
                    <a:pt x="1506" y="2857"/>
                    <a:pt x="1506" y="2855"/>
                  </a:cubicBezTo>
                  <a:cubicBezTo>
                    <a:pt x="1505" y="2851"/>
                    <a:pt x="1504" y="2846"/>
                    <a:pt x="1502" y="2839"/>
                  </a:cubicBezTo>
                  <a:cubicBezTo>
                    <a:pt x="1493" y="2787"/>
                    <a:pt x="1455" y="2789"/>
                    <a:pt x="1422" y="2778"/>
                  </a:cubicBezTo>
                  <a:cubicBezTo>
                    <a:pt x="1398" y="2770"/>
                    <a:pt x="1369" y="2758"/>
                    <a:pt x="1349" y="2744"/>
                  </a:cubicBezTo>
                  <a:cubicBezTo>
                    <a:pt x="1082" y="2563"/>
                    <a:pt x="1447" y="2131"/>
                    <a:pt x="1707" y="2207"/>
                  </a:cubicBezTo>
                  <a:cubicBezTo>
                    <a:pt x="1959" y="2281"/>
                    <a:pt x="1767" y="2672"/>
                    <a:pt x="2131" y="2368"/>
                  </a:cubicBezTo>
                  <a:cubicBezTo>
                    <a:pt x="2232" y="2284"/>
                    <a:pt x="2403" y="2128"/>
                    <a:pt x="2484" y="2019"/>
                  </a:cubicBezTo>
                  <a:cubicBezTo>
                    <a:pt x="2528" y="1959"/>
                    <a:pt x="2640" y="1858"/>
                    <a:pt x="2636" y="1820"/>
                  </a:cubicBezTo>
                  <a:cubicBezTo>
                    <a:pt x="2632" y="1787"/>
                    <a:pt x="2385" y="1599"/>
                    <a:pt x="2299" y="1504"/>
                  </a:cubicBezTo>
                  <a:cubicBezTo>
                    <a:pt x="2267" y="1467"/>
                    <a:pt x="2276" y="1483"/>
                    <a:pt x="2241" y="1453"/>
                  </a:cubicBezTo>
                  <a:cubicBezTo>
                    <a:pt x="2218" y="1433"/>
                    <a:pt x="2212" y="1420"/>
                    <a:pt x="2189" y="1397"/>
                  </a:cubicBezTo>
                  <a:cubicBezTo>
                    <a:pt x="2102" y="1311"/>
                    <a:pt x="2101" y="1291"/>
                    <a:pt x="2038" y="1220"/>
                  </a:cubicBezTo>
                  <a:cubicBezTo>
                    <a:pt x="2002" y="1178"/>
                    <a:pt x="2025" y="1205"/>
                    <a:pt x="1999" y="1149"/>
                  </a:cubicBezTo>
                  <a:cubicBezTo>
                    <a:pt x="1953" y="1049"/>
                    <a:pt x="1862" y="926"/>
                    <a:pt x="1988" y="831"/>
                  </a:cubicBezTo>
                  <a:cubicBezTo>
                    <a:pt x="2046" y="788"/>
                    <a:pt x="2237" y="790"/>
                    <a:pt x="2253" y="667"/>
                  </a:cubicBezTo>
                  <a:cubicBezTo>
                    <a:pt x="2269" y="541"/>
                    <a:pt x="2033" y="146"/>
                    <a:pt x="1841" y="416"/>
                  </a:cubicBezTo>
                  <a:cubicBezTo>
                    <a:pt x="1778" y="505"/>
                    <a:pt x="1759" y="639"/>
                    <a:pt x="1620" y="639"/>
                  </a:cubicBezTo>
                  <a:cubicBezTo>
                    <a:pt x="1578" y="639"/>
                    <a:pt x="1546" y="638"/>
                    <a:pt x="1516" y="626"/>
                  </a:cubicBezTo>
                  <a:cubicBezTo>
                    <a:pt x="1326" y="549"/>
                    <a:pt x="1052" y="277"/>
                    <a:pt x="919" y="123"/>
                  </a:cubicBezTo>
                  <a:cubicBezTo>
                    <a:pt x="885" y="84"/>
                    <a:pt x="849" y="1"/>
                    <a:pt x="796" y="0"/>
                  </a:cubicBezTo>
                  <a:cubicBezTo>
                    <a:pt x="756" y="0"/>
                    <a:pt x="666" y="127"/>
                    <a:pt x="617" y="188"/>
                  </a:cubicBezTo>
                  <a:cubicBezTo>
                    <a:pt x="597" y="214"/>
                    <a:pt x="577" y="238"/>
                    <a:pt x="560" y="264"/>
                  </a:cubicBezTo>
                  <a:cubicBezTo>
                    <a:pt x="524" y="316"/>
                    <a:pt x="501" y="361"/>
                    <a:pt x="468" y="41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HN" sz="1350"/>
            </a:p>
          </p:txBody>
        </p:sp>
        <p:sp>
          <p:nvSpPr>
            <p:cNvPr id="50" name="Freeform 9"/>
            <p:cNvSpPr>
              <a:spLocks/>
            </p:cNvSpPr>
            <p:nvPr/>
          </p:nvSpPr>
          <p:spPr bwMode="auto">
            <a:xfrm rot="2700000">
              <a:off x="3421930" y="4114775"/>
              <a:ext cx="1044181" cy="1461853"/>
            </a:xfrm>
            <a:custGeom>
              <a:avLst/>
              <a:gdLst>
                <a:gd name="T0" fmla="*/ 173 w 2594"/>
                <a:gd name="T1" fmla="*/ 1998 h 3636"/>
                <a:gd name="T2" fmla="*/ 350 w 2594"/>
                <a:gd name="T3" fmla="*/ 2161 h 3636"/>
                <a:gd name="T4" fmla="*/ 474 w 2594"/>
                <a:gd name="T5" fmla="*/ 2740 h 3636"/>
                <a:gd name="T6" fmla="*/ 265 w 2594"/>
                <a:gd name="T7" fmla="*/ 2864 h 3636"/>
                <a:gd name="T8" fmla="*/ 375 w 2594"/>
                <a:gd name="T9" fmla="*/ 3093 h 3636"/>
                <a:gd name="T10" fmla="*/ 646 w 2594"/>
                <a:gd name="T11" fmla="*/ 3185 h 3636"/>
                <a:gd name="T12" fmla="*/ 705 w 2594"/>
                <a:gd name="T13" fmla="*/ 3136 h 3636"/>
                <a:gd name="T14" fmla="*/ 1330 w 2594"/>
                <a:gd name="T15" fmla="*/ 3130 h 3636"/>
                <a:gd name="T16" fmla="*/ 1596 w 2594"/>
                <a:gd name="T17" fmla="*/ 3386 h 3636"/>
                <a:gd name="T18" fmla="*/ 1871 w 2594"/>
                <a:gd name="T19" fmla="*/ 3636 h 3636"/>
                <a:gd name="T20" fmla="*/ 2069 w 2594"/>
                <a:gd name="T21" fmla="*/ 3384 h 3636"/>
                <a:gd name="T22" fmla="*/ 2140 w 2594"/>
                <a:gd name="T23" fmla="*/ 3263 h 3636"/>
                <a:gd name="T24" fmla="*/ 2224 w 2594"/>
                <a:gd name="T25" fmla="*/ 3128 h 3636"/>
                <a:gd name="T26" fmla="*/ 2483 w 2594"/>
                <a:gd name="T27" fmla="*/ 2351 h 3636"/>
                <a:gd name="T28" fmla="*/ 2170 w 2594"/>
                <a:gd name="T29" fmla="*/ 2246 h 3636"/>
                <a:gd name="T30" fmla="*/ 2173 w 2594"/>
                <a:gd name="T31" fmla="*/ 1525 h 3636"/>
                <a:gd name="T32" fmla="*/ 2521 w 2594"/>
                <a:gd name="T33" fmla="*/ 1609 h 3636"/>
                <a:gd name="T34" fmla="*/ 2498 w 2594"/>
                <a:gd name="T35" fmla="*/ 1284 h 3636"/>
                <a:gd name="T36" fmla="*/ 2457 w 2594"/>
                <a:gd name="T37" fmla="*/ 1109 h 3636"/>
                <a:gd name="T38" fmla="*/ 2394 w 2594"/>
                <a:gd name="T39" fmla="*/ 891 h 3636"/>
                <a:gd name="T40" fmla="*/ 2355 w 2594"/>
                <a:gd name="T41" fmla="*/ 786 h 3636"/>
                <a:gd name="T42" fmla="*/ 2259 w 2594"/>
                <a:gd name="T43" fmla="*/ 606 h 3636"/>
                <a:gd name="T44" fmla="*/ 2207 w 2594"/>
                <a:gd name="T45" fmla="*/ 512 h 3636"/>
                <a:gd name="T46" fmla="*/ 1985 w 2594"/>
                <a:gd name="T47" fmla="*/ 175 h 3636"/>
                <a:gd name="T48" fmla="*/ 1876 w 2594"/>
                <a:gd name="T49" fmla="*/ 67 h 3636"/>
                <a:gd name="T50" fmla="*/ 1639 w 2594"/>
                <a:gd name="T51" fmla="*/ 170 h 3636"/>
                <a:gd name="T52" fmla="*/ 1266 w 2594"/>
                <a:gd name="T53" fmla="*/ 612 h 3636"/>
                <a:gd name="T54" fmla="*/ 1242 w 2594"/>
                <a:gd name="T55" fmla="*/ 675 h 3636"/>
                <a:gd name="T56" fmla="*/ 1246 w 2594"/>
                <a:gd name="T57" fmla="*/ 741 h 3636"/>
                <a:gd name="T58" fmla="*/ 1576 w 2594"/>
                <a:gd name="T59" fmla="*/ 969 h 3636"/>
                <a:gd name="T60" fmla="*/ 1390 w 2594"/>
                <a:gd name="T61" fmla="*/ 1423 h 3636"/>
                <a:gd name="T62" fmla="*/ 1373 w 2594"/>
                <a:gd name="T63" fmla="*/ 1442 h 3636"/>
                <a:gd name="T64" fmla="*/ 1052 w 2594"/>
                <a:gd name="T65" fmla="*/ 1519 h 3636"/>
                <a:gd name="T66" fmla="*/ 821 w 2594"/>
                <a:gd name="T67" fmla="*/ 1199 h 3636"/>
                <a:gd name="T68" fmla="*/ 349 w 2594"/>
                <a:gd name="T69" fmla="*/ 1435 h 3636"/>
                <a:gd name="T70" fmla="*/ 173 w 2594"/>
                <a:gd name="T71" fmla="*/ 1623 h 3636"/>
                <a:gd name="T72" fmla="*/ 6 w 2594"/>
                <a:gd name="T73" fmla="*/ 1823 h 3636"/>
                <a:gd name="T74" fmla="*/ 173 w 2594"/>
                <a:gd name="T75" fmla="*/ 1998 h 3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594" h="3636">
                  <a:moveTo>
                    <a:pt x="173" y="1998"/>
                  </a:moveTo>
                  <a:cubicBezTo>
                    <a:pt x="239" y="2056"/>
                    <a:pt x="288" y="2104"/>
                    <a:pt x="350" y="2161"/>
                  </a:cubicBezTo>
                  <a:cubicBezTo>
                    <a:pt x="475" y="2276"/>
                    <a:pt x="874" y="2693"/>
                    <a:pt x="474" y="2740"/>
                  </a:cubicBezTo>
                  <a:cubicBezTo>
                    <a:pt x="368" y="2752"/>
                    <a:pt x="272" y="2769"/>
                    <a:pt x="265" y="2864"/>
                  </a:cubicBezTo>
                  <a:cubicBezTo>
                    <a:pt x="256" y="2977"/>
                    <a:pt x="327" y="3039"/>
                    <a:pt x="375" y="3093"/>
                  </a:cubicBezTo>
                  <a:cubicBezTo>
                    <a:pt x="431" y="3155"/>
                    <a:pt x="561" y="3189"/>
                    <a:pt x="646" y="3185"/>
                  </a:cubicBezTo>
                  <a:cubicBezTo>
                    <a:pt x="661" y="3164"/>
                    <a:pt x="672" y="3141"/>
                    <a:pt x="705" y="3136"/>
                  </a:cubicBezTo>
                  <a:cubicBezTo>
                    <a:pt x="780" y="2776"/>
                    <a:pt x="1178" y="2989"/>
                    <a:pt x="1330" y="3130"/>
                  </a:cubicBezTo>
                  <a:lnTo>
                    <a:pt x="1596" y="3386"/>
                  </a:lnTo>
                  <a:cubicBezTo>
                    <a:pt x="1772" y="3564"/>
                    <a:pt x="1753" y="3635"/>
                    <a:pt x="1871" y="3636"/>
                  </a:cubicBezTo>
                  <a:cubicBezTo>
                    <a:pt x="1897" y="3580"/>
                    <a:pt x="1995" y="3399"/>
                    <a:pt x="2069" y="3384"/>
                  </a:cubicBezTo>
                  <a:cubicBezTo>
                    <a:pt x="2092" y="3339"/>
                    <a:pt x="2114" y="3306"/>
                    <a:pt x="2140" y="3263"/>
                  </a:cubicBezTo>
                  <a:lnTo>
                    <a:pt x="2224" y="3128"/>
                  </a:lnTo>
                  <a:cubicBezTo>
                    <a:pt x="2313" y="2984"/>
                    <a:pt x="2594" y="2521"/>
                    <a:pt x="2483" y="2351"/>
                  </a:cubicBezTo>
                  <a:cubicBezTo>
                    <a:pt x="2423" y="2259"/>
                    <a:pt x="2331" y="2321"/>
                    <a:pt x="2170" y="2246"/>
                  </a:cubicBezTo>
                  <a:cubicBezTo>
                    <a:pt x="1856" y="2102"/>
                    <a:pt x="1958" y="1609"/>
                    <a:pt x="2173" y="1525"/>
                  </a:cubicBezTo>
                  <a:cubicBezTo>
                    <a:pt x="2321" y="1468"/>
                    <a:pt x="2324" y="1631"/>
                    <a:pt x="2521" y="1609"/>
                  </a:cubicBezTo>
                  <a:cubicBezTo>
                    <a:pt x="2526" y="1523"/>
                    <a:pt x="2525" y="1357"/>
                    <a:pt x="2498" y="1284"/>
                  </a:cubicBezTo>
                  <a:cubicBezTo>
                    <a:pt x="2451" y="1156"/>
                    <a:pt x="2483" y="1231"/>
                    <a:pt x="2457" y="1109"/>
                  </a:cubicBezTo>
                  <a:cubicBezTo>
                    <a:pt x="2446" y="1057"/>
                    <a:pt x="2416" y="941"/>
                    <a:pt x="2394" y="891"/>
                  </a:cubicBezTo>
                  <a:cubicBezTo>
                    <a:pt x="2379" y="855"/>
                    <a:pt x="2371" y="819"/>
                    <a:pt x="2355" y="786"/>
                  </a:cubicBezTo>
                  <a:cubicBezTo>
                    <a:pt x="2313" y="702"/>
                    <a:pt x="2298" y="716"/>
                    <a:pt x="2259" y="606"/>
                  </a:cubicBezTo>
                  <a:cubicBezTo>
                    <a:pt x="2239" y="551"/>
                    <a:pt x="2229" y="557"/>
                    <a:pt x="2207" y="512"/>
                  </a:cubicBezTo>
                  <a:cubicBezTo>
                    <a:pt x="2145" y="386"/>
                    <a:pt x="2076" y="280"/>
                    <a:pt x="1985" y="175"/>
                  </a:cubicBezTo>
                  <a:lnTo>
                    <a:pt x="1876" y="67"/>
                  </a:lnTo>
                  <a:cubicBezTo>
                    <a:pt x="1808" y="0"/>
                    <a:pt x="1766" y="52"/>
                    <a:pt x="1639" y="170"/>
                  </a:cubicBezTo>
                  <a:cubicBezTo>
                    <a:pt x="1529" y="273"/>
                    <a:pt x="1319" y="478"/>
                    <a:pt x="1266" y="612"/>
                  </a:cubicBezTo>
                  <a:lnTo>
                    <a:pt x="1242" y="675"/>
                  </a:lnTo>
                  <a:cubicBezTo>
                    <a:pt x="1229" y="728"/>
                    <a:pt x="1243" y="730"/>
                    <a:pt x="1246" y="741"/>
                  </a:cubicBezTo>
                  <a:cubicBezTo>
                    <a:pt x="1266" y="805"/>
                    <a:pt x="1508" y="772"/>
                    <a:pt x="1576" y="969"/>
                  </a:cubicBezTo>
                  <a:cubicBezTo>
                    <a:pt x="1641" y="1158"/>
                    <a:pt x="1488" y="1322"/>
                    <a:pt x="1390" y="1423"/>
                  </a:cubicBezTo>
                  <a:lnTo>
                    <a:pt x="1373" y="1442"/>
                  </a:lnTo>
                  <a:cubicBezTo>
                    <a:pt x="1337" y="1475"/>
                    <a:pt x="1171" y="1559"/>
                    <a:pt x="1052" y="1519"/>
                  </a:cubicBezTo>
                  <a:cubicBezTo>
                    <a:pt x="870" y="1459"/>
                    <a:pt x="907" y="1232"/>
                    <a:pt x="821" y="1199"/>
                  </a:cubicBezTo>
                  <a:cubicBezTo>
                    <a:pt x="623" y="1163"/>
                    <a:pt x="436" y="1350"/>
                    <a:pt x="349" y="1435"/>
                  </a:cubicBezTo>
                  <a:cubicBezTo>
                    <a:pt x="285" y="1497"/>
                    <a:pt x="234" y="1558"/>
                    <a:pt x="173" y="1623"/>
                  </a:cubicBezTo>
                  <a:cubicBezTo>
                    <a:pt x="157" y="1639"/>
                    <a:pt x="8" y="1804"/>
                    <a:pt x="6" y="1823"/>
                  </a:cubicBezTo>
                  <a:cubicBezTo>
                    <a:pt x="0" y="1867"/>
                    <a:pt x="115" y="1948"/>
                    <a:pt x="173" y="199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HN" sz="1350"/>
            </a:p>
          </p:txBody>
        </p:sp>
        <p:sp>
          <p:nvSpPr>
            <p:cNvPr id="51" name="Freeform 10"/>
            <p:cNvSpPr>
              <a:spLocks/>
            </p:cNvSpPr>
            <p:nvPr/>
          </p:nvSpPr>
          <p:spPr bwMode="auto">
            <a:xfrm rot="2700000">
              <a:off x="3180279" y="3522580"/>
              <a:ext cx="1487663" cy="1069993"/>
            </a:xfrm>
            <a:custGeom>
              <a:avLst/>
              <a:gdLst>
                <a:gd name="T0" fmla="*/ 2017 w 3698"/>
                <a:gd name="T1" fmla="*/ 2452 h 2661"/>
                <a:gd name="T2" fmla="*/ 2158 w 3698"/>
                <a:gd name="T3" fmla="*/ 2301 h 2661"/>
                <a:gd name="T4" fmla="*/ 2306 w 3698"/>
                <a:gd name="T5" fmla="*/ 2160 h 2661"/>
                <a:gd name="T6" fmla="*/ 2385 w 3698"/>
                <a:gd name="T7" fmla="*/ 2093 h 2661"/>
                <a:gd name="T8" fmla="*/ 2425 w 3698"/>
                <a:gd name="T9" fmla="*/ 2062 h 2661"/>
                <a:gd name="T10" fmla="*/ 2686 w 3698"/>
                <a:gd name="T11" fmla="*/ 1943 h 2661"/>
                <a:gd name="T12" fmla="*/ 2998 w 3698"/>
                <a:gd name="T13" fmla="*/ 2216 h 2661"/>
                <a:gd name="T14" fmla="*/ 3377 w 3698"/>
                <a:gd name="T15" fmla="*/ 2090 h 2661"/>
                <a:gd name="T16" fmla="*/ 3399 w 3698"/>
                <a:gd name="T17" fmla="*/ 2040 h 2661"/>
                <a:gd name="T18" fmla="*/ 3427 w 3698"/>
                <a:gd name="T19" fmla="*/ 1996 h 2661"/>
                <a:gd name="T20" fmla="*/ 3246 w 3698"/>
                <a:gd name="T21" fmla="*/ 1757 h 2661"/>
                <a:gd name="T22" fmla="*/ 3092 w 3698"/>
                <a:gd name="T23" fmla="*/ 1479 h 2661"/>
                <a:gd name="T24" fmla="*/ 3109 w 3698"/>
                <a:gd name="T25" fmla="*/ 1447 h 2661"/>
                <a:gd name="T26" fmla="*/ 3256 w 3698"/>
                <a:gd name="T27" fmla="*/ 1232 h 2661"/>
                <a:gd name="T28" fmla="*/ 3625 w 3698"/>
                <a:gd name="T29" fmla="*/ 863 h 2661"/>
                <a:gd name="T30" fmla="*/ 3693 w 3698"/>
                <a:gd name="T31" fmla="*/ 782 h 2661"/>
                <a:gd name="T32" fmla="*/ 3465 w 3698"/>
                <a:gd name="T33" fmla="*/ 572 h 2661"/>
                <a:gd name="T34" fmla="*/ 3385 w 3698"/>
                <a:gd name="T35" fmla="*/ 508 h 2661"/>
                <a:gd name="T36" fmla="*/ 3013 w 3698"/>
                <a:gd name="T37" fmla="*/ 288 h 2661"/>
                <a:gd name="T38" fmla="*/ 2815 w 3698"/>
                <a:gd name="T39" fmla="*/ 200 h 2661"/>
                <a:gd name="T40" fmla="*/ 2589 w 3698"/>
                <a:gd name="T41" fmla="*/ 132 h 2661"/>
                <a:gd name="T42" fmla="*/ 2133 w 3698"/>
                <a:gd name="T43" fmla="*/ 120 h 2661"/>
                <a:gd name="T44" fmla="*/ 2207 w 3698"/>
                <a:gd name="T45" fmla="*/ 332 h 2661"/>
                <a:gd name="T46" fmla="*/ 1514 w 3698"/>
                <a:gd name="T47" fmla="*/ 538 h 2661"/>
                <a:gd name="T48" fmla="*/ 1536 w 3698"/>
                <a:gd name="T49" fmla="*/ 202 h 2661"/>
                <a:gd name="T50" fmla="*/ 1572 w 3698"/>
                <a:gd name="T51" fmla="*/ 104 h 2661"/>
                <a:gd name="T52" fmla="*/ 1032 w 3698"/>
                <a:gd name="T53" fmla="*/ 184 h 2661"/>
                <a:gd name="T54" fmla="*/ 720 w 3698"/>
                <a:gd name="T55" fmla="*/ 308 h 2661"/>
                <a:gd name="T56" fmla="*/ 462 w 3698"/>
                <a:gd name="T57" fmla="*/ 460 h 2661"/>
                <a:gd name="T58" fmla="*/ 369 w 3698"/>
                <a:gd name="T59" fmla="*/ 514 h 2661"/>
                <a:gd name="T60" fmla="*/ 135 w 3698"/>
                <a:gd name="T61" fmla="*/ 704 h 2661"/>
                <a:gd name="T62" fmla="*/ 182 w 3698"/>
                <a:gd name="T63" fmla="*/ 962 h 2661"/>
                <a:gd name="T64" fmla="*/ 244 w 3698"/>
                <a:gd name="T65" fmla="*/ 1044 h 2661"/>
                <a:gd name="T66" fmla="*/ 658 w 3698"/>
                <a:gd name="T67" fmla="*/ 1383 h 2661"/>
                <a:gd name="T68" fmla="*/ 984 w 3698"/>
                <a:gd name="T69" fmla="*/ 1176 h 2661"/>
                <a:gd name="T70" fmla="*/ 1337 w 3698"/>
                <a:gd name="T71" fmla="*/ 1765 h 2661"/>
                <a:gd name="T72" fmla="*/ 1261 w 3698"/>
                <a:gd name="T73" fmla="*/ 2014 h 2661"/>
                <a:gd name="T74" fmla="*/ 1773 w 3698"/>
                <a:gd name="T75" fmla="*/ 2544 h 2661"/>
                <a:gd name="T76" fmla="*/ 2017 w 3698"/>
                <a:gd name="T77" fmla="*/ 2452 h 2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698" h="2661">
                  <a:moveTo>
                    <a:pt x="2017" y="2452"/>
                  </a:moveTo>
                  <a:cubicBezTo>
                    <a:pt x="2064" y="2401"/>
                    <a:pt x="2108" y="2359"/>
                    <a:pt x="2158" y="2301"/>
                  </a:cubicBezTo>
                  <a:cubicBezTo>
                    <a:pt x="2197" y="2255"/>
                    <a:pt x="2261" y="2202"/>
                    <a:pt x="2306" y="2160"/>
                  </a:cubicBezTo>
                  <a:cubicBezTo>
                    <a:pt x="2330" y="2137"/>
                    <a:pt x="2354" y="2120"/>
                    <a:pt x="2385" y="2093"/>
                  </a:cubicBezTo>
                  <a:cubicBezTo>
                    <a:pt x="2405" y="2077"/>
                    <a:pt x="2406" y="2075"/>
                    <a:pt x="2425" y="2062"/>
                  </a:cubicBezTo>
                  <a:cubicBezTo>
                    <a:pt x="2497" y="2015"/>
                    <a:pt x="2583" y="1955"/>
                    <a:pt x="2686" y="1943"/>
                  </a:cubicBezTo>
                  <a:cubicBezTo>
                    <a:pt x="2961" y="1910"/>
                    <a:pt x="2947" y="2144"/>
                    <a:pt x="2998" y="2216"/>
                  </a:cubicBezTo>
                  <a:cubicBezTo>
                    <a:pt x="3095" y="2354"/>
                    <a:pt x="3309" y="2208"/>
                    <a:pt x="3377" y="2090"/>
                  </a:cubicBezTo>
                  <a:cubicBezTo>
                    <a:pt x="3390" y="2067"/>
                    <a:pt x="3389" y="2059"/>
                    <a:pt x="3399" y="2040"/>
                  </a:cubicBezTo>
                  <a:cubicBezTo>
                    <a:pt x="3419" y="2003"/>
                    <a:pt x="3405" y="2046"/>
                    <a:pt x="3427" y="1996"/>
                  </a:cubicBezTo>
                  <a:cubicBezTo>
                    <a:pt x="3481" y="1875"/>
                    <a:pt x="3392" y="1784"/>
                    <a:pt x="3246" y="1757"/>
                  </a:cubicBezTo>
                  <a:cubicBezTo>
                    <a:pt x="3088" y="1729"/>
                    <a:pt x="3040" y="1590"/>
                    <a:pt x="3092" y="1479"/>
                  </a:cubicBezTo>
                  <a:lnTo>
                    <a:pt x="3109" y="1447"/>
                  </a:lnTo>
                  <a:cubicBezTo>
                    <a:pt x="3150" y="1368"/>
                    <a:pt x="3201" y="1293"/>
                    <a:pt x="3256" y="1232"/>
                  </a:cubicBezTo>
                  <a:cubicBezTo>
                    <a:pt x="3403" y="1072"/>
                    <a:pt x="3460" y="1006"/>
                    <a:pt x="3625" y="863"/>
                  </a:cubicBezTo>
                  <a:cubicBezTo>
                    <a:pt x="3649" y="842"/>
                    <a:pt x="3690" y="819"/>
                    <a:pt x="3693" y="782"/>
                  </a:cubicBezTo>
                  <a:cubicBezTo>
                    <a:pt x="3698" y="726"/>
                    <a:pt x="3512" y="608"/>
                    <a:pt x="3465" y="572"/>
                  </a:cubicBezTo>
                  <a:cubicBezTo>
                    <a:pt x="3438" y="551"/>
                    <a:pt x="3420" y="534"/>
                    <a:pt x="3385" y="508"/>
                  </a:cubicBezTo>
                  <a:cubicBezTo>
                    <a:pt x="3291" y="437"/>
                    <a:pt x="3123" y="343"/>
                    <a:pt x="3013" y="288"/>
                  </a:cubicBezTo>
                  <a:cubicBezTo>
                    <a:pt x="2975" y="269"/>
                    <a:pt x="2851" y="209"/>
                    <a:pt x="2815" y="200"/>
                  </a:cubicBezTo>
                  <a:cubicBezTo>
                    <a:pt x="2727" y="179"/>
                    <a:pt x="2672" y="153"/>
                    <a:pt x="2589" y="132"/>
                  </a:cubicBezTo>
                  <a:cubicBezTo>
                    <a:pt x="2486" y="106"/>
                    <a:pt x="2160" y="0"/>
                    <a:pt x="2133" y="120"/>
                  </a:cubicBezTo>
                  <a:cubicBezTo>
                    <a:pt x="2121" y="170"/>
                    <a:pt x="2190" y="290"/>
                    <a:pt x="2207" y="332"/>
                  </a:cubicBezTo>
                  <a:cubicBezTo>
                    <a:pt x="2347" y="694"/>
                    <a:pt x="1726" y="797"/>
                    <a:pt x="1514" y="538"/>
                  </a:cubicBezTo>
                  <a:cubicBezTo>
                    <a:pt x="1444" y="454"/>
                    <a:pt x="1451" y="312"/>
                    <a:pt x="1536" y="202"/>
                  </a:cubicBezTo>
                  <a:cubicBezTo>
                    <a:pt x="1563" y="168"/>
                    <a:pt x="1575" y="155"/>
                    <a:pt x="1572" y="104"/>
                  </a:cubicBezTo>
                  <a:cubicBezTo>
                    <a:pt x="1484" y="39"/>
                    <a:pt x="1097" y="138"/>
                    <a:pt x="1032" y="184"/>
                  </a:cubicBezTo>
                  <a:cubicBezTo>
                    <a:pt x="988" y="214"/>
                    <a:pt x="842" y="254"/>
                    <a:pt x="720" y="308"/>
                  </a:cubicBezTo>
                  <a:lnTo>
                    <a:pt x="462" y="460"/>
                  </a:lnTo>
                  <a:cubicBezTo>
                    <a:pt x="422" y="489"/>
                    <a:pt x="408" y="489"/>
                    <a:pt x="369" y="514"/>
                  </a:cubicBezTo>
                  <a:cubicBezTo>
                    <a:pt x="338" y="534"/>
                    <a:pt x="162" y="675"/>
                    <a:pt x="135" y="704"/>
                  </a:cubicBezTo>
                  <a:cubicBezTo>
                    <a:pt x="50" y="798"/>
                    <a:pt x="0" y="772"/>
                    <a:pt x="182" y="962"/>
                  </a:cubicBezTo>
                  <a:cubicBezTo>
                    <a:pt x="213" y="994"/>
                    <a:pt x="218" y="1014"/>
                    <a:pt x="244" y="1044"/>
                  </a:cubicBezTo>
                  <a:cubicBezTo>
                    <a:pt x="317" y="1129"/>
                    <a:pt x="554" y="1344"/>
                    <a:pt x="658" y="1383"/>
                  </a:cubicBezTo>
                  <a:cubicBezTo>
                    <a:pt x="911" y="1477"/>
                    <a:pt x="826" y="1294"/>
                    <a:pt x="984" y="1176"/>
                  </a:cubicBezTo>
                  <a:cubicBezTo>
                    <a:pt x="1304" y="936"/>
                    <a:pt x="1755" y="1621"/>
                    <a:pt x="1337" y="1765"/>
                  </a:cubicBezTo>
                  <a:cubicBezTo>
                    <a:pt x="1310" y="1774"/>
                    <a:pt x="1076" y="1783"/>
                    <a:pt x="1261" y="2014"/>
                  </a:cubicBezTo>
                  <a:cubicBezTo>
                    <a:pt x="1419" y="2212"/>
                    <a:pt x="1584" y="2382"/>
                    <a:pt x="1773" y="2544"/>
                  </a:cubicBezTo>
                  <a:cubicBezTo>
                    <a:pt x="1910" y="2661"/>
                    <a:pt x="1885" y="2596"/>
                    <a:pt x="2017" y="245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HN" sz="1350"/>
            </a:p>
          </p:txBody>
        </p:sp>
      </p:grpSp>
      <p:graphicFrame>
        <p:nvGraphicFramePr>
          <p:cNvPr id="53" name="Objeto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4322098"/>
              </p:ext>
            </p:extLst>
          </p:nvPr>
        </p:nvGraphicFramePr>
        <p:xfrm>
          <a:off x="3174503" y="4116048"/>
          <a:ext cx="1279039" cy="6477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1" name="CorelDRAW" r:id="rId22" imgW="2406960" imgH="1219320" progId="">
                  <p:embed/>
                </p:oleObj>
              </mc:Choice>
              <mc:Fallback>
                <p:oleObj name="CorelDRAW" r:id="rId22" imgW="2406960" imgH="1219320" progId="">
                  <p:embed/>
                  <p:pic>
                    <p:nvPicPr>
                      <p:cNvPr id="0" name="Picture 14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4503" y="4116048"/>
                        <a:ext cx="1279039" cy="64776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CuadroTexto 53"/>
          <p:cNvSpPr txBox="1"/>
          <p:nvPr/>
        </p:nvSpPr>
        <p:spPr>
          <a:xfrm>
            <a:off x="3363253" y="4683998"/>
            <a:ext cx="707856" cy="314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HN" b="1" dirty="0"/>
              <a:t>Source</a:t>
            </a:r>
          </a:p>
        </p:txBody>
      </p:sp>
      <p:sp>
        <p:nvSpPr>
          <p:cNvPr id="55" name="Flecha derecha 54"/>
          <p:cNvSpPr/>
          <p:nvPr/>
        </p:nvSpPr>
        <p:spPr>
          <a:xfrm rot="13462317">
            <a:off x="4279910" y="4859579"/>
            <a:ext cx="533965" cy="460316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56" name="Flecha derecha 55"/>
          <p:cNvSpPr/>
          <p:nvPr/>
        </p:nvSpPr>
        <p:spPr>
          <a:xfrm rot="5400000">
            <a:off x="3399929" y="3308732"/>
            <a:ext cx="533964" cy="460316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61" name="Título 9"/>
          <p:cNvSpPr>
            <a:spLocks noGrp="1"/>
          </p:cNvSpPr>
          <p:nvPr>
            <p:ph type="title"/>
          </p:nvPr>
        </p:nvSpPr>
        <p:spPr>
          <a:xfrm>
            <a:off x="286897" y="120990"/>
            <a:ext cx="7886700" cy="1325563"/>
          </a:xfrm>
        </p:spPr>
        <p:txBody>
          <a:bodyPr/>
          <a:lstStyle/>
          <a:p>
            <a:r>
              <a:rPr lang="es-HN" dirty="0"/>
              <a:t>2. Qué es </a:t>
            </a:r>
            <a:r>
              <a:rPr lang="es-HN" dirty="0">
                <a:latin typeface="Impact" panose="020B0806030902050204" pitchFamily="34" charset="0"/>
              </a:rPr>
              <a:t>El Modelo LADM</a:t>
            </a:r>
          </a:p>
        </p:txBody>
      </p:sp>
    </p:spTree>
    <p:extLst>
      <p:ext uri="{BB962C8B-B14F-4D97-AF65-F5344CB8AC3E}">
        <p14:creationId xmlns:p14="http://schemas.microsoft.com/office/powerpoint/2010/main" val="61107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ítulo 1"/>
          <p:cNvSpPr txBox="1">
            <a:spLocks/>
          </p:cNvSpPr>
          <p:nvPr/>
        </p:nvSpPr>
        <p:spPr>
          <a:xfrm>
            <a:off x="8377" y="159304"/>
            <a:ext cx="6247667" cy="1978912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HN" sz="16600" dirty="0">
                <a:solidFill>
                  <a:srgbClr val="FBFBFB"/>
                </a:solidFill>
                <a:effectLst>
                  <a:glow rad="127000">
                    <a:srgbClr val="C7C7C7">
                      <a:alpha val="27000"/>
                    </a:srgbClr>
                  </a:glow>
                </a:effectLst>
                <a:latin typeface="Impact" panose="020B0806030902050204" pitchFamily="34" charset="0"/>
              </a:rPr>
              <a:t>¿Qué?</a:t>
            </a:r>
            <a:endParaRPr lang="es-HN" sz="16600" b="1" dirty="0">
              <a:solidFill>
                <a:srgbClr val="FBFBFB"/>
              </a:solidFill>
              <a:effectLst>
                <a:glow rad="127000">
                  <a:srgbClr val="C7C7C7">
                    <a:alpha val="27000"/>
                  </a:srgbClr>
                </a:glow>
              </a:effectLst>
            </a:endParaRPr>
          </a:p>
        </p:txBody>
      </p:sp>
      <p:sp>
        <p:nvSpPr>
          <p:cNvPr id="56" name="Redondear rectángulo de esquina diagonal 55"/>
          <p:cNvSpPr/>
          <p:nvPr/>
        </p:nvSpPr>
        <p:spPr>
          <a:xfrm rot="5400000">
            <a:off x="4599570" y="1491744"/>
            <a:ext cx="6026004" cy="3051236"/>
          </a:xfrm>
          <a:prstGeom prst="round2DiagRect">
            <a:avLst>
              <a:gd name="adj1" fmla="val 0"/>
              <a:gd name="adj2" fmla="val 0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47000">
                <a:schemeClr val="bg1">
                  <a:lumMod val="85000"/>
                </a:schemeClr>
              </a:gs>
              <a:gs pos="89000">
                <a:schemeClr val="bg1">
                  <a:lumMod val="6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grpSp>
        <p:nvGrpSpPr>
          <p:cNvPr id="48" name="Grupo 47"/>
          <p:cNvGrpSpPr/>
          <p:nvPr/>
        </p:nvGrpSpPr>
        <p:grpSpPr>
          <a:xfrm>
            <a:off x="1" y="0"/>
            <a:ext cx="160265" cy="6857999"/>
            <a:chOff x="15628" y="1200341"/>
            <a:chExt cx="154800" cy="4551966"/>
          </a:xfrm>
        </p:grpSpPr>
        <p:sp>
          <p:nvSpPr>
            <p:cNvPr id="49" name="Rectángulo 48"/>
            <p:cNvSpPr/>
            <p:nvPr/>
          </p:nvSpPr>
          <p:spPr>
            <a:xfrm>
              <a:off x="15628" y="1200341"/>
              <a:ext cx="154800" cy="2275723"/>
            </a:xfrm>
            <a:prstGeom prst="rect">
              <a:avLst/>
            </a:prstGeom>
            <a:solidFill>
              <a:srgbClr val="FCC7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HN"/>
            </a:p>
          </p:txBody>
        </p:sp>
        <p:sp>
          <p:nvSpPr>
            <p:cNvPr id="58" name="Rectángulo 57"/>
            <p:cNvSpPr/>
            <p:nvPr/>
          </p:nvSpPr>
          <p:spPr>
            <a:xfrm>
              <a:off x="15628" y="3476064"/>
              <a:ext cx="154800" cy="1151116"/>
            </a:xfrm>
            <a:prstGeom prst="rect">
              <a:avLst/>
            </a:prstGeom>
            <a:solidFill>
              <a:srgbClr val="0A14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HN"/>
            </a:p>
          </p:txBody>
        </p:sp>
        <p:sp>
          <p:nvSpPr>
            <p:cNvPr id="59" name="Rectángulo 58"/>
            <p:cNvSpPr/>
            <p:nvPr/>
          </p:nvSpPr>
          <p:spPr>
            <a:xfrm>
              <a:off x="15628" y="4627180"/>
              <a:ext cx="154800" cy="1125127"/>
            </a:xfrm>
            <a:prstGeom prst="rect">
              <a:avLst/>
            </a:prstGeom>
            <a:solidFill>
              <a:srgbClr val="FF0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HN"/>
            </a:p>
          </p:txBody>
        </p:sp>
      </p:grpSp>
      <p:grpSp>
        <p:nvGrpSpPr>
          <p:cNvPr id="73" name="Grupo 72"/>
          <p:cNvGrpSpPr/>
          <p:nvPr/>
        </p:nvGrpSpPr>
        <p:grpSpPr>
          <a:xfrm>
            <a:off x="7806715" y="5525106"/>
            <a:ext cx="1337285" cy="1332893"/>
            <a:chOff x="3073373" y="807310"/>
            <a:chExt cx="6070627" cy="6050689"/>
          </a:xfrm>
        </p:grpSpPr>
        <p:sp>
          <p:nvSpPr>
            <p:cNvPr id="74" name="Rectángulo 73"/>
            <p:cNvSpPr/>
            <p:nvPr/>
          </p:nvSpPr>
          <p:spPr>
            <a:xfrm>
              <a:off x="5395064" y="3096472"/>
              <a:ext cx="3748936" cy="376152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HN"/>
            </a:p>
          </p:txBody>
        </p:sp>
        <p:sp>
          <p:nvSpPr>
            <p:cNvPr id="75" name="Rectángulo 74"/>
            <p:cNvSpPr/>
            <p:nvPr/>
          </p:nvSpPr>
          <p:spPr>
            <a:xfrm>
              <a:off x="3073373" y="3100937"/>
              <a:ext cx="2287266" cy="229437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HN"/>
            </a:p>
          </p:txBody>
        </p:sp>
        <p:sp>
          <p:nvSpPr>
            <p:cNvPr id="76" name="Rectángulo 75"/>
            <p:cNvSpPr/>
            <p:nvPr/>
          </p:nvSpPr>
          <p:spPr>
            <a:xfrm>
              <a:off x="5388878" y="807310"/>
              <a:ext cx="2271095" cy="226285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HN"/>
            </a:p>
          </p:txBody>
        </p:sp>
        <p:sp>
          <p:nvSpPr>
            <p:cNvPr id="77" name="Rectángulo 76"/>
            <p:cNvSpPr/>
            <p:nvPr/>
          </p:nvSpPr>
          <p:spPr>
            <a:xfrm>
              <a:off x="3680120" y="1404788"/>
              <a:ext cx="1662693" cy="166537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HN"/>
            </a:p>
          </p:txBody>
        </p:sp>
        <p:grpSp>
          <p:nvGrpSpPr>
            <p:cNvPr id="78" name="Grupo 77"/>
            <p:cNvGrpSpPr/>
            <p:nvPr/>
          </p:nvGrpSpPr>
          <p:grpSpPr>
            <a:xfrm>
              <a:off x="4479850" y="2209882"/>
              <a:ext cx="1775803" cy="1756215"/>
              <a:chOff x="2307578" y="3348071"/>
              <a:chExt cx="1775803" cy="1756215"/>
            </a:xfrm>
          </p:grpSpPr>
          <p:sp>
            <p:nvSpPr>
              <p:cNvPr id="79" name="Freeform 8"/>
              <p:cNvSpPr>
                <a:spLocks/>
              </p:cNvSpPr>
              <p:nvPr/>
            </p:nvSpPr>
            <p:spPr bwMode="auto">
              <a:xfrm rot="2700000">
                <a:off x="2333287" y="4131527"/>
                <a:ext cx="1139415" cy="806104"/>
              </a:xfrm>
              <a:custGeom>
                <a:avLst/>
                <a:gdLst>
                  <a:gd name="T0" fmla="*/ 764 w 3669"/>
                  <a:gd name="T1" fmla="*/ 443 h 2595"/>
                  <a:gd name="T2" fmla="*/ 582 w 3669"/>
                  <a:gd name="T3" fmla="*/ 522 h 2595"/>
                  <a:gd name="T4" fmla="*/ 498 w 3669"/>
                  <a:gd name="T5" fmla="*/ 740 h 2595"/>
                  <a:gd name="T6" fmla="*/ 740 w 3669"/>
                  <a:gd name="T7" fmla="*/ 885 h 2595"/>
                  <a:gd name="T8" fmla="*/ 521 w 3669"/>
                  <a:gd name="T9" fmla="*/ 1356 h 2595"/>
                  <a:gd name="T10" fmla="*/ 467 w 3669"/>
                  <a:gd name="T11" fmla="*/ 1412 h 2595"/>
                  <a:gd name="T12" fmla="*/ 410 w 3669"/>
                  <a:gd name="T13" fmla="*/ 1491 h 2595"/>
                  <a:gd name="T14" fmla="*/ 316 w 3669"/>
                  <a:gd name="T15" fmla="*/ 1564 h 2595"/>
                  <a:gd name="T16" fmla="*/ 121 w 3669"/>
                  <a:gd name="T17" fmla="*/ 1744 h 2595"/>
                  <a:gd name="T18" fmla="*/ 70 w 3669"/>
                  <a:gd name="T19" fmla="*/ 1906 h 2595"/>
                  <a:gd name="T20" fmla="*/ 264 w 3669"/>
                  <a:gd name="T21" fmla="*/ 2048 h 2595"/>
                  <a:gd name="T22" fmla="*/ 290 w 3669"/>
                  <a:gd name="T23" fmla="*/ 2085 h 2595"/>
                  <a:gd name="T24" fmla="*/ 325 w 3669"/>
                  <a:gd name="T25" fmla="*/ 2112 h 2595"/>
                  <a:gd name="T26" fmla="*/ 393 w 3669"/>
                  <a:gd name="T27" fmla="*/ 2157 h 2595"/>
                  <a:gd name="T28" fmla="*/ 810 w 3669"/>
                  <a:gd name="T29" fmla="*/ 2386 h 2595"/>
                  <a:gd name="T30" fmla="*/ 929 w 3669"/>
                  <a:gd name="T31" fmla="*/ 2426 h 2595"/>
                  <a:gd name="T32" fmla="*/ 1333 w 3669"/>
                  <a:gd name="T33" fmla="*/ 2538 h 2595"/>
                  <a:gd name="T34" fmla="*/ 1388 w 3669"/>
                  <a:gd name="T35" fmla="*/ 2552 h 2595"/>
                  <a:gd name="T36" fmla="*/ 1516 w 3669"/>
                  <a:gd name="T37" fmla="*/ 2583 h 2595"/>
                  <a:gd name="T38" fmla="*/ 1535 w 3669"/>
                  <a:gd name="T39" fmla="*/ 2079 h 2595"/>
                  <a:gd name="T40" fmla="*/ 1976 w 3669"/>
                  <a:gd name="T41" fmla="*/ 1963 h 2595"/>
                  <a:gd name="T42" fmla="*/ 2042 w 3669"/>
                  <a:gd name="T43" fmla="*/ 1987 h 2595"/>
                  <a:gd name="T44" fmla="*/ 2105 w 3669"/>
                  <a:gd name="T45" fmla="*/ 2064 h 2595"/>
                  <a:gd name="T46" fmla="*/ 2159 w 3669"/>
                  <a:gd name="T47" fmla="*/ 2153 h 2595"/>
                  <a:gd name="T48" fmla="*/ 2171 w 3669"/>
                  <a:gd name="T49" fmla="*/ 2331 h 2595"/>
                  <a:gd name="T50" fmla="*/ 2124 w 3669"/>
                  <a:gd name="T51" fmla="*/ 2506 h 2595"/>
                  <a:gd name="T52" fmla="*/ 2552 w 3669"/>
                  <a:gd name="T53" fmla="*/ 2516 h 2595"/>
                  <a:gd name="T54" fmla="*/ 2689 w 3669"/>
                  <a:gd name="T55" fmla="*/ 2484 h 2595"/>
                  <a:gd name="T56" fmla="*/ 2890 w 3669"/>
                  <a:gd name="T57" fmla="*/ 2369 h 2595"/>
                  <a:gd name="T58" fmla="*/ 2926 w 3669"/>
                  <a:gd name="T59" fmla="*/ 2344 h 2595"/>
                  <a:gd name="T60" fmla="*/ 3020 w 3669"/>
                  <a:gd name="T61" fmla="*/ 2306 h 2595"/>
                  <a:gd name="T62" fmla="*/ 3339 w 3669"/>
                  <a:gd name="T63" fmla="*/ 2105 h 2595"/>
                  <a:gd name="T64" fmla="*/ 3342 w 3669"/>
                  <a:gd name="T65" fmla="*/ 2105 h 2595"/>
                  <a:gd name="T66" fmla="*/ 3417 w 3669"/>
                  <a:gd name="T67" fmla="*/ 2060 h 2595"/>
                  <a:gd name="T68" fmla="*/ 3617 w 3669"/>
                  <a:gd name="T69" fmla="*/ 1908 h 2595"/>
                  <a:gd name="T70" fmla="*/ 3648 w 3669"/>
                  <a:gd name="T71" fmla="*/ 1797 h 2595"/>
                  <a:gd name="T72" fmla="*/ 3602 w 3669"/>
                  <a:gd name="T73" fmla="*/ 1720 h 2595"/>
                  <a:gd name="T74" fmla="*/ 3470 w 3669"/>
                  <a:gd name="T75" fmla="*/ 1599 h 2595"/>
                  <a:gd name="T76" fmla="*/ 3458 w 3669"/>
                  <a:gd name="T77" fmla="*/ 1580 h 2595"/>
                  <a:gd name="T78" fmla="*/ 3443 w 3669"/>
                  <a:gd name="T79" fmla="*/ 1552 h 2595"/>
                  <a:gd name="T80" fmla="*/ 3326 w 3669"/>
                  <a:gd name="T81" fmla="*/ 1436 h 2595"/>
                  <a:gd name="T82" fmla="*/ 3186 w 3669"/>
                  <a:gd name="T83" fmla="*/ 1321 h 2595"/>
                  <a:gd name="T84" fmla="*/ 2955 w 3669"/>
                  <a:gd name="T85" fmla="*/ 1174 h 2595"/>
                  <a:gd name="T86" fmla="*/ 2736 w 3669"/>
                  <a:gd name="T87" fmla="*/ 1270 h 2595"/>
                  <a:gd name="T88" fmla="*/ 2584 w 3669"/>
                  <a:gd name="T89" fmla="*/ 1371 h 2595"/>
                  <a:gd name="T90" fmla="*/ 2374 w 3669"/>
                  <a:gd name="T91" fmla="*/ 1346 h 2595"/>
                  <a:gd name="T92" fmla="*/ 2223 w 3669"/>
                  <a:gd name="T93" fmla="*/ 1231 h 2595"/>
                  <a:gd name="T94" fmla="*/ 2121 w 3669"/>
                  <a:gd name="T95" fmla="*/ 1074 h 2595"/>
                  <a:gd name="T96" fmla="*/ 2107 w 3669"/>
                  <a:gd name="T97" fmla="*/ 862 h 2595"/>
                  <a:gd name="T98" fmla="*/ 2462 w 3669"/>
                  <a:gd name="T99" fmla="*/ 693 h 2595"/>
                  <a:gd name="T100" fmla="*/ 2295 w 3669"/>
                  <a:gd name="T101" fmla="*/ 420 h 2595"/>
                  <a:gd name="T102" fmla="*/ 2216 w 3669"/>
                  <a:gd name="T103" fmla="*/ 330 h 2595"/>
                  <a:gd name="T104" fmla="*/ 1957 w 3669"/>
                  <a:gd name="T105" fmla="*/ 92 h 2595"/>
                  <a:gd name="T106" fmla="*/ 1812 w 3669"/>
                  <a:gd name="T107" fmla="*/ 43 h 2595"/>
                  <a:gd name="T108" fmla="*/ 1609 w 3669"/>
                  <a:gd name="T109" fmla="*/ 276 h 2595"/>
                  <a:gd name="T110" fmla="*/ 877 w 3669"/>
                  <a:gd name="T111" fmla="*/ 628 h 2595"/>
                  <a:gd name="T112" fmla="*/ 764 w 3669"/>
                  <a:gd name="T113" fmla="*/ 443 h 25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669" h="2595">
                    <a:moveTo>
                      <a:pt x="764" y="443"/>
                    </a:moveTo>
                    <a:cubicBezTo>
                      <a:pt x="656" y="425"/>
                      <a:pt x="632" y="471"/>
                      <a:pt x="582" y="522"/>
                    </a:cubicBezTo>
                    <a:cubicBezTo>
                      <a:pt x="516" y="588"/>
                      <a:pt x="477" y="610"/>
                      <a:pt x="498" y="740"/>
                    </a:cubicBezTo>
                    <a:cubicBezTo>
                      <a:pt x="632" y="808"/>
                      <a:pt x="637" y="751"/>
                      <a:pt x="740" y="885"/>
                    </a:cubicBezTo>
                    <a:cubicBezTo>
                      <a:pt x="752" y="1067"/>
                      <a:pt x="632" y="1230"/>
                      <a:pt x="521" y="1356"/>
                    </a:cubicBezTo>
                    <a:cubicBezTo>
                      <a:pt x="501" y="1378"/>
                      <a:pt x="488" y="1392"/>
                      <a:pt x="467" y="1412"/>
                    </a:cubicBezTo>
                    <a:cubicBezTo>
                      <a:pt x="436" y="1442"/>
                      <a:pt x="425" y="1446"/>
                      <a:pt x="410" y="1491"/>
                    </a:cubicBezTo>
                    <a:cubicBezTo>
                      <a:pt x="367" y="1524"/>
                      <a:pt x="355" y="1520"/>
                      <a:pt x="316" y="1564"/>
                    </a:cubicBezTo>
                    <a:lnTo>
                      <a:pt x="121" y="1744"/>
                    </a:lnTo>
                    <a:cubicBezTo>
                      <a:pt x="10" y="1830"/>
                      <a:pt x="0" y="1854"/>
                      <a:pt x="70" y="1906"/>
                    </a:cubicBezTo>
                    <a:cubicBezTo>
                      <a:pt x="112" y="1937"/>
                      <a:pt x="218" y="2050"/>
                      <a:pt x="264" y="2048"/>
                    </a:cubicBezTo>
                    <a:cubicBezTo>
                      <a:pt x="285" y="2090"/>
                      <a:pt x="259" y="2053"/>
                      <a:pt x="290" y="2085"/>
                    </a:cubicBezTo>
                    <a:cubicBezTo>
                      <a:pt x="300" y="2097"/>
                      <a:pt x="311" y="2103"/>
                      <a:pt x="325" y="2112"/>
                    </a:cubicBezTo>
                    <a:cubicBezTo>
                      <a:pt x="349" y="2127"/>
                      <a:pt x="369" y="2138"/>
                      <a:pt x="393" y="2157"/>
                    </a:cubicBezTo>
                    <a:cubicBezTo>
                      <a:pt x="494" y="2189"/>
                      <a:pt x="697" y="2351"/>
                      <a:pt x="810" y="2386"/>
                    </a:cubicBezTo>
                    <a:cubicBezTo>
                      <a:pt x="864" y="2404"/>
                      <a:pt x="879" y="2406"/>
                      <a:pt x="929" y="2426"/>
                    </a:cubicBezTo>
                    <a:cubicBezTo>
                      <a:pt x="1018" y="2461"/>
                      <a:pt x="1248" y="2535"/>
                      <a:pt x="1333" y="2538"/>
                    </a:cubicBezTo>
                    <a:cubicBezTo>
                      <a:pt x="1345" y="2553"/>
                      <a:pt x="1352" y="2557"/>
                      <a:pt x="1388" y="2552"/>
                    </a:cubicBezTo>
                    <a:cubicBezTo>
                      <a:pt x="1412" y="2587"/>
                      <a:pt x="1450" y="2587"/>
                      <a:pt x="1516" y="2583"/>
                    </a:cubicBezTo>
                    <a:cubicBezTo>
                      <a:pt x="1805" y="2569"/>
                      <a:pt x="1444" y="2306"/>
                      <a:pt x="1535" y="2079"/>
                    </a:cubicBezTo>
                    <a:cubicBezTo>
                      <a:pt x="1603" y="1908"/>
                      <a:pt x="1839" y="1933"/>
                      <a:pt x="1976" y="1963"/>
                    </a:cubicBezTo>
                    <a:cubicBezTo>
                      <a:pt x="2008" y="1978"/>
                      <a:pt x="2015" y="1996"/>
                      <a:pt x="2042" y="1987"/>
                    </a:cubicBezTo>
                    <a:cubicBezTo>
                      <a:pt x="2060" y="2027"/>
                      <a:pt x="2075" y="2033"/>
                      <a:pt x="2105" y="2064"/>
                    </a:cubicBezTo>
                    <a:cubicBezTo>
                      <a:pt x="2132" y="2093"/>
                      <a:pt x="2144" y="2114"/>
                      <a:pt x="2159" y="2153"/>
                    </a:cubicBezTo>
                    <a:cubicBezTo>
                      <a:pt x="2186" y="2186"/>
                      <a:pt x="2184" y="2270"/>
                      <a:pt x="2171" y="2331"/>
                    </a:cubicBezTo>
                    <a:cubicBezTo>
                      <a:pt x="2150" y="2427"/>
                      <a:pt x="2118" y="2400"/>
                      <a:pt x="2124" y="2506"/>
                    </a:cubicBezTo>
                    <a:cubicBezTo>
                      <a:pt x="2239" y="2595"/>
                      <a:pt x="2363" y="2550"/>
                      <a:pt x="2552" y="2516"/>
                    </a:cubicBezTo>
                    <a:cubicBezTo>
                      <a:pt x="2594" y="2509"/>
                      <a:pt x="2665" y="2483"/>
                      <a:pt x="2689" y="2484"/>
                    </a:cubicBezTo>
                    <a:cubicBezTo>
                      <a:pt x="2719" y="2412"/>
                      <a:pt x="2825" y="2401"/>
                      <a:pt x="2890" y="2369"/>
                    </a:cubicBezTo>
                    <a:cubicBezTo>
                      <a:pt x="2931" y="2349"/>
                      <a:pt x="2895" y="2366"/>
                      <a:pt x="2926" y="2344"/>
                    </a:cubicBezTo>
                    <a:cubicBezTo>
                      <a:pt x="2964" y="2318"/>
                      <a:pt x="2977" y="2326"/>
                      <a:pt x="3020" y="2306"/>
                    </a:cubicBezTo>
                    <a:cubicBezTo>
                      <a:pt x="3099" y="2270"/>
                      <a:pt x="3301" y="2193"/>
                      <a:pt x="3339" y="2105"/>
                    </a:cubicBezTo>
                    <a:lnTo>
                      <a:pt x="3342" y="2105"/>
                    </a:lnTo>
                    <a:lnTo>
                      <a:pt x="3417" y="2060"/>
                    </a:lnTo>
                    <a:cubicBezTo>
                      <a:pt x="3458" y="2030"/>
                      <a:pt x="3592" y="1938"/>
                      <a:pt x="3617" y="1908"/>
                    </a:cubicBezTo>
                    <a:cubicBezTo>
                      <a:pt x="3641" y="1854"/>
                      <a:pt x="3669" y="1864"/>
                      <a:pt x="3648" y="1797"/>
                    </a:cubicBezTo>
                    <a:cubicBezTo>
                      <a:pt x="3645" y="1785"/>
                      <a:pt x="3613" y="1735"/>
                      <a:pt x="3602" y="1720"/>
                    </a:cubicBezTo>
                    <a:cubicBezTo>
                      <a:pt x="3565" y="1669"/>
                      <a:pt x="3518" y="1618"/>
                      <a:pt x="3470" y="1599"/>
                    </a:cubicBezTo>
                    <a:cubicBezTo>
                      <a:pt x="3463" y="1587"/>
                      <a:pt x="3469" y="1598"/>
                      <a:pt x="3458" y="1580"/>
                    </a:cubicBezTo>
                    <a:cubicBezTo>
                      <a:pt x="3447" y="1562"/>
                      <a:pt x="3457" y="1580"/>
                      <a:pt x="3443" y="1552"/>
                    </a:cubicBezTo>
                    <a:cubicBezTo>
                      <a:pt x="3401" y="1513"/>
                      <a:pt x="3365" y="1474"/>
                      <a:pt x="3326" y="1436"/>
                    </a:cubicBezTo>
                    <a:cubicBezTo>
                      <a:pt x="3193" y="1306"/>
                      <a:pt x="3252" y="1375"/>
                      <a:pt x="3186" y="1321"/>
                    </a:cubicBezTo>
                    <a:cubicBezTo>
                      <a:pt x="3069" y="1226"/>
                      <a:pt x="3100" y="1233"/>
                      <a:pt x="2955" y="1174"/>
                    </a:cubicBezTo>
                    <a:cubicBezTo>
                      <a:pt x="2806" y="1113"/>
                      <a:pt x="2845" y="1122"/>
                      <a:pt x="2736" y="1270"/>
                    </a:cubicBezTo>
                    <a:cubicBezTo>
                      <a:pt x="2706" y="1311"/>
                      <a:pt x="2637" y="1361"/>
                      <a:pt x="2584" y="1371"/>
                    </a:cubicBezTo>
                    <a:cubicBezTo>
                      <a:pt x="2468" y="1393"/>
                      <a:pt x="2462" y="1386"/>
                      <a:pt x="2374" y="1346"/>
                    </a:cubicBezTo>
                    <a:cubicBezTo>
                      <a:pt x="2318" y="1321"/>
                      <a:pt x="2266" y="1274"/>
                      <a:pt x="2223" y="1231"/>
                    </a:cubicBezTo>
                    <a:cubicBezTo>
                      <a:pt x="2161" y="1169"/>
                      <a:pt x="2147" y="1151"/>
                      <a:pt x="2121" y="1074"/>
                    </a:cubicBezTo>
                    <a:cubicBezTo>
                      <a:pt x="2097" y="1001"/>
                      <a:pt x="2065" y="957"/>
                      <a:pt x="2107" y="862"/>
                    </a:cubicBezTo>
                    <a:cubicBezTo>
                      <a:pt x="2190" y="675"/>
                      <a:pt x="2429" y="733"/>
                      <a:pt x="2462" y="693"/>
                    </a:cubicBezTo>
                    <a:cubicBezTo>
                      <a:pt x="2536" y="621"/>
                      <a:pt x="2307" y="432"/>
                      <a:pt x="2295" y="420"/>
                    </a:cubicBezTo>
                    <a:cubicBezTo>
                      <a:pt x="2265" y="389"/>
                      <a:pt x="2243" y="360"/>
                      <a:pt x="2216" y="330"/>
                    </a:cubicBezTo>
                    <a:lnTo>
                      <a:pt x="1957" y="92"/>
                    </a:lnTo>
                    <a:cubicBezTo>
                      <a:pt x="1860" y="11"/>
                      <a:pt x="1868" y="0"/>
                      <a:pt x="1812" y="43"/>
                    </a:cubicBezTo>
                    <a:cubicBezTo>
                      <a:pt x="1786" y="63"/>
                      <a:pt x="1651" y="233"/>
                      <a:pt x="1609" y="276"/>
                    </a:cubicBezTo>
                    <a:cubicBezTo>
                      <a:pt x="1459" y="430"/>
                      <a:pt x="1045" y="902"/>
                      <a:pt x="877" y="628"/>
                    </a:cubicBezTo>
                    <a:cubicBezTo>
                      <a:pt x="833" y="556"/>
                      <a:pt x="872" y="460"/>
                      <a:pt x="764" y="443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HN" sz="1350"/>
              </a:p>
            </p:txBody>
          </p:sp>
          <p:sp>
            <p:nvSpPr>
              <p:cNvPr id="80" name="Freeform 7"/>
              <p:cNvSpPr>
                <a:spLocks/>
              </p:cNvSpPr>
              <p:nvPr/>
            </p:nvSpPr>
            <p:spPr bwMode="auto">
              <a:xfrm rot="2700000">
                <a:off x="2476045" y="3355070"/>
                <a:ext cx="820596" cy="1157529"/>
              </a:xfrm>
              <a:custGeom>
                <a:avLst/>
                <a:gdLst>
                  <a:gd name="T0" fmla="*/ 468 w 2640"/>
                  <a:gd name="T1" fmla="*/ 416 h 3722"/>
                  <a:gd name="T2" fmla="*/ 371 w 2640"/>
                  <a:gd name="T3" fmla="*/ 556 h 3722"/>
                  <a:gd name="T4" fmla="*/ 214 w 2640"/>
                  <a:gd name="T5" fmla="*/ 898 h 3722"/>
                  <a:gd name="T6" fmla="*/ 99 w 2640"/>
                  <a:gd name="T7" fmla="*/ 1268 h 3722"/>
                  <a:gd name="T8" fmla="*/ 54 w 2640"/>
                  <a:gd name="T9" fmla="*/ 1679 h 3722"/>
                  <a:gd name="T10" fmla="*/ 452 w 2640"/>
                  <a:gd name="T11" fmla="*/ 1651 h 3722"/>
                  <a:gd name="T12" fmla="*/ 636 w 2640"/>
                  <a:gd name="T13" fmla="*/ 1966 h 3722"/>
                  <a:gd name="T14" fmla="*/ 433 w 2640"/>
                  <a:gd name="T15" fmla="*/ 2261 h 3722"/>
                  <a:gd name="T16" fmla="*/ 238 w 2640"/>
                  <a:gd name="T17" fmla="*/ 2211 h 3722"/>
                  <a:gd name="T18" fmla="*/ 158 w 2640"/>
                  <a:gd name="T19" fmla="*/ 2170 h 3722"/>
                  <a:gd name="T20" fmla="*/ 93 w 2640"/>
                  <a:gd name="T21" fmla="*/ 2196 h 3722"/>
                  <a:gd name="T22" fmla="*/ 123 w 2640"/>
                  <a:gd name="T23" fmla="*/ 2423 h 3722"/>
                  <a:gd name="T24" fmla="*/ 177 w 2640"/>
                  <a:gd name="T25" fmla="*/ 2636 h 3722"/>
                  <a:gd name="T26" fmla="*/ 262 w 2640"/>
                  <a:gd name="T27" fmla="*/ 2811 h 3722"/>
                  <a:gd name="T28" fmla="*/ 503 w 2640"/>
                  <a:gd name="T29" fmla="*/ 3251 h 3722"/>
                  <a:gd name="T30" fmla="*/ 670 w 2640"/>
                  <a:gd name="T31" fmla="*/ 3484 h 3722"/>
                  <a:gd name="T32" fmla="*/ 1014 w 2640"/>
                  <a:gd name="T33" fmla="*/ 3480 h 3722"/>
                  <a:gd name="T34" fmla="*/ 1216 w 2640"/>
                  <a:gd name="T35" fmla="*/ 3294 h 3722"/>
                  <a:gd name="T36" fmla="*/ 1472 w 2640"/>
                  <a:gd name="T37" fmla="*/ 2982 h 3722"/>
                  <a:gd name="T38" fmla="*/ 1506 w 2640"/>
                  <a:gd name="T39" fmla="*/ 2862 h 3722"/>
                  <a:gd name="T40" fmla="*/ 1506 w 2640"/>
                  <a:gd name="T41" fmla="*/ 2855 h 3722"/>
                  <a:gd name="T42" fmla="*/ 1502 w 2640"/>
                  <a:gd name="T43" fmla="*/ 2839 h 3722"/>
                  <a:gd name="T44" fmla="*/ 1422 w 2640"/>
                  <a:gd name="T45" fmla="*/ 2778 h 3722"/>
                  <a:gd name="T46" fmla="*/ 1349 w 2640"/>
                  <a:gd name="T47" fmla="*/ 2744 h 3722"/>
                  <a:gd name="T48" fmla="*/ 1707 w 2640"/>
                  <a:gd name="T49" fmla="*/ 2207 h 3722"/>
                  <a:gd name="T50" fmla="*/ 2131 w 2640"/>
                  <a:gd name="T51" fmla="*/ 2368 h 3722"/>
                  <a:gd name="T52" fmla="*/ 2484 w 2640"/>
                  <a:gd name="T53" fmla="*/ 2019 h 3722"/>
                  <a:gd name="T54" fmla="*/ 2636 w 2640"/>
                  <a:gd name="T55" fmla="*/ 1820 h 3722"/>
                  <a:gd name="T56" fmla="*/ 2299 w 2640"/>
                  <a:gd name="T57" fmla="*/ 1504 h 3722"/>
                  <a:gd name="T58" fmla="*/ 2241 w 2640"/>
                  <a:gd name="T59" fmla="*/ 1453 h 3722"/>
                  <a:gd name="T60" fmla="*/ 2189 w 2640"/>
                  <a:gd name="T61" fmla="*/ 1397 h 3722"/>
                  <a:gd name="T62" fmla="*/ 2038 w 2640"/>
                  <a:gd name="T63" fmla="*/ 1220 h 3722"/>
                  <a:gd name="T64" fmla="*/ 1999 w 2640"/>
                  <a:gd name="T65" fmla="*/ 1149 h 3722"/>
                  <a:gd name="T66" fmla="*/ 1988 w 2640"/>
                  <a:gd name="T67" fmla="*/ 831 h 3722"/>
                  <a:gd name="T68" fmla="*/ 2253 w 2640"/>
                  <a:gd name="T69" fmla="*/ 667 h 3722"/>
                  <a:gd name="T70" fmla="*/ 1841 w 2640"/>
                  <a:gd name="T71" fmla="*/ 416 h 3722"/>
                  <a:gd name="T72" fmla="*/ 1620 w 2640"/>
                  <a:gd name="T73" fmla="*/ 639 h 3722"/>
                  <a:gd name="T74" fmla="*/ 1516 w 2640"/>
                  <a:gd name="T75" fmla="*/ 626 h 3722"/>
                  <a:gd name="T76" fmla="*/ 919 w 2640"/>
                  <a:gd name="T77" fmla="*/ 123 h 3722"/>
                  <a:gd name="T78" fmla="*/ 796 w 2640"/>
                  <a:gd name="T79" fmla="*/ 0 h 3722"/>
                  <a:gd name="T80" fmla="*/ 617 w 2640"/>
                  <a:gd name="T81" fmla="*/ 188 h 3722"/>
                  <a:gd name="T82" fmla="*/ 560 w 2640"/>
                  <a:gd name="T83" fmla="*/ 264 h 3722"/>
                  <a:gd name="T84" fmla="*/ 468 w 2640"/>
                  <a:gd name="T85" fmla="*/ 416 h 37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40" h="3722">
                    <a:moveTo>
                      <a:pt x="468" y="416"/>
                    </a:moveTo>
                    <a:cubicBezTo>
                      <a:pt x="428" y="484"/>
                      <a:pt x="404" y="477"/>
                      <a:pt x="371" y="556"/>
                    </a:cubicBezTo>
                    <a:cubicBezTo>
                      <a:pt x="297" y="726"/>
                      <a:pt x="295" y="682"/>
                      <a:pt x="214" y="898"/>
                    </a:cubicBezTo>
                    <a:cubicBezTo>
                      <a:pt x="168" y="1021"/>
                      <a:pt x="140" y="1144"/>
                      <a:pt x="99" y="1268"/>
                    </a:cubicBezTo>
                    <a:cubicBezTo>
                      <a:pt x="70" y="1354"/>
                      <a:pt x="0" y="1577"/>
                      <a:pt x="54" y="1679"/>
                    </a:cubicBezTo>
                    <a:cubicBezTo>
                      <a:pt x="186" y="1715"/>
                      <a:pt x="268" y="1572"/>
                      <a:pt x="452" y="1651"/>
                    </a:cubicBezTo>
                    <a:cubicBezTo>
                      <a:pt x="567" y="1701"/>
                      <a:pt x="640" y="1795"/>
                      <a:pt x="636" y="1966"/>
                    </a:cubicBezTo>
                    <a:cubicBezTo>
                      <a:pt x="633" y="2106"/>
                      <a:pt x="563" y="2243"/>
                      <a:pt x="433" y="2261"/>
                    </a:cubicBezTo>
                    <a:cubicBezTo>
                      <a:pt x="342" y="2274"/>
                      <a:pt x="302" y="2242"/>
                      <a:pt x="238" y="2211"/>
                    </a:cubicBezTo>
                    <a:cubicBezTo>
                      <a:pt x="216" y="2201"/>
                      <a:pt x="168" y="2172"/>
                      <a:pt x="158" y="2170"/>
                    </a:cubicBezTo>
                    <a:cubicBezTo>
                      <a:pt x="107" y="2159"/>
                      <a:pt x="125" y="2177"/>
                      <a:pt x="93" y="2196"/>
                    </a:cubicBezTo>
                    <a:cubicBezTo>
                      <a:pt x="87" y="2323"/>
                      <a:pt x="104" y="2319"/>
                      <a:pt x="123" y="2423"/>
                    </a:cubicBezTo>
                    <a:cubicBezTo>
                      <a:pt x="134" y="2487"/>
                      <a:pt x="157" y="2574"/>
                      <a:pt x="177" y="2636"/>
                    </a:cubicBezTo>
                    <a:cubicBezTo>
                      <a:pt x="238" y="2820"/>
                      <a:pt x="228" y="2726"/>
                      <a:pt x="262" y="2811"/>
                    </a:cubicBezTo>
                    <a:cubicBezTo>
                      <a:pt x="315" y="2941"/>
                      <a:pt x="413" y="3152"/>
                      <a:pt x="503" y="3251"/>
                    </a:cubicBezTo>
                    <a:cubicBezTo>
                      <a:pt x="546" y="3299"/>
                      <a:pt x="658" y="3470"/>
                      <a:pt x="670" y="3484"/>
                    </a:cubicBezTo>
                    <a:cubicBezTo>
                      <a:pt x="815" y="3656"/>
                      <a:pt x="754" y="3722"/>
                      <a:pt x="1014" y="3480"/>
                    </a:cubicBezTo>
                    <a:cubicBezTo>
                      <a:pt x="1085" y="3414"/>
                      <a:pt x="1144" y="3369"/>
                      <a:pt x="1216" y="3294"/>
                    </a:cubicBezTo>
                    <a:cubicBezTo>
                      <a:pt x="1280" y="3228"/>
                      <a:pt x="1441" y="3063"/>
                      <a:pt x="1472" y="2982"/>
                    </a:cubicBezTo>
                    <a:cubicBezTo>
                      <a:pt x="1485" y="2950"/>
                      <a:pt x="1507" y="2896"/>
                      <a:pt x="1506" y="2862"/>
                    </a:cubicBezTo>
                    <a:cubicBezTo>
                      <a:pt x="1506" y="2859"/>
                      <a:pt x="1506" y="2857"/>
                      <a:pt x="1506" y="2855"/>
                    </a:cubicBezTo>
                    <a:cubicBezTo>
                      <a:pt x="1505" y="2851"/>
                      <a:pt x="1504" y="2846"/>
                      <a:pt x="1502" y="2839"/>
                    </a:cubicBezTo>
                    <a:cubicBezTo>
                      <a:pt x="1493" y="2787"/>
                      <a:pt x="1455" y="2789"/>
                      <a:pt x="1422" y="2778"/>
                    </a:cubicBezTo>
                    <a:cubicBezTo>
                      <a:pt x="1398" y="2770"/>
                      <a:pt x="1369" y="2758"/>
                      <a:pt x="1349" y="2744"/>
                    </a:cubicBezTo>
                    <a:cubicBezTo>
                      <a:pt x="1082" y="2563"/>
                      <a:pt x="1447" y="2131"/>
                      <a:pt x="1707" y="2207"/>
                    </a:cubicBezTo>
                    <a:cubicBezTo>
                      <a:pt x="1959" y="2281"/>
                      <a:pt x="1767" y="2672"/>
                      <a:pt x="2131" y="2368"/>
                    </a:cubicBezTo>
                    <a:cubicBezTo>
                      <a:pt x="2232" y="2284"/>
                      <a:pt x="2403" y="2128"/>
                      <a:pt x="2484" y="2019"/>
                    </a:cubicBezTo>
                    <a:cubicBezTo>
                      <a:pt x="2528" y="1959"/>
                      <a:pt x="2640" y="1858"/>
                      <a:pt x="2636" y="1820"/>
                    </a:cubicBezTo>
                    <a:cubicBezTo>
                      <a:pt x="2632" y="1787"/>
                      <a:pt x="2385" y="1599"/>
                      <a:pt x="2299" y="1504"/>
                    </a:cubicBezTo>
                    <a:cubicBezTo>
                      <a:pt x="2267" y="1467"/>
                      <a:pt x="2276" y="1483"/>
                      <a:pt x="2241" y="1453"/>
                    </a:cubicBezTo>
                    <a:cubicBezTo>
                      <a:pt x="2218" y="1433"/>
                      <a:pt x="2212" y="1420"/>
                      <a:pt x="2189" y="1397"/>
                    </a:cubicBezTo>
                    <a:cubicBezTo>
                      <a:pt x="2102" y="1311"/>
                      <a:pt x="2101" y="1291"/>
                      <a:pt x="2038" y="1220"/>
                    </a:cubicBezTo>
                    <a:cubicBezTo>
                      <a:pt x="2002" y="1178"/>
                      <a:pt x="2025" y="1205"/>
                      <a:pt x="1999" y="1149"/>
                    </a:cubicBezTo>
                    <a:cubicBezTo>
                      <a:pt x="1953" y="1049"/>
                      <a:pt x="1862" y="926"/>
                      <a:pt x="1988" y="831"/>
                    </a:cubicBezTo>
                    <a:cubicBezTo>
                      <a:pt x="2046" y="788"/>
                      <a:pt x="2237" y="790"/>
                      <a:pt x="2253" y="667"/>
                    </a:cubicBezTo>
                    <a:cubicBezTo>
                      <a:pt x="2269" y="541"/>
                      <a:pt x="2033" y="146"/>
                      <a:pt x="1841" y="416"/>
                    </a:cubicBezTo>
                    <a:cubicBezTo>
                      <a:pt x="1778" y="505"/>
                      <a:pt x="1759" y="639"/>
                      <a:pt x="1620" y="639"/>
                    </a:cubicBezTo>
                    <a:cubicBezTo>
                      <a:pt x="1578" y="639"/>
                      <a:pt x="1546" y="638"/>
                      <a:pt x="1516" y="626"/>
                    </a:cubicBezTo>
                    <a:cubicBezTo>
                      <a:pt x="1326" y="549"/>
                      <a:pt x="1052" y="277"/>
                      <a:pt x="919" y="123"/>
                    </a:cubicBezTo>
                    <a:cubicBezTo>
                      <a:pt x="885" y="84"/>
                      <a:pt x="849" y="1"/>
                      <a:pt x="796" y="0"/>
                    </a:cubicBezTo>
                    <a:cubicBezTo>
                      <a:pt x="756" y="0"/>
                      <a:pt x="666" y="127"/>
                      <a:pt x="617" y="188"/>
                    </a:cubicBezTo>
                    <a:cubicBezTo>
                      <a:pt x="597" y="214"/>
                      <a:pt x="577" y="238"/>
                      <a:pt x="560" y="264"/>
                    </a:cubicBezTo>
                    <a:cubicBezTo>
                      <a:pt x="524" y="316"/>
                      <a:pt x="501" y="361"/>
                      <a:pt x="468" y="416"/>
                    </a:cubicBezTo>
                    <a:close/>
                  </a:path>
                </a:pathLst>
              </a:custGeom>
              <a:solidFill>
                <a:srgbClr val="FCC70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HN" sz="1350"/>
              </a:p>
            </p:txBody>
          </p:sp>
          <p:sp>
            <p:nvSpPr>
              <p:cNvPr id="81" name="Freeform 9"/>
              <p:cNvSpPr>
                <a:spLocks/>
              </p:cNvSpPr>
              <p:nvPr/>
            </p:nvSpPr>
            <p:spPr bwMode="auto">
              <a:xfrm rot="2700000">
                <a:off x="3116056" y="3966464"/>
                <a:ext cx="806105" cy="1128545"/>
              </a:xfrm>
              <a:custGeom>
                <a:avLst/>
                <a:gdLst>
                  <a:gd name="T0" fmla="*/ 173 w 2594"/>
                  <a:gd name="T1" fmla="*/ 1998 h 3636"/>
                  <a:gd name="T2" fmla="*/ 350 w 2594"/>
                  <a:gd name="T3" fmla="*/ 2161 h 3636"/>
                  <a:gd name="T4" fmla="*/ 474 w 2594"/>
                  <a:gd name="T5" fmla="*/ 2740 h 3636"/>
                  <a:gd name="T6" fmla="*/ 265 w 2594"/>
                  <a:gd name="T7" fmla="*/ 2864 h 3636"/>
                  <a:gd name="T8" fmla="*/ 375 w 2594"/>
                  <a:gd name="T9" fmla="*/ 3093 h 3636"/>
                  <a:gd name="T10" fmla="*/ 646 w 2594"/>
                  <a:gd name="T11" fmla="*/ 3185 h 3636"/>
                  <a:gd name="T12" fmla="*/ 705 w 2594"/>
                  <a:gd name="T13" fmla="*/ 3136 h 3636"/>
                  <a:gd name="T14" fmla="*/ 1330 w 2594"/>
                  <a:gd name="T15" fmla="*/ 3130 h 3636"/>
                  <a:gd name="T16" fmla="*/ 1596 w 2594"/>
                  <a:gd name="T17" fmla="*/ 3386 h 3636"/>
                  <a:gd name="T18" fmla="*/ 1871 w 2594"/>
                  <a:gd name="T19" fmla="*/ 3636 h 3636"/>
                  <a:gd name="T20" fmla="*/ 2069 w 2594"/>
                  <a:gd name="T21" fmla="*/ 3384 h 3636"/>
                  <a:gd name="T22" fmla="*/ 2140 w 2594"/>
                  <a:gd name="T23" fmla="*/ 3263 h 3636"/>
                  <a:gd name="T24" fmla="*/ 2224 w 2594"/>
                  <a:gd name="T25" fmla="*/ 3128 h 3636"/>
                  <a:gd name="T26" fmla="*/ 2483 w 2594"/>
                  <a:gd name="T27" fmla="*/ 2351 h 3636"/>
                  <a:gd name="T28" fmla="*/ 2170 w 2594"/>
                  <a:gd name="T29" fmla="*/ 2246 h 3636"/>
                  <a:gd name="T30" fmla="*/ 2173 w 2594"/>
                  <a:gd name="T31" fmla="*/ 1525 h 3636"/>
                  <a:gd name="T32" fmla="*/ 2521 w 2594"/>
                  <a:gd name="T33" fmla="*/ 1609 h 3636"/>
                  <a:gd name="T34" fmla="*/ 2498 w 2594"/>
                  <a:gd name="T35" fmla="*/ 1284 h 3636"/>
                  <a:gd name="T36" fmla="*/ 2457 w 2594"/>
                  <a:gd name="T37" fmla="*/ 1109 h 3636"/>
                  <a:gd name="T38" fmla="*/ 2394 w 2594"/>
                  <a:gd name="T39" fmla="*/ 891 h 3636"/>
                  <a:gd name="T40" fmla="*/ 2355 w 2594"/>
                  <a:gd name="T41" fmla="*/ 786 h 3636"/>
                  <a:gd name="T42" fmla="*/ 2259 w 2594"/>
                  <a:gd name="T43" fmla="*/ 606 h 3636"/>
                  <a:gd name="T44" fmla="*/ 2207 w 2594"/>
                  <a:gd name="T45" fmla="*/ 512 h 3636"/>
                  <a:gd name="T46" fmla="*/ 1985 w 2594"/>
                  <a:gd name="T47" fmla="*/ 175 h 3636"/>
                  <a:gd name="T48" fmla="*/ 1876 w 2594"/>
                  <a:gd name="T49" fmla="*/ 67 h 3636"/>
                  <a:gd name="T50" fmla="*/ 1639 w 2594"/>
                  <a:gd name="T51" fmla="*/ 170 h 3636"/>
                  <a:gd name="T52" fmla="*/ 1266 w 2594"/>
                  <a:gd name="T53" fmla="*/ 612 h 3636"/>
                  <a:gd name="T54" fmla="*/ 1242 w 2594"/>
                  <a:gd name="T55" fmla="*/ 675 h 3636"/>
                  <a:gd name="T56" fmla="*/ 1246 w 2594"/>
                  <a:gd name="T57" fmla="*/ 741 h 3636"/>
                  <a:gd name="T58" fmla="*/ 1576 w 2594"/>
                  <a:gd name="T59" fmla="*/ 969 h 3636"/>
                  <a:gd name="T60" fmla="*/ 1390 w 2594"/>
                  <a:gd name="T61" fmla="*/ 1423 h 3636"/>
                  <a:gd name="T62" fmla="*/ 1373 w 2594"/>
                  <a:gd name="T63" fmla="*/ 1442 h 3636"/>
                  <a:gd name="T64" fmla="*/ 1052 w 2594"/>
                  <a:gd name="T65" fmla="*/ 1519 h 3636"/>
                  <a:gd name="T66" fmla="*/ 821 w 2594"/>
                  <a:gd name="T67" fmla="*/ 1199 h 3636"/>
                  <a:gd name="T68" fmla="*/ 349 w 2594"/>
                  <a:gd name="T69" fmla="*/ 1435 h 3636"/>
                  <a:gd name="T70" fmla="*/ 173 w 2594"/>
                  <a:gd name="T71" fmla="*/ 1623 h 3636"/>
                  <a:gd name="T72" fmla="*/ 6 w 2594"/>
                  <a:gd name="T73" fmla="*/ 1823 h 3636"/>
                  <a:gd name="T74" fmla="*/ 173 w 2594"/>
                  <a:gd name="T75" fmla="*/ 1998 h 3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594" h="3636">
                    <a:moveTo>
                      <a:pt x="173" y="1998"/>
                    </a:moveTo>
                    <a:cubicBezTo>
                      <a:pt x="239" y="2056"/>
                      <a:pt x="288" y="2104"/>
                      <a:pt x="350" y="2161"/>
                    </a:cubicBezTo>
                    <a:cubicBezTo>
                      <a:pt x="475" y="2276"/>
                      <a:pt x="874" y="2693"/>
                      <a:pt x="474" y="2740"/>
                    </a:cubicBezTo>
                    <a:cubicBezTo>
                      <a:pt x="368" y="2752"/>
                      <a:pt x="272" y="2769"/>
                      <a:pt x="265" y="2864"/>
                    </a:cubicBezTo>
                    <a:cubicBezTo>
                      <a:pt x="256" y="2977"/>
                      <a:pt x="327" y="3039"/>
                      <a:pt x="375" y="3093"/>
                    </a:cubicBezTo>
                    <a:cubicBezTo>
                      <a:pt x="431" y="3155"/>
                      <a:pt x="561" y="3189"/>
                      <a:pt x="646" y="3185"/>
                    </a:cubicBezTo>
                    <a:cubicBezTo>
                      <a:pt x="661" y="3164"/>
                      <a:pt x="672" y="3141"/>
                      <a:pt x="705" y="3136"/>
                    </a:cubicBezTo>
                    <a:cubicBezTo>
                      <a:pt x="780" y="2776"/>
                      <a:pt x="1178" y="2989"/>
                      <a:pt x="1330" y="3130"/>
                    </a:cubicBezTo>
                    <a:lnTo>
                      <a:pt x="1596" y="3386"/>
                    </a:lnTo>
                    <a:cubicBezTo>
                      <a:pt x="1772" y="3564"/>
                      <a:pt x="1753" y="3635"/>
                      <a:pt x="1871" y="3636"/>
                    </a:cubicBezTo>
                    <a:cubicBezTo>
                      <a:pt x="1897" y="3580"/>
                      <a:pt x="1995" y="3399"/>
                      <a:pt x="2069" y="3384"/>
                    </a:cubicBezTo>
                    <a:cubicBezTo>
                      <a:pt x="2092" y="3339"/>
                      <a:pt x="2114" y="3306"/>
                      <a:pt x="2140" y="3263"/>
                    </a:cubicBezTo>
                    <a:lnTo>
                      <a:pt x="2224" y="3128"/>
                    </a:lnTo>
                    <a:cubicBezTo>
                      <a:pt x="2313" y="2984"/>
                      <a:pt x="2594" y="2521"/>
                      <a:pt x="2483" y="2351"/>
                    </a:cubicBezTo>
                    <a:cubicBezTo>
                      <a:pt x="2423" y="2259"/>
                      <a:pt x="2331" y="2321"/>
                      <a:pt x="2170" y="2246"/>
                    </a:cubicBezTo>
                    <a:cubicBezTo>
                      <a:pt x="1856" y="2102"/>
                      <a:pt x="1958" y="1609"/>
                      <a:pt x="2173" y="1525"/>
                    </a:cubicBezTo>
                    <a:cubicBezTo>
                      <a:pt x="2321" y="1468"/>
                      <a:pt x="2324" y="1631"/>
                      <a:pt x="2521" y="1609"/>
                    </a:cubicBezTo>
                    <a:cubicBezTo>
                      <a:pt x="2526" y="1523"/>
                      <a:pt x="2525" y="1357"/>
                      <a:pt x="2498" y="1284"/>
                    </a:cubicBezTo>
                    <a:cubicBezTo>
                      <a:pt x="2451" y="1156"/>
                      <a:pt x="2483" y="1231"/>
                      <a:pt x="2457" y="1109"/>
                    </a:cubicBezTo>
                    <a:cubicBezTo>
                      <a:pt x="2446" y="1057"/>
                      <a:pt x="2416" y="941"/>
                      <a:pt x="2394" y="891"/>
                    </a:cubicBezTo>
                    <a:cubicBezTo>
                      <a:pt x="2379" y="855"/>
                      <a:pt x="2371" y="819"/>
                      <a:pt x="2355" y="786"/>
                    </a:cubicBezTo>
                    <a:cubicBezTo>
                      <a:pt x="2313" y="702"/>
                      <a:pt x="2298" y="716"/>
                      <a:pt x="2259" y="606"/>
                    </a:cubicBezTo>
                    <a:cubicBezTo>
                      <a:pt x="2239" y="551"/>
                      <a:pt x="2229" y="557"/>
                      <a:pt x="2207" y="512"/>
                    </a:cubicBezTo>
                    <a:cubicBezTo>
                      <a:pt x="2145" y="386"/>
                      <a:pt x="2076" y="280"/>
                      <a:pt x="1985" y="175"/>
                    </a:cubicBezTo>
                    <a:lnTo>
                      <a:pt x="1876" y="67"/>
                    </a:lnTo>
                    <a:cubicBezTo>
                      <a:pt x="1808" y="0"/>
                      <a:pt x="1766" y="52"/>
                      <a:pt x="1639" y="170"/>
                    </a:cubicBezTo>
                    <a:cubicBezTo>
                      <a:pt x="1529" y="273"/>
                      <a:pt x="1319" y="478"/>
                      <a:pt x="1266" y="612"/>
                    </a:cubicBezTo>
                    <a:lnTo>
                      <a:pt x="1242" y="675"/>
                    </a:lnTo>
                    <a:cubicBezTo>
                      <a:pt x="1229" y="728"/>
                      <a:pt x="1243" y="730"/>
                      <a:pt x="1246" y="741"/>
                    </a:cubicBezTo>
                    <a:cubicBezTo>
                      <a:pt x="1266" y="805"/>
                      <a:pt x="1508" y="772"/>
                      <a:pt x="1576" y="969"/>
                    </a:cubicBezTo>
                    <a:cubicBezTo>
                      <a:pt x="1641" y="1158"/>
                      <a:pt x="1488" y="1322"/>
                      <a:pt x="1390" y="1423"/>
                    </a:cubicBezTo>
                    <a:lnTo>
                      <a:pt x="1373" y="1442"/>
                    </a:lnTo>
                    <a:cubicBezTo>
                      <a:pt x="1337" y="1475"/>
                      <a:pt x="1171" y="1559"/>
                      <a:pt x="1052" y="1519"/>
                    </a:cubicBezTo>
                    <a:cubicBezTo>
                      <a:pt x="870" y="1459"/>
                      <a:pt x="907" y="1232"/>
                      <a:pt x="821" y="1199"/>
                    </a:cubicBezTo>
                    <a:cubicBezTo>
                      <a:pt x="623" y="1163"/>
                      <a:pt x="436" y="1350"/>
                      <a:pt x="349" y="1435"/>
                    </a:cubicBezTo>
                    <a:cubicBezTo>
                      <a:pt x="285" y="1497"/>
                      <a:pt x="234" y="1558"/>
                      <a:pt x="173" y="1623"/>
                    </a:cubicBezTo>
                    <a:cubicBezTo>
                      <a:pt x="157" y="1639"/>
                      <a:pt x="8" y="1804"/>
                      <a:pt x="6" y="1823"/>
                    </a:cubicBezTo>
                    <a:cubicBezTo>
                      <a:pt x="0" y="1867"/>
                      <a:pt x="115" y="1948"/>
                      <a:pt x="173" y="1998"/>
                    </a:cubicBezTo>
                    <a:close/>
                  </a:path>
                </a:pathLst>
              </a:custGeom>
              <a:solidFill>
                <a:srgbClr val="FF010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HN" sz="1350"/>
              </a:p>
            </p:txBody>
          </p:sp>
          <p:sp>
            <p:nvSpPr>
              <p:cNvPr id="82" name="Freeform 10"/>
              <p:cNvSpPr>
                <a:spLocks/>
              </p:cNvSpPr>
              <p:nvPr/>
            </p:nvSpPr>
            <p:spPr bwMode="auto">
              <a:xfrm rot="2700000">
                <a:off x="2929502" y="3509291"/>
                <a:ext cx="1148472" cy="826031"/>
              </a:xfrm>
              <a:custGeom>
                <a:avLst/>
                <a:gdLst>
                  <a:gd name="T0" fmla="*/ 2017 w 3698"/>
                  <a:gd name="T1" fmla="*/ 2452 h 2661"/>
                  <a:gd name="T2" fmla="*/ 2158 w 3698"/>
                  <a:gd name="T3" fmla="*/ 2301 h 2661"/>
                  <a:gd name="T4" fmla="*/ 2306 w 3698"/>
                  <a:gd name="T5" fmla="*/ 2160 h 2661"/>
                  <a:gd name="T6" fmla="*/ 2385 w 3698"/>
                  <a:gd name="T7" fmla="*/ 2093 h 2661"/>
                  <a:gd name="T8" fmla="*/ 2425 w 3698"/>
                  <a:gd name="T9" fmla="*/ 2062 h 2661"/>
                  <a:gd name="T10" fmla="*/ 2686 w 3698"/>
                  <a:gd name="T11" fmla="*/ 1943 h 2661"/>
                  <a:gd name="T12" fmla="*/ 2998 w 3698"/>
                  <a:gd name="T13" fmla="*/ 2216 h 2661"/>
                  <a:gd name="T14" fmla="*/ 3377 w 3698"/>
                  <a:gd name="T15" fmla="*/ 2090 h 2661"/>
                  <a:gd name="T16" fmla="*/ 3399 w 3698"/>
                  <a:gd name="T17" fmla="*/ 2040 h 2661"/>
                  <a:gd name="T18" fmla="*/ 3427 w 3698"/>
                  <a:gd name="T19" fmla="*/ 1996 h 2661"/>
                  <a:gd name="T20" fmla="*/ 3246 w 3698"/>
                  <a:gd name="T21" fmla="*/ 1757 h 2661"/>
                  <a:gd name="T22" fmla="*/ 3092 w 3698"/>
                  <a:gd name="T23" fmla="*/ 1479 h 2661"/>
                  <a:gd name="T24" fmla="*/ 3109 w 3698"/>
                  <a:gd name="T25" fmla="*/ 1447 h 2661"/>
                  <a:gd name="T26" fmla="*/ 3256 w 3698"/>
                  <a:gd name="T27" fmla="*/ 1232 h 2661"/>
                  <a:gd name="T28" fmla="*/ 3625 w 3698"/>
                  <a:gd name="T29" fmla="*/ 863 h 2661"/>
                  <a:gd name="T30" fmla="*/ 3693 w 3698"/>
                  <a:gd name="T31" fmla="*/ 782 h 2661"/>
                  <a:gd name="T32" fmla="*/ 3465 w 3698"/>
                  <a:gd name="T33" fmla="*/ 572 h 2661"/>
                  <a:gd name="T34" fmla="*/ 3385 w 3698"/>
                  <a:gd name="T35" fmla="*/ 508 h 2661"/>
                  <a:gd name="T36" fmla="*/ 3013 w 3698"/>
                  <a:gd name="T37" fmla="*/ 288 h 2661"/>
                  <a:gd name="T38" fmla="*/ 2815 w 3698"/>
                  <a:gd name="T39" fmla="*/ 200 h 2661"/>
                  <a:gd name="T40" fmla="*/ 2589 w 3698"/>
                  <a:gd name="T41" fmla="*/ 132 h 2661"/>
                  <a:gd name="T42" fmla="*/ 2133 w 3698"/>
                  <a:gd name="T43" fmla="*/ 120 h 2661"/>
                  <a:gd name="T44" fmla="*/ 2207 w 3698"/>
                  <a:gd name="T45" fmla="*/ 332 h 2661"/>
                  <a:gd name="T46" fmla="*/ 1514 w 3698"/>
                  <a:gd name="T47" fmla="*/ 538 h 2661"/>
                  <a:gd name="T48" fmla="*/ 1536 w 3698"/>
                  <a:gd name="T49" fmla="*/ 202 h 2661"/>
                  <a:gd name="T50" fmla="*/ 1572 w 3698"/>
                  <a:gd name="T51" fmla="*/ 104 h 2661"/>
                  <a:gd name="T52" fmla="*/ 1032 w 3698"/>
                  <a:gd name="T53" fmla="*/ 184 h 2661"/>
                  <a:gd name="T54" fmla="*/ 720 w 3698"/>
                  <a:gd name="T55" fmla="*/ 308 h 2661"/>
                  <a:gd name="T56" fmla="*/ 462 w 3698"/>
                  <a:gd name="T57" fmla="*/ 460 h 2661"/>
                  <a:gd name="T58" fmla="*/ 369 w 3698"/>
                  <a:gd name="T59" fmla="*/ 514 h 2661"/>
                  <a:gd name="T60" fmla="*/ 135 w 3698"/>
                  <a:gd name="T61" fmla="*/ 704 h 2661"/>
                  <a:gd name="T62" fmla="*/ 182 w 3698"/>
                  <a:gd name="T63" fmla="*/ 962 h 2661"/>
                  <a:gd name="T64" fmla="*/ 244 w 3698"/>
                  <a:gd name="T65" fmla="*/ 1044 h 2661"/>
                  <a:gd name="T66" fmla="*/ 658 w 3698"/>
                  <a:gd name="T67" fmla="*/ 1383 h 2661"/>
                  <a:gd name="T68" fmla="*/ 984 w 3698"/>
                  <a:gd name="T69" fmla="*/ 1176 h 2661"/>
                  <a:gd name="T70" fmla="*/ 1337 w 3698"/>
                  <a:gd name="T71" fmla="*/ 1765 h 2661"/>
                  <a:gd name="T72" fmla="*/ 1261 w 3698"/>
                  <a:gd name="T73" fmla="*/ 2014 h 2661"/>
                  <a:gd name="T74" fmla="*/ 1773 w 3698"/>
                  <a:gd name="T75" fmla="*/ 2544 h 2661"/>
                  <a:gd name="T76" fmla="*/ 2017 w 3698"/>
                  <a:gd name="T77" fmla="*/ 2452 h 26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698" h="2661">
                    <a:moveTo>
                      <a:pt x="2017" y="2452"/>
                    </a:moveTo>
                    <a:cubicBezTo>
                      <a:pt x="2064" y="2401"/>
                      <a:pt x="2108" y="2359"/>
                      <a:pt x="2158" y="2301"/>
                    </a:cubicBezTo>
                    <a:cubicBezTo>
                      <a:pt x="2197" y="2255"/>
                      <a:pt x="2261" y="2202"/>
                      <a:pt x="2306" y="2160"/>
                    </a:cubicBezTo>
                    <a:cubicBezTo>
                      <a:pt x="2330" y="2137"/>
                      <a:pt x="2354" y="2120"/>
                      <a:pt x="2385" y="2093"/>
                    </a:cubicBezTo>
                    <a:cubicBezTo>
                      <a:pt x="2405" y="2077"/>
                      <a:pt x="2406" y="2075"/>
                      <a:pt x="2425" y="2062"/>
                    </a:cubicBezTo>
                    <a:cubicBezTo>
                      <a:pt x="2497" y="2015"/>
                      <a:pt x="2583" y="1955"/>
                      <a:pt x="2686" y="1943"/>
                    </a:cubicBezTo>
                    <a:cubicBezTo>
                      <a:pt x="2961" y="1910"/>
                      <a:pt x="2947" y="2144"/>
                      <a:pt x="2998" y="2216"/>
                    </a:cubicBezTo>
                    <a:cubicBezTo>
                      <a:pt x="3095" y="2354"/>
                      <a:pt x="3309" y="2208"/>
                      <a:pt x="3377" y="2090"/>
                    </a:cubicBezTo>
                    <a:cubicBezTo>
                      <a:pt x="3390" y="2067"/>
                      <a:pt x="3389" y="2059"/>
                      <a:pt x="3399" y="2040"/>
                    </a:cubicBezTo>
                    <a:cubicBezTo>
                      <a:pt x="3419" y="2003"/>
                      <a:pt x="3405" y="2046"/>
                      <a:pt x="3427" y="1996"/>
                    </a:cubicBezTo>
                    <a:cubicBezTo>
                      <a:pt x="3481" y="1875"/>
                      <a:pt x="3392" y="1784"/>
                      <a:pt x="3246" y="1757"/>
                    </a:cubicBezTo>
                    <a:cubicBezTo>
                      <a:pt x="3088" y="1729"/>
                      <a:pt x="3040" y="1590"/>
                      <a:pt x="3092" y="1479"/>
                    </a:cubicBezTo>
                    <a:lnTo>
                      <a:pt x="3109" y="1447"/>
                    </a:lnTo>
                    <a:cubicBezTo>
                      <a:pt x="3150" y="1368"/>
                      <a:pt x="3201" y="1293"/>
                      <a:pt x="3256" y="1232"/>
                    </a:cubicBezTo>
                    <a:cubicBezTo>
                      <a:pt x="3403" y="1072"/>
                      <a:pt x="3460" y="1006"/>
                      <a:pt x="3625" y="863"/>
                    </a:cubicBezTo>
                    <a:cubicBezTo>
                      <a:pt x="3649" y="842"/>
                      <a:pt x="3690" y="819"/>
                      <a:pt x="3693" y="782"/>
                    </a:cubicBezTo>
                    <a:cubicBezTo>
                      <a:pt x="3698" y="726"/>
                      <a:pt x="3512" y="608"/>
                      <a:pt x="3465" y="572"/>
                    </a:cubicBezTo>
                    <a:cubicBezTo>
                      <a:pt x="3438" y="551"/>
                      <a:pt x="3420" y="534"/>
                      <a:pt x="3385" y="508"/>
                    </a:cubicBezTo>
                    <a:cubicBezTo>
                      <a:pt x="3291" y="437"/>
                      <a:pt x="3123" y="343"/>
                      <a:pt x="3013" y="288"/>
                    </a:cubicBezTo>
                    <a:cubicBezTo>
                      <a:pt x="2975" y="269"/>
                      <a:pt x="2851" y="209"/>
                      <a:pt x="2815" y="200"/>
                    </a:cubicBezTo>
                    <a:cubicBezTo>
                      <a:pt x="2727" y="179"/>
                      <a:pt x="2672" y="153"/>
                      <a:pt x="2589" y="132"/>
                    </a:cubicBezTo>
                    <a:cubicBezTo>
                      <a:pt x="2486" y="106"/>
                      <a:pt x="2160" y="0"/>
                      <a:pt x="2133" y="120"/>
                    </a:cubicBezTo>
                    <a:cubicBezTo>
                      <a:pt x="2121" y="170"/>
                      <a:pt x="2190" y="290"/>
                      <a:pt x="2207" y="332"/>
                    </a:cubicBezTo>
                    <a:cubicBezTo>
                      <a:pt x="2347" y="694"/>
                      <a:pt x="1726" y="797"/>
                      <a:pt x="1514" y="538"/>
                    </a:cubicBezTo>
                    <a:cubicBezTo>
                      <a:pt x="1444" y="454"/>
                      <a:pt x="1451" y="312"/>
                      <a:pt x="1536" y="202"/>
                    </a:cubicBezTo>
                    <a:cubicBezTo>
                      <a:pt x="1563" y="168"/>
                      <a:pt x="1575" y="155"/>
                      <a:pt x="1572" y="104"/>
                    </a:cubicBezTo>
                    <a:cubicBezTo>
                      <a:pt x="1484" y="39"/>
                      <a:pt x="1097" y="138"/>
                      <a:pt x="1032" y="184"/>
                    </a:cubicBezTo>
                    <a:cubicBezTo>
                      <a:pt x="988" y="214"/>
                      <a:pt x="842" y="254"/>
                      <a:pt x="720" y="308"/>
                    </a:cubicBezTo>
                    <a:lnTo>
                      <a:pt x="462" y="460"/>
                    </a:lnTo>
                    <a:cubicBezTo>
                      <a:pt x="422" y="489"/>
                      <a:pt x="408" y="489"/>
                      <a:pt x="369" y="514"/>
                    </a:cubicBezTo>
                    <a:cubicBezTo>
                      <a:pt x="338" y="534"/>
                      <a:pt x="162" y="675"/>
                      <a:pt x="135" y="704"/>
                    </a:cubicBezTo>
                    <a:cubicBezTo>
                      <a:pt x="50" y="798"/>
                      <a:pt x="0" y="772"/>
                      <a:pt x="182" y="962"/>
                    </a:cubicBezTo>
                    <a:cubicBezTo>
                      <a:pt x="213" y="994"/>
                      <a:pt x="218" y="1014"/>
                      <a:pt x="244" y="1044"/>
                    </a:cubicBezTo>
                    <a:cubicBezTo>
                      <a:pt x="317" y="1129"/>
                      <a:pt x="554" y="1344"/>
                      <a:pt x="658" y="1383"/>
                    </a:cubicBezTo>
                    <a:cubicBezTo>
                      <a:pt x="911" y="1477"/>
                      <a:pt x="826" y="1294"/>
                      <a:pt x="984" y="1176"/>
                    </a:cubicBezTo>
                    <a:cubicBezTo>
                      <a:pt x="1304" y="936"/>
                      <a:pt x="1755" y="1621"/>
                      <a:pt x="1337" y="1765"/>
                    </a:cubicBezTo>
                    <a:cubicBezTo>
                      <a:pt x="1310" y="1774"/>
                      <a:pt x="1076" y="1783"/>
                      <a:pt x="1261" y="2014"/>
                    </a:cubicBezTo>
                    <a:cubicBezTo>
                      <a:pt x="1419" y="2212"/>
                      <a:pt x="1584" y="2382"/>
                      <a:pt x="1773" y="2544"/>
                    </a:cubicBezTo>
                    <a:cubicBezTo>
                      <a:pt x="1910" y="2661"/>
                      <a:pt x="1885" y="2596"/>
                      <a:pt x="2017" y="2452"/>
                    </a:cubicBezTo>
                    <a:close/>
                  </a:path>
                </a:pathLst>
              </a:custGeom>
              <a:solidFill>
                <a:srgbClr val="0A146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HN" sz="1350"/>
              </a:p>
            </p:txBody>
          </p:sp>
        </p:grpSp>
      </p:grpSp>
      <p:grpSp>
        <p:nvGrpSpPr>
          <p:cNvPr id="39" name="Grupo 38"/>
          <p:cNvGrpSpPr/>
          <p:nvPr/>
        </p:nvGrpSpPr>
        <p:grpSpPr>
          <a:xfrm>
            <a:off x="434440" y="2075869"/>
            <a:ext cx="6454588" cy="4819523"/>
            <a:chOff x="-22924" y="1264071"/>
            <a:chExt cx="7573935" cy="5655319"/>
          </a:xfrm>
        </p:grpSpPr>
        <p:graphicFrame>
          <p:nvGraphicFramePr>
            <p:cNvPr id="13" name="Objeto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85425117"/>
                </p:ext>
              </p:extLst>
            </p:nvPr>
          </p:nvGraphicFramePr>
          <p:xfrm>
            <a:off x="-22924" y="1264071"/>
            <a:ext cx="7561781" cy="56553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89" name="CorelDRAW" r:id="rId3" imgW="13378320" imgH="10011960" progId="">
                    <p:embed/>
                  </p:oleObj>
                </mc:Choice>
                <mc:Fallback>
                  <p:oleObj name="CorelDRAW" r:id="rId3" imgW="13378320" imgH="10011960" progId="">
                    <p:embed/>
                    <p:pic>
                      <p:nvPicPr>
                        <p:cNvPr id="0" name="Picture 14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22924" y="1264071"/>
                          <a:ext cx="7561781" cy="565531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to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37017596"/>
                </p:ext>
              </p:extLst>
            </p:nvPr>
          </p:nvGraphicFramePr>
          <p:xfrm>
            <a:off x="-10770" y="1264071"/>
            <a:ext cx="7561781" cy="56553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90" name="CorelDRAW" r:id="rId5" imgW="13378320" imgH="10011960" progId="">
                    <p:embed/>
                  </p:oleObj>
                </mc:Choice>
                <mc:Fallback>
                  <p:oleObj name="CorelDRAW" r:id="rId5" imgW="13378320" imgH="10011960" progId="">
                    <p:embed/>
                    <p:pic>
                      <p:nvPicPr>
                        <p:cNvPr id="0" name="Picture 14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10770" y="1264071"/>
                          <a:ext cx="7561781" cy="565531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Elipse 15"/>
            <p:cNvSpPr/>
            <p:nvPr/>
          </p:nvSpPr>
          <p:spPr>
            <a:xfrm>
              <a:off x="3097909" y="3365136"/>
              <a:ext cx="1344421" cy="13444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HN"/>
            </a:p>
          </p:txBody>
        </p:sp>
        <p:sp>
          <p:nvSpPr>
            <p:cNvPr id="17" name="Elipse 16"/>
            <p:cNvSpPr/>
            <p:nvPr/>
          </p:nvSpPr>
          <p:spPr>
            <a:xfrm>
              <a:off x="5601923" y="4735571"/>
              <a:ext cx="1344421" cy="13444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HN"/>
            </a:p>
          </p:txBody>
        </p:sp>
        <p:sp>
          <p:nvSpPr>
            <p:cNvPr id="18" name="Elipse 17"/>
            <p:cNvSpPr/>
            <p:nvPr/>
          </p:nvSpPr>
          <p:spPr>
            <a:xfrm>
              <a:off x="5568249" y="2003142"/>
              <a:ext cx="1344421" cy="13444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HN"/>
            </a:p>
          </p:txBody>
        </p:sp>
        <p:sp>
          <p:nvSpPr>
            <p:cNvPr id="19" name="Elipse 18"/>
            <p:cNvSpPr/>
            <p:nvPr/>
          </p:nvSpPr>
          <p:spPr>
            <a:xfrm>
              <a:off x="373563" y="1920760"/>
              <a:ext cx="1344421" cy="13444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HN"/>
            </a:p>
          </p:txBody>
        </p:sp>
        <p:graphicFrame>
          <p:nvGraphicFramePr>
            <p:cNvPr id="21" name="Objeto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56269985"/>
                </p:ext>
              </p:extLst>
            </p:nvPr>
          </p:nvGraphicFramePr>
          <p:xfrm>
            <a:off x="4910327" y="4947182"/>
            <a:ext cx="2166472" cy="7434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91" name="CorelDRAW" r:id="rId7" imgW="3600360" imgH="1236600" progId="">
                    <p:embed/>
                  </p:oleObj>
                </mc:Choice>
                <mc:Fallback>
                  <p:oleObj name="CorelDRAW" r:id="rId7" imgW="3600360" imgH="1236600" progId="">
                    <p:embed/>
                    <p:pic>
                      <p:nvPicPr>
                        <p:cNvPr id="0" name="Picture 14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10327" y="4947182"/>
                          <a:ext cx="2166472" cy="74346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to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2303437"/>
                </p:ext>
              </p:extLst>
            </p:nvPr>
          </p:nvGraphicFramePr>
          <p:xfrm>
            <a:off x="494663" y="2055836"/>
            <a:ext cx="1632029" cy="8073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92" name="CorelDRAW" r:id="rId9" imgW="2820600" imgH="1396440" progId="">
                    <p:embed/>
                  </p:oleObj>
                </mc:Choice>
                <mc:Fallback>
                  <p:oleObj name="CorelDRAW" r:id="rId9" imgW="2820600" imgH="1396440" progId="">
                    <p:embed/>
                    <p:pic>
                      <p:nvPicPr>
                        <p:cNvPr id="0" name="Picture 14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4663" y="2055836"/>
                          <a:ext cx="1632029" cy="80738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" name="Elipse 22"/>
            <p:cNvSpPr/>
            <p:nvPr/>
          </p:nvSpPr>
          <p:spPr>
            <a:xfrm>
              <a:off x="431016" y="4968975"/>
              <a:ext cx="1344421" cy="13444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HN"/>
            </a:p>
          </p:txBody>
        </p:sp>
        <p:graphicFrame>
          <p:nvGraphicFramePr>
            <p:cNvPr id="24" name="Objeto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55983042"/>
                </p:ext>
              </p:extLst>
            </p:nvPr>
          </p:nvGraphicFramePr>
          <p:xfrm>
            <a:off x="648757" y="5137195"/>
            <a:ext cx="1358110" cy="8991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93" name="CorelDRAW" r:id="rId11" imgW="2144160" imgH="1420200" progId="">
                    <p:embed/>
                  </p:oleObj>
                </mc:Choice>
                <mc:Fallback>
                  <p:oleObj name="CorelDRAW" r:id="rId11" imgW="2144160" imgH="1420200" progId="">
                    <p:embed/>
                    <p:pic>
                      <p:nvPicPr>
                        <p:cNvPr id="0" name="Picture 14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8757" y="5137195"/>
                          <a:ext cx="1358110" cy="89910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to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13730880"/>
                </p:ext>
              </p:extLst>
            </p:nvPr>
          </p:nvGraphicFramePr>
          <p:xfrm>
            <a:off x="2799657" y="1595866"/>
            <a:ext cx="1660802" cy="6626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94" name="CorelDRAW" r:id="rId13" imgW="3416040" imgH="1364040" progId="">
                    <p:embed/>
                  </p:oleObj>
                </mc:Choice>
                <mc:Fallback>
                  <p:oleObj name="CorelDRAW" r:id="rId13" imgW="3416040" imgH="1364040" progId="">
                    <p:embed/>
                    <p:pic>
                      <p:nvPicPr>
                        <p:cNvPr id="0" name="Picture 14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99657" y="1595866"/>
                          <a:ext cx="1660802" cy="66269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Objeto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90260003"/>
                </p:ext>
              </p:extLst>
            </p:nvPr>
          </p:nvGraphicFramePr>
          <p:xfrm>
            <a:off x="5300145" y="1859787"/>
            <a:ext cx="1386837" cy="10556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95" name="CorelDRAW" r:id="rId15" imgW="3094560" imgH="2356200" progId="">
                    <p:embed/>
                  </p:oleObj>
                </mc:Choice>
                <mc:Fallback>
                  <p:oleObj name="CorelDRAW" r:id="rId15" imgW="3094560" imgH="2356200" progId="">
                    <p:embed/>
                    <p:pic>
                      <p:nvPicPr>
                        <p:cNvPr id="0" name="Picture 14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00145" y="1859787"/>
                          <a:ext cx="1386837" cy="105564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Objeto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19512835"/>
                </p:ext>
              </p:extLst>
            </p:nvPr>
          </p:nvGraphicFramePr>
          <p:xfrm>
            <a:off x="3192318" y="3658055"/>
            <a:ext cx="1500849" cy="7601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96" name="CorelDRAW" r:id="rId17" imgW="2406960" imgH="1219320" progId="">
                    <p:embed/>
                  </p:oleObj>
                </mc:Choice>
                <mc:Fallback>
                  <p:oleObj name="CorelDRAW" r:id="rId17" imgW="2406960" imgH="1219320" progId="">
                    <p:embed/>
                    <p:pic>
                      <p:nvPicPr>
                        <p:cNvPr id="0" name="Picture 14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92318" y="3658055"/>
                          <a:ext cx="1500849" cy="76010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" name="CuadroTexto 27"/>
            <p:cNvSpPr txBox="1"/>
            <p:nvPr/>
          </p:nvSpPr>
          <p:spPr>
            <a:xfrm>
              <a:off x="768102" y="5956191"/>
              <a:ext cx="6883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HN" b="1" dirty="0"/>
                <a:t>Party</a:t>
              </a:r>
            </a:p>
          </p:txBody>
        </p:sp>
        <p:sp>
          <p:nvSpPr>
            <p:cNvPr id="29" name="CuadroTexto 28"/>
            <p:cNvSpPr txBox="1"/>
            <p:nvPr/>
          </p:nvSpPr>
          <p:spPr>
            <a:xfrm>
              <a:off x="759061" y="2809572"/>
              <a:ext cx="5741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HN" b="1" dirty="0"/>
                <a:t>RRR</a:t>
              </a:r>
            </a:p>
          </p:txBody>
        </p:sp>
        <p:sp>
          <p:nvSpPr>
            <p:cNvPr id="30" name="CuadroTexto 29"/>
            <p:cNvSpPr txBox="1"/>
            <p:nvPr/>
          </p:nvSpPr>
          <p:spPr>
            <a:xfrm>
              <a:off x="3396636" y="2205572"/>
              <a:ext cx="9775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HN" b="1" dirty="0"/>
                <a:t>BA_Unit</a:t>
              </a:r>
            </a:p>
          </p:txBody>
        </p:sp>
        <p:sp>
          <p:nvSpPr>
            <p:cNvPr id="31" name="CuadroTexto 30"/>
            <p:cNvSpPr txBox="1"/>
            <p:nvPr/>
          </p:nvSpPr>
          <p:spPr>
            <a:xfrm>
              <a:off x="3413800" y="4324498"/>
              <a:ext cx="8306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HN" b="1" dirty="0"/>
                <a:t>Source</a:t>
              </a:r>
            </a:p>
          </p:txBody>
        </p:sp>
        <p:sp>
          <p:nvSpPr>
            <p:cNvPr id="32" name="CuadroTexto 31"/>
            <p:cNvSpPr txBox="1"/>
            <p:nvPr/>
          </p:nvSpPr>
          <p:spPr>
            <a:xfrm>
              <a:off x="5627298" y="2897564"/>
              <a:ext cx="12453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HN" b="1" dirty="0"/>
                <a:t>SpatialUnit</a:t>
              </a:r>
            </a:p>
          </p:txBody>
        </p:sp>
        <p:sp>
          <p:nvSpPr>
            <p:cNvPr id="33" name="CuadroTexto 32"/>
            <p:cNvSpPr txBox="1"/>
            <p:nvPr/>
          </p:nvSpPr>
          <p:spPr>
            <a:xfrm>
              <a:off x="5729363" y="5640206"/>
              <a:ext cx="11186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HN" b="1" dirty="0"/>
                <a:t>Surveying</a:t>
              </a:r>
            </a:p>
          </p:txBody>
        </p:sp>
        <p:sp>
          <p:nvSpPr>
            <p:cNvPr id="34" name="Flecha derecha 33"/>
            <p:cNvSpPr/>
            <p:nvPr/>
          </p:nvSpPr>
          <p:spPr>
            <a:xfrm rot="13462317">
              <a:off x="4489423" y="4530528"/>
              <a:ext cx="626564" cy="540144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HN"/>
            </a:p>
          </p:txBody>
        </p:sp>
        <p:sp>
          <p:nvSpPr>
            <p:cNvPr id="35" name="Flecha derecha 34"/>
            <p:cNvSpPr/>
            <p:nvPr/>
          </p:nvSpPr>
          <p:spPr>
            <a:xfrm rot="5400000">
              <a:off x="3456837" y="2710736"/>
              <a:ext cx="626564" cy="540144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HN"/>
            </a:p>
          </p:txBody>
        </p:sp>
      </p:grpSp>
      <p:sp>
        <p:nvSpPr>
          <p:cNvPr id="37" name="CuadroTexto 36"/>
          <p:cNvSpPr txBox="1"/>
          <p:nvPr/>
        </p:nvSpPr>
        <p:spPr>
          <a:xfrm rot="16200000">
            <a:off x="-959979" y="5487757"/>
            <a:ext cx="2402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HN" dirty="0"/>
              <a:t>Mundo Real</a:t>
            </a:r>
          </a:p>
        </p:txBody>
      </p:sp>
      <p:sp>
        <p:nvSpPr>
          <p:cNvPr id="38" name="CuadroTexto 37"/>
          <p:cNvSpPr txBox="1"/>
          <p:nvPr/>
        </p:nvSpPr>
        <p:spPr>
          <a:xfrm rot="16200000">
            <a:off x="-941883" y="3096690"/>
            <a:ext cx="2379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HN" dirty="0"/>
              <a:t>Modelado</a:t>
            </a:r>
          </a:p>
        </p:txBody>
      </p:sp>
      <p:pic>
        <p:nvPicPr>
          <p:cNvPr id="57" name="Imagen 56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493253" y="2370415"/>
            <a:ext cx="6282964" cy="4230430"/>
          </a:xfrm>
          <a:prstGeom prst="rect">
            <a:avLst/>
          </a:prstGeom>
        </p:spPr>
      </p:pic>
      <p:graphicFrame>
        <p:nvGraphicFramePr>
          <p:cNvPr id="44" name="Objeto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8214923"/>
              </p:ext>
            </p:extLst>
          </p:nvPr>
        </p:nvGraphicFramePr>
        <p:xfrm>
          <a:off x="2138675" y="5528368"/>
          <a:ext cx="2704180" cy="13068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7" name="CorelDRAW" r:id="rId20" imgW="6136200" imgH="2967120" progId="">
                  <p:embed/>
                </p:oleObj>
              </mc:Choice>
              <mc:Fallback>
                <p:oleObj name="CorelDRAW" r:id="rId20" imgW="6136200" imgH="2967120" progId="">
                  <p:embed/>
                  <p:pic>
                    <p:nvPicPr>
                      <p:cNvPr id="0" name="Picture 14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8675" y="5528368"/>
                        <a:ext cx="2704180" cy="130684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2 Marcador de contenido"/>
          <p:cNvSpPr txBox="1">
            <a:spLocks/>
          </p:cNvSpPr>
          <p:nvPr/>
        </p:nvSpPr>
        <p:spPr>
          <a:xfrm>
            <a:off x="6823903" y="708207"/>
            <a:ext cx="2320097" cy="5122950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R="0" lvl="0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>
                <a:tab pos="174625" algn="l"/>
              </a:tabLst>
              <a:defRPr/>
            </a:pPr>
            <a:r>
              <a:rPr lang="es-HN" sz="3200" dirty="0">
                <a:latin typeface="HelveticaNeue LT 45 Light" panose="020B0404020002020204" pitchFamily="34" charset="0"/>
                <a:ea typeface="ＭＳ Ｐゴシック" pitchFamily="34" charset="-128"/>
                <a:cs typeface="ＭＳ Ｐゴシック" pitchFamily="-65" charset="-128"/>
              </a:rPr>
              <a:t>El Modelo LADM busca que las instituciones de Registro, Catastro y Cartografía cumplan sus principales funciones:</a:t>
            </a:r>
          </a:p>
          <a:p>
            <a:pPr marL="174625" marR="0" lvl="0" indent="-174625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74625" algn="l"/>
              </a:tabLst>
              <a:defRPr/>
            </a:pPr>
            <a:endParaRPr lang="es-HN" sz="3200" dirty="0">
              <a:latin typeface="HelveticaNeue LT 45 Light" panose="020B0404020002020204" pitchFamily="34" charset="0"/>
              <a:ea typeface="ＭＳ Ｐゴシック" pitchFamily="34" charset="-128"/>
              <a:cs typeface="ＭＳ Ｐゴシック" pitchFamily="-65" charset="-128"/>
            </a:endParaRPr>
          </a:p>
          <a:p>
            <a:pPr marL="174625" marR="0" lvl="0" indent="-174625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74625" algn="l"/>
              </a:tabLst>
              <a:defRPr/>
            </a:pPr>
            <a:r>
              <a:rPr lang="es-HN" sz="3200" b="1" dirty="0">
                <a:solidFill>
                  <a:schemeClr val="accent1">
                    <a:lumMod val="75000"/>
                  </a:schemeClr>
                </a:solidFill>
                <a:latin typeface="HelveticaNeue LT 45 Light" panose="020B0404020002020204" pitchFamily="34" charset="0"/>
                <a:ea typeface="ＭＳ Ｐゴシック" pitchFamily="34" charset="-128"/>
                <a:cs typeface="ＭＳ Ｐゴシック" pitchFamily="-65" charset="-128"/>
              </a:rPr>
              <a:t>Mantener actualizada la relación de las Personas con el Territorio.</a:t>
            </a:r>
          </a:p>
          <a:p>
            <a:pPr marL="174625" marR="0" lvl="0" indent="-174625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74625" algn="l"/>
              </a:tabLst>
              <a:defRPr/>
            </a:pPr>
            <a:endParaRPr lang="es-HN" sz="3200" dirty="0">
              <a:latin typeface="HelveticaNeue LT 45 Light" panose="020B0404020002020204" pitchFamily="34" charset="0"/>
              <a:ea typeface="ＭＳ Ｐゴシック" pitchFamily="34" charset="-128"/>
              <a:cs typeface="ＭＳ Ｐゴシック" pitchFamily="-65" charset="-128"/>
            </a:endParaRPr>
          </a:p>
          <a:p>
            <a:pPr marL="174625" marR="0" lvl="0" indent="-174625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74625" algn="l"/>
              </a:tabLst>
              <a:defRPr/>
            </a:pPr>
            <a:r>
              <a:rPr lang="es-HN" sz="3200" b="1" dirty="0">
                <a:solidFill>
                  <a:schemeClr val="accent1">
                    <a:lumMod val="75000"/>
                  </a:schemeClr>
                </a:solidFill>
                <a:latin typeface="HelveticaNeue LT 45 Light" panose="020B0404020002020204" pitchFamily="34" charset="0"/>
                <a:ea typeface="ＭＳ Ｐゴシック" pitchFamily="34" charset="-128"/>
                <a:cs typeface="ＭＳ Ｐゴシック" pitchFamily="-65" charset="-128"/>
              </a:rPr>
              <a:t>Proveer al público e instituciones </a:t>
            </a:r>
            <a:r>
              <a:rPr lang="es-HN" sz="3200" b="1" dirty="0" smtClean="0">
                <a:solidFill>
                  <a:schemeClr val="accent1">
                    <a:lumMod val="75000"/>
                  </a:schemeClr>
                </a:solidFill>
                <a:latin typeface="HelveticaNeue LT 45 Light" panose="020B0404020002020204" pitchFamily="34" charset="0"/>
                <a:ea typeface="ＭＳ Ｐゴシック" pitchFamily="34" charset="-128"/>
                <a:cs typeface="ＭＳ Ｐゴシック" pitchFamily="-65" charset="-128"/>
              </a:rPr>
              <a:t> de esta </a:t>
            </a:r>
            <a:r>
              <a:rPr lang="es-HN" sz="3200" b="1" dirty="0">
                <a:solidFill>
                  <a:schemeClr val="accent1">
                    <a:lumMod val="75000"/>
                  </a:schemeClr>
                </a:solidFill>
                <a:latin typeface="HelveticaNeue LT 45 Light" panose="020B0404020002020204" pitchFamily="34" charset="0"/>
                <a:ea typeface="ＭＳ Ｐゴシック" pitchFamily="34" charset="-128"/>
                <a:cs typeface="ＭＳ Ｐゴシック" pitchFamily="-65" charset="-128"/>
              </a:rPr>
              <a:t>información.</a:t>
            </a:r>
          </a:p>
          <a:p>
            <a:pPr marL="174625" marR="0" lvl="0" indent="-174625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74625" algn="l"/>
              </a:tabLst>
              <a:defRPr/>
            </a:pPr>
            <a:endParaRPr lang="es-HN" sz="3200" dirty="0">
              <a:latin typeface="HelveticaNeue LT 45 Light" panose="020B0404020002020204" pitchFamily="34" charset="0"/>
              <a:ea typeface="ＭＳ Ｐゴシック" pitchFamily="34" charset="-128"/>
              <a:cs typeface="ＭＳ Ｐゴシック" pitchFamily="-65" charset="-128"/>
            </a:endParaRPr>
          </a:p>
          <a:p>
            <a:pPr marL="457200" marR="0" lvl="0" indent="-457200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es-HN" sz="3200" dirty="0">
              <a:latin typeface="HelveticaNeue LT 45 Light" panose="020B0404020002020204" pitchFamily="34" charset="0"/>
              <a:ea typeface="ＭＳ Ｐゴシック" pitchFamily="34" charset="-128"/>
              <a:cs typeface="ＭＳ Ｐゴシック" pitchFamily="-65" charset="-128"/>
            </a:endParaRPr>
          </a:p>
        </p:txBody>
      </p:sp>
      <p:sp>
        <p:nvSpPr>
          <p:cNvPr id="60" name="Título 9"/>
          <p:cNvSpPr>
            <a:spLocks noGrp="1"/>
          </p:cNvSpPr>
          <p:nvPr>
            <p:ph type="title"/>
          </p:nvPr>
        </p:nvSpPr>
        <p:spPr>
          <a:xfrm>
            <a:off x="286897" y="120990"/>
            <a:ext cx="7886700" cy="1325563"/>
          </a:xfrm>
        </p:spPr>
        <p:txBody>
          <a:bodyPr/>
          <a:lstStyle/>
          <a:p>
            <a:r>
              <a:rPr lang="es-HN" dirty="0"/>
              <a:t>2. Qué es </a:t>
            </a:r>
            <a:r>
              <a:rPr lang="es-HN" dirty="0">
                <a:latin typeface="Impact" panose="020B0806030902050204" pitchFamily="34" charset="0"/>
              </a:rPr>
              <a:t>El Modelo LADM</a:t>
            </a:r>
          </a:p>
        </p:txBody>
      </p:sp>
    </p:spTree>
    <p:extLst>
      <p:ext uri="{BB962C8B-B14F-4D97-AF65-F5344CB8AC3E}">
        <p14:creationId xmlns:p14="http://schemas.microsoft.com/office/powerpoint/2010/main" val="1557234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ítulo 1"/>
          <p:cNvSpPr txBox="1">
            <a:spLocks/>
          </p:cNvSpPr>
          <p:nvPr/>
        </p:nvSpPr>
        <p:spPr>
          <a:xfrm>
            <a:off x="1192328" y="-349208"/>
            <a:ext cx="5305767" cy="1978912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HN" sz="8000" dirty="0">
                <a:solidFill>
                  <a:srgbClr val="FBFBFB"/>
                </a:solidFill>
                <a:effectLst>
                  <a:glow rad="127000">
                    <a:srgbClr val="C7C7C7">
                      <a:alpha val="27000"/>
                    </a:srgbClr>
                  </a:glow>
                </a:effectLst>
                <a:latin typeface="Impact" panose="020B0806030902050204" pitchFamily="34" charset="0"/>
              </a:rPr>
              <a:t>¿Para Qué?</a:t>
            </a:r>
            <a:endParaRPr lang="es-HN" sz="8000" b="1" dirty="0">
              <a:solidFill>
                <a:srgbClr val="FBFBFB"/>
              </a:solidFill>
              <a:effectLst>
                <a:glow rad="127000">
                  <a:srgbClr val="C7C7C7">
                    <a:alpha val="27000"/>
                  </a:srgbClr>
                </a:glow>
              </a:effectLst>
            </a:endParaRPr>
          </a:p>
        </p:txBody>
      </p:sp>
      <p:grpSp>
        <p:nvGrpSpPr>
          <p:cNvPr id="147" name="Grupo 146"/>
          <p:cNvGrpSpPr/>
          <p:nvPr/>
        </p:nvGrpSpPr>
        <p:grpSpPr>
          <a:xfrm>
            <a:off x="1" y="0"/>
            <a:ext cx="160265" cy="6857999"/>
            <a:chOff x="15628" y="1200341"/>
            <a:chExt cx="154800" cy="4551966"/>
          </a:xfrm>
        </p:grpSpPr>
        <p:sp>
          <p:nvSpPr>
            <p:cNvPr id="148" name="Rectángulo 147"/>
            <p:cNvSpPr/>
            <p:nvPr/>
          </p:nvSpPr>
          <p:spPr>
            <a:xfrm>
              <a:off x="15628" y="1200341"/>
              <a:ext cx="154800" cy="2275723"/>
            </a:xfrm>
            <a:prstGeom prst="rect">
              <a:avLst/>
            </a:prstGeom>
            <a:solidFill>
              <a:srgbClr val="FCC7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HN"/>
            </a:p>
          </p:txBody>
        </p:sp>
        <p:sp>
          <p:nvSpPr>
            <p:cNvPr id="149" name="Rectángulo 148"/>
            <p:cNvSpPr/>
            <p:nvPr/>
          </p:nvSpPr>
          <p:spPr>
            <a:xfrm>
              <a:off x="15628" y="3476064"/>
              <a:ext cx="154800" cy="1151116"/>
            </a:xfrm>
            <a:prstGeom prst="rect">
              <a:avLst/>
            </a:prstGeom>
            <a:solidFill>
              <a:srgbClr val="0A14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HN"/>
            </a:p>
          </p:txBody>
        </p:sp>
        <p:sp>
          <p:nvSpPr>
            <p:cNvPr id="150" name="Rectángulo 149"/>
            <p:cNvSpPr/>
            <p:nvPr/>
          </p:nvSpPr>
          <p:spPr>
            <a:xfrm>
              <a:off x="15628" y="4627180"/>
              <a:ext cx="154800" cy="1125127"/>
            </a:xfrm>
            <a:prstGeom prst="rect">
              <a:avLst/>
            </a:prstGeom>
            <a:solidFill>
              <a:srgbClr val="FF0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HN"/>
            </a:p>
          </p:txBody>
        </p:sp>
      </p:grpSp>
      <p:sp>
        <p:nvSpPr>
          <p:cNvPr id="251" name="Rectángulo redondeado 250"/>
          <p:cNvSpPr/>
          <p:nvPr/>
        </p:nvSpPr>
        <p:spPr>
          <a:xfrm>
            <a:off x="5477423" y="1147715"/>
            <a:ext cx="3487283" cy="2391450"/>
          </a:xfrm>
          <a:prstGeom prst="roundRect">
            <a:avLst>
              <a:gd name="adj" fmla="val 12709"/>
            </a:avLst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258" name="1028 Elipse"/>
          <p:cNvSpPr/>
          <p:nvPr/>
        </p:nvSpPr>
        <p:spPr>
          <a:xfrm>
            <a:off x="7104576" y="857581"/>
            <a:ext cx="715770" cy="69150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 sz="1350"/>
          </a:p>
        </p:txBody>
      </p:sp>
      <p:grpSp>
        <p:nvGrpSpPr>
          <p:cNvPr id="38" name="2181 Grupo"/>
          <p:cNvGrpSpPr/>
          <p:nvPr/>
        </p:nvGrpSpPr>
        <p:grpSpPr>
          <a:xfrm>
            <a:off x="5172075" y="4127203"/>
            <a:ext cx="3971925" cy="876300"/>
            <a:chOff x="7938" y="4154488"/>
            <a:chExt cx="3971925" cy="876300"/>
          </a:xfrm>
        </p:grpSpPr>
        <p:sp>
          <p:nvSpPr>
            <p:cNvPr id="182" name="Freeform 1089"/>
            <p:cNvSpPr>
              <a:spLocks/>
            </p:cNvSpPr>
            <p:nvPr/>
          </p:nvSpPr>
          <p:spPr bwMode="auto">
            <a:xfrm>
              <a:off x="100013" y="4356100"/>
              <a:ext cx="3800475" cy="674688"/>
            </a:xfrm>
            <a:custGeom>
              <a:avLst/>
              <a:gdLst/>
              <a:ahLst/>
              <a:cxnLst>
                <a:cxn ang="0">
                  <a:pos x="0" y="3524"/>
                </a:cxn>
                <a:cxn ang="0">
                  <a:pos x="14567" y="3524"/>
                </a:cxn>
                <a:cxn ang="0">
                  <a:pos x="19850" y="0"/>
                </a:cxn>
                <a:cxn ang="0">
                  <a:pos x="5283" y="0"/>
                </a:cxn>
                <a:cxn ang="0">
                  <a:pos x="0" y="3524"/>
                </a:cxn>
              </a:cxnLst>
              <a:rect l="0" t="0" r="r" b="b"/>
              <a:pathLst>
                <a:path w="19850" h="3524">
                  <a:moveTo>
                    <a:pt x="0" y="3524"/>
                  </a:moveTo>
                  <a:lnTo>
                    <a:pt x="14567" y="3524"/>
                  </a:lnTo>
                  <a:lnTo>
                    <a:pt x="19850" y="0"/>
                  </a:lnTo>
                  <a:lnTo>
                    <a:pt x="5283" y="0"/>
                  </a:lnTo>
                  <a:lnTo>
                    <a:pt x="0" y="3524"/>
                  </a:lnTo>
                  <a:close/>
                </a:path>
              </a:pathLst>
            </a:custGeom>
            <a:solidFill>
              <a:srgbClr val="D0D2D4"/>
            </a:solidFill>
            <a:ln w="19050" cap="flat">
              <a:solidFill>
                <a:schemeClr val="bg1">
                  <a:lumMod val="5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HN"/>
            </a:p>
          </p:txBody>
        </p:sp>
        <p:sp>
          <p:nvSpPr>
            <p:cNvPr id="183" name="Freeform 1090"/>
            <p:cNvSpPr>
              <a:spLocks/>
            </p:cNvSpPr>
            <p:nvPr/>
          </p:nvSpPr>
          <p:spPr bwMode="auto">
            <a:xfrm>
              <a:off x="98425" y="4281488"/>
              <a:ext cx="3802063" cy="674688"/>
            </a:xfrm>
            <a:custGeom>
              <a:avLst/>
              <a:gdLst/>
              <a:ahLst/>
              <a:cxnLst>
                <a:cxn ang="0">
                  <a:pos x="0" y="3524"/>
                </a:cxn>
                <a:cxn ang="0">
                  <a:pos x="14567" y="3524"/>
                </a:cxn>
                <a:cxn ang="0">
                  <a:pos x="19850" y="0"/>
                </a:cxn>
                <a:cxn ang="0">
                  <a:pos x="5283" y="0"/>
                </a:cxn>
                <a:cxn ang="0">
                  <a:pos x="0" y="3524"/>
                </a:cxn>
              </a:cxnLst>
              <a:rect l="0" t="0" r="r" b="b"/>
              <a:pathLst>
                <a:path w="19850" h="3524">
                  <a:moveTo>
                    <a:pt x="0" y="3524"/>
                  </a:moveTo>
                  <a:lnTo>
                    <a:pt x="14567" y="3524"/>
                  </a:lnTo>
                  <a:lnTo>
                    <a:pt x="19850" y="0"/>
                  </a:lnTo>
                  <a:lnTo>
                    <a:pt x="5283" y="0"/>
                  </a:lnTo>
                  <a:lnTo>
                    <a:pt x="0" y="3524"/>
                  </a:lnTo>
                  <a:close/>
                </a:path>
              </a:pathLst>
            </a:custGeom>
            <a:solidFill>
              <a:srgbClr val="A6A9AB"/>
            </a:solidFill>
            <a:ln w="19050" cap="flat">
              <a:solidFill>
                <a:schemeClr val="bg1">
                  <a:lumMod val="5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HN"/>
            </a:p>
          </p:txBody>
        </p:sp>
        <p:sp>
          <p:nvSpPr>
            <p:cNvPr id="184" name="Freeform 1091"/>
            <p:cNvSpPr>
              <a:spLocks/>
            </p:cNvSpPr>
            <p:nvPr/>
          </p:nvSpPr>
          <p:spPr bwMode="auto">
            <a:xfrm>
              <a:off x="98425" y="4202113"/>
              <a:ext cx="3802063" cy="674688"/>
            </a:xfrm>
            <a:custGeom>
              <a:avLst/>
              <a:gdLst/>
              <a:ahLst/>
              <a:cxnLst>
                <a:cxn ang="0">
                  <a:pos x="0" y="3524"/>
                </a:cxn>
                <a:cxn ang="0">
                  <a:pos x="14567" y="3524"/>
                </a:cxn>
                <a:cxn ang="0">
                  <a:pos x="19850" y="0"/>
                </a:cxn>
                <a:cxn ang="0">
                  <a:pos x="5283" y="0"/>
                </a:cxn>
                <a:cxn ang="0">
                  <a:pos x="0" y="3524"/>
                </a:cxn>
              </a:cxnLst>
              <a:rect l="0" t="0" r="r" b="b"/>
              <a:pathLst>
                <a:path w="19850" h="3524">
                  <a:moveTo>
                    <a:pt x="0" y="3524"/>
                  </a:moveTo>
                  <a:lnTo>
                    <a:pt x="14567" y="3524"/>
                  </a:lnTo>
                  <a:lnTo>
                    <a:pt x="19850" y="0"/>
                  </a:lnTo>
                  <a:lnTo>
                    <a:pt x="5283" y="0"/>
                  </a:lnTo>
                  <a:lnTo>
                    <a:pt x="0" y="3524"/>
                  </a:lnTo>
                  <a:close/>
                </a:path>
              </a:pathLst>
            </a:custGeom>
            <a:solidFill>
              <a:srgbClr val="FEFEFE"/>
            </a:solidFill>
            <a:ln w="1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HN"/>
            </a:p>
          </p:txBody>
        </p:sp>
        <p:sp>
          <p:nvSpPr>
            <p:cNvPr id="185" name="Line 1095"/>
            <p:cNvSpPr>
              <a:spLocks noChangeShapeType="1"/>
            </p:cNvSpPr>
            <p:nvPr/>
          </p:nvSpPr>
          <p:spPr bwMode="auto">
            <a:xfrm flipH="1">
              <a:off x="9525" y="4154488"/>
              <a:ext cx="1171575" cy="787400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HN"/>
            </a:p>
          </p:txBody>
        </p:sp>
        <p:sp>
          <p:nvSpPr>
            <p:cNvPr id="186" name="Line 1096"/>
            <p:cNvSpPr>
              <a:spLocks noChangeShapeType="1"/>
            </p:cNvSpPr>
            <p:nvPr/>
          </p:nvSpPr>
          <p:spPr bwMode="auto">
            <a:xfrm>
              <a:off x="7938" y="4876800"/>
              <a:ext cx="2984500" cy="1588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HN"/>
            </a:p>
          </p:txBody>
        </p:sp>
        <p:sp>
          <p:nvSpPr>
            <p:cNvPr id="187" name="Line 1098"/>
            <p:cNvSpPr>
              <a:spLocks noChangeShapeType="1"/>
            </p:cNvSpPr>
            <p:nvPr/>
          </p:nvSpPr>
          <p:spPr bwMode="auto">
            <a:xfrm>
              <a:off x="1035050" y="4202113"/>
              <a:ext cx="2944813" cy="1588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HN"/>
            </a:p>
          </p:txBody>
        </p:sp>
        <p:sp>
          <p:nvSpPr>
            <p:cNvPr id="188" name="Line 1097"/>
            <p:cNvSpPr>
              <a:spLocks noChangeShapeType="1"/>
            </p:cNvSpPr>
            <p:nvPr/>
          </p:nvSpPr>
          <p:spPr bwMode="auto">
            <a:xfrm flipH="1">
              <a:off x="2800350" y="4154488"/>
              <a:ext cx="1169988" cy="787400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HN"/>
            </a:p>
          </p:txBody>
        </p:sp>
      </p:grp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4137" y="5190641"/>
            <a:ext cx="3714744" cy="1640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Grupo 5"/>
          <p:cNvGrpSpPr/>
          <p:nvPr/>
        </p:nvGrpSpPr>
        <p:grpSpPr>
          <a:xfrm>
            <a:off x="5262562" y="4174828"/>
            <a:ext cx="3802063" cy="674688"/>
            <a:chOff x="5262562" y="4174828"/>
            <a:chExt cx="3802063" cy="674688"/>
          </a:xfrm>
        </p:grpSpPr>
        <p:sp>
          <p:nvSpPr>
            <p:cNvPr id="53" name="Freeform 1099"/>
            <p:cNvSpPr>
              <a:spLocks/>
            </p:cNvSpPr>
            <p:nvPr/>
          </p:nvSpPr>
          <p:spPr bwMode="auto">
            <a:xfrm>
              <a:off x="5472112" y="4174828"/>
              <a:ext cx="1200150" cy="539750"/>
            </a:xfrm>
            <a:custGeom>
              <a:avLst/>
              <a:gdLst/>
              <a:ahLst/>
              <a:cxnLst>
                <a:cxn ang="0">
                  <a:pos x="2442" y="1172"/>
                </a:cxn>
                <a:cxn ang="0">
                  <a:pos x="0" y="2814"/>
                </a:cxn>
                <a:cxn ang="0">
                  <a:pos x="3" y="2814"/>
                </a:cxn>
                <a:cxn ang="0">
                  <a:pos x="1840" y="2757"/>
                </a:cxn>
                <a:cxn ang="0">
                  <a:pos x="2775" y="2653"/>
                </a:cxn>
                <a:cxn ang="0">
                  <a:pos x="4376" y="2444"/>
                </a:cxn>
                <a:cxn ang="0">
                  <a:pos x="4563" y="2436"/>
                </a:cxn>
                <a:cxn ang="0">
                  <a:pos x="5064" y="2345"/>
                </a:cxn>
                <a:cxn ang="0">
                  <a:pos x="5682" y="2347"/>
                </a:cxn>
                <a:cxn ang="0">
                  <a:pos x="5607" y="2099"/>
                </a:cxn>
                <a:cxn ang="0">
                  <a:pos x="4713" y="1858"/>
                </a:cxn>
                <a:cxn ang="0">
                  <a:pos x="4376" y="1744"/>
                </a:cxn>
                <a:cxn ang="0">
                  <a:pos x="3305" y="1306"/>
                </a:cxn>
                <a:cxn ang="0">
                  <a:pos x="3383" y="1268"/>
                </a:cxn>
                <a:cxn ang="0">
                  <a:pos x="4376" y="926"/>
                </a:cxn>
                <a:cxn ang="0">
                  <a:pos x="5077" y="843"/>
                </a:cxn>
                <a:cxn ang="0">
                  <a:pos x="6257" y="560"/>
                </a:cxn>
                <a:cxn ang="0">
                  <a:pos x="6220" y="536"/>
                </a:cxn>
                <a:cxn ang="0">
                  <a:pos x="5836" y="470"/>
                </a:cxn>
                <a:cxn ang="0">
                  <a:pos x="5668" y="196"/>
                </a:cxn>
                <a:cxn ang="0">
                  <a:pos x="6268" y="48"/>
                </a:cxn>
                <a:cxn ang="0">
                  <a:pos x="6268" y="0"/>
                </a:cxn>
                <a:cxn ang="0">
                  <a:pos x="4376" y="0"/>
                </a:cxn>
                <a:cxn ang="0">
                  <a:pos x="4192" y="0"/>
                </a:cxn>
                <a:cxn ang="0">
                  <a:pos x="3306" y="591"/>
                </a:cxn>
                <a:cxn ang="0">
                  <a:pos x="3305" y="592"/>
                </a:cxn>
                <a:cxn ang="0">
                  <a:pos x="2442" y="1172"/>
                </a:cxn>
              </a:cxnLst>
              <a:rect l="0" t="0" r="r" b="b"/>
              <a:pathLst>
                <a:path w="6268" h="2814">
                  <a:moveTo>
                    <a:pt x="2442" y="1172"/>
                  </a:moveTo>
                  <a:lnTo>
                    <a:pt x="0" y="2814"/>
                  </a:lnTo>
                  <a:lnTo>
                    <a:pt x="3" y="2814"/>
                  </a:lnTo>
                  <a:cubicBezTo>
                    <a:pt x="628" y="2769"/>
                    <a:pt x="1156" y="2722"/>
                    <a:pt x="1840" y="2757"/>
                  </a:cubicBezTo>
                  <a:cubicBezTo>
                    <a:pt x="2309" y="2781"/>
                    <a:pt x="2577" y="2656"/>
                    <a:pt x="2775" y="2653"/>
                  </a:cubicBezTo>
                  <a:cubicBezTo>
                    <a:pt x="3258" y="2646"/>
                    <a:pt x="3938" y="2483"/>
                    <a:pt x="4376" y="2444"/>
                  </a:cubicBezTo>
                  <a:cubicBezTo>
                    <a:pt x="4445" y="2438"/>
                    <a:pt x="4508" y="2435"/>
                    <a:pt x="4563" y="2436"/>
                  </a:cubicBezTo>
                  <a:cubicBezTo>
                    <a:pt x="4965" y="2445"/>
                    <a:pt x="4935" y="2361"/>
                    <a:pt x="5064" y="2345"/>
                  </a:cubicBezTo>
                  <a:cubicBezTo>
                    <a:pt x="5155" y="2334"/>
                    <a:pt x="5266" y="2432"/>
                    <a:pt x="5682" y="2347"/>
                  </a:cubicBezTo>
                  <a:cubicBezTo>
                    <a:pt x="6142" y="2254"/>
                    <a:pt x="5632" y="2114"/>
                    <a:pt x="5607" y="2099"/>
                  </a:cubicBezTo>
                  <a:cubicBezTo>
                    <a:pt x="5340" y="1941"/>
                    <a:pt x="5027" y="1918"/>
                    <a:pt x="4713" y="1858"/>
                  </a:cubicBezTo>
                  <a:cubicBezTo>
                    <a:pt x="4660" y="1826"/>
                    <a:pt x="4533" y="1788"/>
                    <a:pt x="4376" y="1744"/>
                  </a:cubicBezTo>
                  <a:cubicBezTo>
                    <a:pt x="3947" y="1625"/>
                    <a:pt x="3292" y="1466"/>
                    <a:pt x="3305" y="1306"/>
                  </a:cubicBezTo>
                  <a:cubicBezTo>
                    <a:pt x="3325" y="1308"/>
                    <a:pt x="3370" y="1284"/>
                    <a:pt x="3383" y="1268"/>
                  </a:cubicBezTo>
                  <a:cubicBezTo>
                    <a:pt x="3515" y="1099"/>
                    <a:pt x="3958" y="992"/>
                    <a:pt x="4376" y="926"/>
                  </a:cubicBezTo>
                  <a:cubicBezTo>
                    <a:pt x="4654" y="882"/>
                    <a:pt x="4920" y="856"/>
                    <a:pt x="5077" y="843"/>
                  </a:cubicBezTo>
                  <a:cubicBezTo>
                    <a:pt x="5515" y="714"/>
                    <a:pt x="5804" y="728"/>
                    <a:pt x="6257" y="560"/>
                  </a:cubicBezTo>
                  <a:cubicBezTo>
                    <a:pt x="6229" y="538"/>
                    <a:pt x="6256" y="534"/>
                    <a:pt x="6220" y="536"/>
                  </a:cubicBezTo>
                  <a:cubicBezTo>
                    <a:pt x="5837" y="551"/>
                    <a:pt x="5892" y="479"/>
                    <a:pt x="5836" y="470"/>
                  </a:cubicBezTo>
                  <a:cubicBezTo>
                    <a:pt x="5359" y="400"/>
                    <a:pt x="5450" y="490"/>
                    <a:pt x="5668" y="196"/>
                  </a:cubicBezTo>
                  <a:cubicBezTo>
                    <a:pt x="5687" y="178"/>
                    <a:pt x="6032" y="101"/>
                    <a:pt x="6268" y="48"/>
                  </a:cubicBezTo>
                  <a:lnTo>
                    <a:pt x="6268" y="0"/>
                  </a:lnTo>
                  <a:lnTo>
                    <a:pt x="4376" y="0"/>
                  </a:lnTo>
                  <a:lnTo>
                    <a:pt x="4192" y="0"/>
                  </a:lnTo>
                  <a:lnTo>
                    <a:pt x="3306" y="591"/>
                  </a:lnTo>
                  <a:lnTo>
                    <a:pt x="3305" y="592"/>
                  </a:lnTo>
                  <a:lnTo>
                    <a:pt x="2442" y="1172"/>
                  </a:lnTo>
                  <a:close/>
                </a:path>
              </a:pathLst>
            </a:custGeom>
            <a:solidFill>
              <a:srgbClr val="FFC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HN"/>
            </a:p>
          </p:txBody>
        </p:sp>
        <p:sp>
          <p:nvSpPr>
            <p:cNvPr id="54" name="Freeform 1100"/>
            <p:cNvSpPr>
              <a:spLocks/>
            </p:cNvSpPr>
            <p:nvPr/>
          </p:nvSpPr>
          <p:spPr bwMode="auto">
            <a:xfrm>
              <a:off x="6729412" y="4174828"/>
              <a:ext cx="1135063" cy="414338"/>
            </a:xfrm>
            <a:custGeom>
              <a:avLst/>
              <a:gdLst/>
              <a:ahLst/>
              <a:cxnLst>
                <a:cxn ang="0">
                  <a:pos x="4337" y="0"/>
                </a:cxn>
                <a:cxn ang="0">
                  <a:pos x="4493" y="101"/>
                </a:cxn>
                <a:cxn ang="0">
                  <a:pos x="3470" y="212"/>
                </a:cxn>
                <a:cxn ang="0">
                  <a:pos x="2750" y="392"/>
                </a:cxn>
                <a:cxn ang="0">
                  <a:pos x="2950" y="553"/>
                </a:cxn>
                <a:cxn ang="0">
                  <a:pos x="2335" y="758"/>
                </a:cxn>
                <a:cxn ang="0">
                  <a:pos x="1800" y="1000"/>
                </a:cxn>
                <a:cxn ang="0">
                  <a:pos x="1899" y="1038"/>
                </a:cxn>
                <a:cxn ang="0">
                  <a:pos x="1490" y="1103"/>
                </a:cxn>
                <a:cxn ang="0">
                  <a:pos x="951" y="1208"/>
                </a:cxn>
                <a:cxn ang="0">
                  <a:pos x="532" y="1216"/>
                </a:cxn>
                <a:cxn ang="0">
                  <a:pos x="25" y="1293"/>
                </a:cxn>
                <a:cxn ang="0">
                  <a:pos x="0" y="1315"/>
                </a:cxn>
                <a:cxn ang="0">
                  <a:pos x="526" y="1425"/>
                </a:cxn>
                <a:cxn ang="0">
                  <a:pos x="335" y="1451"/>
                </a:cxn>
                <a:cxn ang="0">
                  <a:pos x="922" y="1629"/>
                </a:cxn>
                <a:cxn ang="0">
                  <a:pos x="1346" y="1860"/>
                </a:cxn>
                <a:cxn ang="0">
                  <a:pos x="1053" y="1941"/>
                </a:cxn>
                <a:cxn ang="0">
                  <a:pos x="2200" y="2051"/>
                </a:cxn>
                <a:cxn ang="0">
                  <a:pos x="2411" y="1994"/>
                </a:cxn>
                <a:cxn ang="0">
                  <a:pos x="1981" y="1733"/>
                </a:cxn>
                <a:cxn ang="0">
                  <a:pos x="2773" y="1696"/>
                </a:cxn>
                <a:cxn ang="0">
                  <a:pos x="3212" y="1509"/>
                </a:cxn>
                <a:cxn ang="0">
                  <a:pos x="3225" y="1302"/>
                </a:cxn>
                <a:cxn ang="0">
                  <a:pos x="3637" y="1236"/>
                </a:cxn>
                <a:cxn ang="0">
                  <a:pos x="4101" y="898"/>
                </a:cxn>
                <a:cxn ang="0">
                  <a:pos x="4603" y="666"/>
                </a:cxn>
                <a:cxn ang="0">
                  <a:pos x="5076" y="550"/>
                </a:cxn>
                <a:cxn ang="0">
                  <a:pos x="5159" y="286"/>
                </a:cxn>
                <a:cxn ang="0">
                  <a:pos x="5929" y="121"/>
                </a:cxn>
                <a:cxn ang="0">
                  <a:pos x="5841" y="79"/>
                </a:cxn>
                <a:cxn ang="0">
                  <a:pos x="5853" y="0"/>
                </a:cxn>
                <a:cxn ang="0">
                  <a:pos x="4337" y="0"/>
                </a:cxn>
              </a:cxnLst>
              <a:rect l="0" t="0" r="r" b="b"/>
              <a:pathLst>
                <a:path w="5930" h="2159">
                  <a:moveTo>
                    <a:pt x="4337" y="0"/>
                  </a:moveTo>
                  <a:cubicBezTo>
                    <a:pt x="4393" y="24"/>
                    <a:pt x="4437" y="29"/>
                    <a:pt x="4493" y="101"/>
                  </a:cubicBezTo>
                  <a:cubicBezTo>
                    <a:pt x="4433" y="214"/>
                    <a:pt x="3091" y="89"/>
                    <a:pt x="3470" y="212"/>
                  </a:cubicBezTo>
                  <a:cubicBezTo>
                    <a:pt x="3810" y="258"/>
                    <a:pt x="2789" y="383"/>
                    <a:pt x="2750" y="392"/>
                  </a:cubicBezTo>
                  <a:cubicBezTo>
                    <a:pt x="2764" y="550"/>
                    <a:pt x="2911" y="523"/>
                    <a:pt x="2950" y="553"/>
                  </a:cubicBezTo>
                  <a:cubicBezTo>
                    <a:pt x="2950" y="553"/>
                    <a:pt x="2052" y="625"/>
                    <a:pt x="2335" y="758"/>
                  </a:cubicBezTo>
                  <a:cubicBezTo>
                    <a:pt x="2902" y="1026"/>
                    <a:pt x="1666" y="762"/>
                    <a:pt x="1800" y="1000"/>
                  </a:cubicBezTo>
                  <a:cubicBezTo>
                    <a:pt x="1806" y="1012"/>
                    <a:pt x="1885" y="1021"/>
                    <a:pt x="1899" y="1038"/>
                  </a:cubicBezTo>
                  <a:cubicBezTo>
                    <a:pt x="1630" y="1049"/>
                    <a:pt x="1586" y="1005"/>
                    <a:pt x="1490" y="1103"/>
                  </a:cubicBezTo>
                  <a:cubicBezTo>
                    <a:pt x="1336" y="1262"/>
                    <a:pt x="1325" y="973"/>
                    <a:pt x="951" y="1208"/>
                  </a:cubicBezTo>
                  <a:cubicBezTo>
                    <a:pt x="781" y="1314"/>
                    <a:pt x="940" y="1055"/>
                    <a:pt x="532" y="1216"/>
                  </a:cubicBezTo>
                  <a:cubicBezTo>
                    <a:pt x="402" y="1229"/>
                    <a:pt x="72" y="1111"/>
                    <a:pt x="25" y="1293"/>
                  </a:cubicBezTo>
                  <a:cubicBezTo>
                    <a:pt x="9" y="1299"/>
                    <a:pt x="8" y="1299"/>
                    <a:pt x="0" y="1315"/>
                  </a:cubicBezTo>
                  <a:cubicBezTo>
                    <a:pt x="20" y="1326"/>
                    <a:pt x="357" y="1361"/>
                    <a:pt x="526" y="1425"/>
                  </a:cubicBezTo>
                  <a:cubicBezTo>
                    <a:pt x="490" y="1467"/>
                    <a:pt x="373" y="1435"/>
                    <a:pt x="335" y="1451"/>
                  </a:cubicBezTo>
                  <a:cubicBezTo>
                    <a:pt x="378" y="1651"/>
                    <a:pt x="835" y="1599"/>
                    <a:pt x="922" y="1629"/>
                  </a:cubicBezTo>
                  <a:cubicBezTo>
                    <a:pt x="927" y="1654"/>
                    <a:pt x="1681" y="1806"/>
                    <a:pt x="1346" y="1860"/>
                  </a:cubicBezTo>
                  <a:cubicBezTo>
                    <a:pt x="1346" y="1860"/>
                    <a:pt x="1031" y="1774"/>
                    <a:pt x="1053" y="1941"/>
                  </a:cubicBezTo>
                  <a:cubicBezTo>
                    <a:pt x="1081" y="2159"/>
                    <a:pt x="1757" y="1870"/>
                    <a:pt x="2200" y="2051"/>
                  </a:cubicBezTo>
                  <a:cubicBezTo>
                    <a:pt x="2263" y="2033"/>
                    <a:pt x="2333" y="2014"/>
                    <a:pt x="2411" y="1994"/>
                  </a:cubicBezTo>
                  <a:cubicBezTo>
                    <a:pt x="2882" y="1875"/>
                    <a:pt x="1921" y="1972"/>
                    <a:pt x="1981" y="1733"/>
                  </a:cubicBezTo>
                  <a:cubicBezTo>
                    <a:pt x="2042" y="1493"/>
                    <a:pt x="2585" y="1857"/>
                    <a:pt x="2773" y="1696"/>
                  </a:cubicBezTo>
                  <a:cubicBezTo>
                    <a:pt x="2983" y="1516"/>
                    <a:pt x="2882" y="1513"/>
                    <a:pt x="3212" y="1509"/>
                  </a:cubicBezTo>
                  <a:cubicBezTo>
                    <a:pt x="3542" y="1506"/>
                    <a:pt x="3101" y="1358"/>
                    <a:pt x="3225" y="1302"/>
                  </a:cubicBezTo>
                  <a:cubicBezTo>
                    <a:pt x="3350" y="1246"/>
                    <a:pt x="3555" y="1333"/>
                    <a:pt x="3637" y="1236"/>
                  </a:cubicBezTo>
                  <a:cubicBezTo>
                    <a:pt x="3719" y="1140"/>
                    <a:pt x="3435" y="957"/>
                    <a:pt x="4101" y="898"/>
                  </a:cubicBezTo>
                  <a:cubicBezTo>
                    <a:pt x="4767" y="840"/>
                    <a:pt x="4279" y="636"/>
                    <a:pt x="4603" y="666"/>
                  </a:cubicBezTo>
                  <a:cubicBezTo>
                    <a:pt x="4927" y="697"/>
                    <a:pt x="5209" y="730"/>
                    <a:pt x="5076" y="550"/>
                  </a:cubicBezTo>
                  <a:cubicBezTo>
                    <a:pt x="4944" y="371"/>
                    <a:pt x="5387" y="443"/>
                    <a:pt x="5159" y="286"/>
                  </a:cubicBezTo>
                  <a:cubicBezTo>
                    <a:pt x="4930" y="130"/>
                    <a:pt x="5927" y="193"/>
                    <a:pt x="5929" y="121"/>
                  </a:cubicBezTo>
                  <a:cubicBezTo>
                    <a:pt x="5930" y="49"/>
                    <a:pt x="5853" y="253"/>
                    <a:pt x="5841" y="79"/>
                  </a:cubicBezTo>
                  <a:cubicBezTo>
                    <a:pt x="5839" y="49"/>
                    <a:pt x="5844" y="22"/>
                    <a:pt x="5853" y="0"/>
                  </a:cubicBezTo>
                  <a:lnTo>
                    <a:pt x="4337" y="0"/>
                  </a:lnTo>
                  <a:close/>
                </a:path>
              </a:pathLst>
            </a:custGeom>
            <a:solidFill>
              <a:srgbClr val="5E913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HN"/>
            </a:p>
          </p:txBody>
        </p:sp>
        <p:sp>
          <p:nvSpPr>
            <p:cNvPr id="55" name="Freeform 1102"/>
            <p:cNvSpPr>
              <a:spLocks/>
            </p:cNvSpPr>
            <p:nvPr/>
          </p:nvSpPr>
          <p:spPr bwMode="auto">
            <a:xfrm>
              <a:off x="5272087" y="4174828"/>
              <a:ext cx="1714500" cy="674688"/>
            </a:xfrm>
            <a:custGeom>
              <a:avLst/>
              <a:gdLst/>
              <a:ahLst/>
              <a:cxnLst>
                <a:cxn ang="0">
                  <a:pos x="7525" y="0"/>
                </a:cxn>
                <a:cxn ang="0">
                  <a:pos x="6716" y="196"/>
                </a:cxn>
                <a:cxn ang="0">
                  <a:pos x="6884" y="470"/>
                </a:cxn>
                <a:cxn ang="0">
                  <a:pos x="7268" y="536"/>
                </a:cxn>
                <a:cxn ang="0">
                  <a:pos x="7305" y="560"/>
                </a:cxn>
                <a:cxn ang="0">
                  <a:pos x="6125" y="843"/>
                </a:cxn>
                <a:cxn ang="0">
                  <a:pos x="4431" y="1268"/>
                </a:cxn>
                <a:cxn ang="0">
                  <a:pos x="4353" y="1306"/>
                </a:cxn>
                <a:cxn ang="0">
                  <a:pos x="5761" y="1858"/>
                </a:cxn>
                <a:cxn ang="0">
                  <a:pos x="6655" y="2099"/>
                </a:cxn>
                <a:cxn ang="0">
                  <a:pos x="6730" y="2347"/>
                </a:cxn>
                <a:cxn ang="0">
                  <a:pos x="6112" y="2345"/>
                </a:cxn>
                <a:cxn ang="0">
                  <a:pos x="5611" y="2436"/>
                </a:cxn>
                <a:cxn ang="0">
                  <a:pos x="3823" y="2653"/>
                </a:cxn>
                <a:cxn ang="0">
                  <a:pos x="2888" y="2757"/>
                </a:cxn>
                <a:cxn ang="0">
                  <a:pos x="1051" y="2814"/>
                </a:cxn>
                <a:cxn ang="0">
                  <a:pos x="1048" y="2814"/>
                </a:cxn>
                <a:cxn ang="0">
                  <a:pos x="0" y="3519"/>
                </a:cxn>
                <a:cxn ang="0">
                  <a:pos x="0" y="3519"/>
                </a:cxn>
                <a:cxn ang="0">
                  <a:pos x="5492" y="3519"/>
                </a:cxn>
                <a:cxn ang="0">
                  <a:pos x="5527" y="3513"/>
                </a:cxn>
                <a:cxn ang="0">
                  <a:pos x="5598" y="3503"/>
                </a:cxn>
                <a:cxn ang="0">
                  <a:pos x="7128" y="3079"/>
                </a:cxn>
                <a:cxn ang="0">
                  <a:pos x="8193" y="2411"/>
                </a:cxn>
                <a:cxn ang="0">
                  <a:pos x="7744" y="1921"/>
                </a:cxn>
                <a:cxn ang="0">
                  <a:pos x="6363" y="1521"/>
                </a:cxn>
                <a:cxn ang="0">
                  <a:pos x="6330" y="1510"/>
                </a:cxn>
                <a:cxn ang="0">
                  <a:pos x="5748" y="1318"/>
                </a:cxn>
                <a:cxn ang="0">
                  <a:pos x="6412" y="1269"/>
                </a:cxn>
                <a:cxn ang="0">
                  <a:pos x="6835" y="1181"/>
                </a:cxn>
                <a:cxn ang="0">
                  <a:pos x="7258" y="1018"/>
                </a:cxn>
                <a:cxn ang="0">
                  <a:pos x="8164" y="766"/>
                </a:cxn>
                <a:cxn ang="0">
                  <a:pos x="8921" y="463"/>
                </a:cxn>
                <a:cxn ang="0">
                  <a:pos x="8813" y="433"/>
                </a:cxn>
                <a:cxn ang="0">
                  <a:pos x="8116" y="318"/>
                </a:cxn>
                <a:cxn ang="0">
                  <a:pos x="7652" y="177"/>
                </a:cxn>
                <a:cxn ang="0">
                  <a:pos x="7650" y="134"/>
                </a:cxn>
                <a:cxn ang="0">
                  <a:pos x="8124" y="0"/>
                </a:cxn>
                <a:cxn ang="0">
                  <a:pos x="7525" y="0"/>
                </a:cxn>
              </a:cxnLst>
              <a:rect l="0" t="0" r="r" b="b"/>
              <a:pathLst>
                <a:path w="8956" h="3519">
                  <a:moveTo>
                    <a:pt x="7525" y="0"/>
                  </a:moveTo>
                  <a:cubicBezTo>
                    <a:pt x="7433" y="24"/>
                    <a:pt x="6743" y="171"/>
                    <a:pt x="6716" y="196"/>
                  </a:cubicBezTo>
                  <a:cubicBezTo>
                    <a:pt x="6498" y="490"/>
                    <a:pt x="6407" y="400"/>
                    <a:pt x="6884" y="470"/>
                  </a:cubicBezTo>
                  <a:cubicBezTo>
                    <a:pt x="6940" y="479"/>
                    <a:pt x="6885" y="551"/>
                    <a:pt x="7268" y="536"/>
                  </a:cubicBezTo>
                  <a:cubicBezTo>
                    <a:pt x="7304" y="534"/>
                    <a:pt x="7277" y="538"/>
                    <a:pt x="7305" y="560"/>
                  </a:cubicBezTo>
                  <a:cubicBezTo>
                    <a:pt x="6852" y="728"/>
                    <a:pt x="6563" y="714"/>
                    <a:pt x="6125" y="843"/>
                  </a:cubicBezTo>
                  <a:cubicBezTo>
                    <a:pt x="5733" y="876"/>
                    <a:pt x="4651" y="987"/>
                    <a:pt x="4431" y="1268"/>
                  </a:cubicBezTo>
                  <a:cubicBezTo>
                    <a:pt x="4418" y="1284"/>
                    <a:pt x="4373" y="1308"/>
                    <a:pt x="4353" y="1306"/>
                  </a:cubicBezTo>
                  <a:cubicBezTo>
                    <a:pt x="4336" y="1525"/>
                    <a:pt x="5565" y="1741"/>
                    <a:pt x="5761" y="1858"/>
                  </a:cubicBezTo>
                  <a:cubicBezTo>
                    <a:pt x="6075" y="1918"/>
                    <a:pt x="6388" y="1941"/>
                    <a:pt x="6655" y="2099"/>
                  </a:cubicBezTo>
                  <a:cubicBezTo>
                    <a:pt x="6680" y="2114"/>
                    <a:pt x="7190" y="2254"/>
                    <a:pt x="6730" y="2347"/>
                  </a:cubicBezTo>
                  <a:cubicBezTo>
                    <a:pt x="6314" y="2432"/>
                    <a:pt x="6203" y="2334"/>
                    <a:pt x="6112" y="2345"/>
                  </a:cubicBezTo>
                  <a:cubicBezTo>
                    <a:pt x="5983" y="2361"/>
                    <a:pt x="6013" y="2445"/>
                    <a:pt x="5611" y="2436"/>
                  </a:cubicBezTo>
                  <a:cubicBezTo>
                    <a:pt x="5206" y="2427"/>
                    <a:pt x="4382" y="2645"/>
                    <a:pt x="3823" y="2653"/>
                  </a:cubicBezTo>
                  <a:cubicBezTo>
                    <a:pt x="3625" y="2656"/>
                    <a:pt x="3357" y="2781"/>
                    <a:pt x="2888" y="2757"/>
                  </a:cubicBezTo>
                  <a:cubicBezTo>
                    <a:pt x="2204" y="2722"/>
                    <a:pt x="1676" y="2769"/>
                    <a:pt x="1051" y="2814"/>
                  </a:cubicBezTo>
                  <a:lnTo>
                    <a:pt x="1048" y="2814"/>
                  </a:lnTo>
                  <a:lnTo>
                    <a:pt x="0" y="3519"/>
                  </a:lnTo>
                  <a:lnTo>
                    <a:pt x="0" y="3519"/>
                  </a:lnTo>
                  <a:lnTo>
                    <a:pt x="5492" y="3519"/>
                  </a:lnTo>
                  <a:cubicBezTo>
                    <a:pt x="5504" y="3517"/>
                    <a:pt x="5515" y="3515"/>
                    <a:pt x="5527" y="3513"/>
                  </a:cubicBezTo>
                  <a:cubicBezTo>
                    <a:pt x="5551" y="3509"/>
                    <a:pt x="5575" y="3506"/>
                    <a:pt x="5598" y="3503"/>
                  </a:cubicBezTo>
                  <a:cubicBezTo>
                    <a:pt x="6025" y="3451"/>
                    <a:pt x="6676" y="3147"/>
                    <a:pt x="7128" y="3079"/>
                  </a:cubicBezTo>
                  <a:cubicBezTo>
                    <a:pt x="7316" y="3051"/>
                    <a:pt x="8030" y="2648"/>
                    <a:pt x="8193" y="2411"/>
                  </a:cubicBezTo>
                  <a:cubicBezTo>
                    <a:pt x="8288" y="2271"/>
                    <a:pt x="8018" y="2067"/>
                    <a:pt x="7744" y="1921"/>
                  </a:cubicBezTo>
                  <a:cubicBezTo>
                    <a:pt x="7288" y="1679"/>
                    <a:pt x="6866" y="1687"/>
                    <a:pt x="6363" y="1521"/>
                  </a:cubicBezTo>
                  <a:lnTo>
                    <a:pt x="6330" y="1510"/>
                  </a:lnTo>
                  <a:cubicBezTo>
                    <a:pt x="6329" y="1510"/>
                    <a:pt x="5450" y="1523"/>
                    <a:pt x="5748" y="1318"/>
                  </a:cubicBezTo>
                  <a:cubicBezTo>
                    <a:pt x="5926" y="1196"/>
                    <a:pt x="6264" y="1369"/>
                    <a:pt x="6412" y="1269"/>
                  </a:cubicBezTo>
                  <a:cubicBezTo>
                    <a:pt x="6413" y="1268"/>
                    <a:pt x="6705" y="1273"/>
                    <a:pt x="6835" y="1181"/>
                  </a:cubicBezTo>
                  <a:cubicBezTo>
                    <a:pt x="6961" y="1091"/>
                    <a:pt x="6896" y="1212"/>
                    <a:pt x="7258" y="1018"/>
                  </a:cubicBezTo>
                  <a:cubicBezTo>
                    <a:pt x="7632" y="819"/>
                    <a:pt x="7741" y="997"/>
                    <a:pt x="8164" y="766"/>
                  </a:cubicBezTo>
                  <a:cubicBezTo>
                    <a:pt x="8422" y="624"/>
                    <a:pt x="8345" y="930"/>
                    <a:pt x="8921" y="463"/>
                  </a:cubicBezTo>
                  <a:cubicBezTo>
                    <a:pt x="8956" y="435"/>
                    <a:pt x="8902" y="462"/>
                    <a:pt x="8813" y="433"/>
                  </a:cubicBezTo>
                  <a:cubicBezTo>
                    <a:pt x="8785" y="438"/>
                    <a:pt x="8224" y="332"/>
                    <a:pt x="8116" y="318"/>
                  </a:cubicBezTo>
                  <a:cubicBezTo>
                    <a:pt x="8002" y="304"/>
                    <a:pt x="7996" y="221"/>
                    <a:pt x="7652" y="177"/>
                  </a:cubicBezTo>
                  <a:lnTo>
                    <a:pt x="7650" y="134"/>
                  </a:lnTo>
                  <a:cubicBezTo>
                    <a:pt x="7788" y="51"/>
                    <a:pt x="7904" y="92"/>
                    <a:pt x="8124" y="0"/>
                  </a:cubicBezTo>
                  <a:lnTo>
                    <a:pt x="7525" y="0"/>
                  </a:lnTo>
                  <a:close/>
                </a:path>
              </a:pathLst>
            </a:custGeom>
            <a:solidFill>
              <a:srgbClr val="9933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HN"/>
            </a:p>
          </p:txBody>
        </p:sp>
        <p:sp>
          <p:nvSpPr>
            <p:cNvPr id="56" name="Freeform 1103"/>
            <p:cNvSpPr>
              <a:spLocks/>
            </p:cNvSpPr>
            <p:nvPr/>
          </p:nvSpPr>
          <p:spPr bwMode="auto">
            <a:xfrm>
              <a:off x="5272087" y="4174828"/>
              <a:ext cx="1684338" cy="674688"/>
            </a:xfrm>
            <a:custGeom>
              <a:avLst/>
              <a:gdLst/>
              <a:ahLst/>
              <a:cxnLst>
                <a:cxn ang="0">
                  <a:pos x="4921" y="3519"/>
                </a:cxn>
                <a:cxn ang="0">
                  <a:pos x="4932" y="3513"/>
                </a:cxn>
                <a:cxn ang="0">
                  <a:pos x="4969" y="3489"/>
                </a:cxn>
                <a:cxn ang="0">
                  <a:pos x="7579" y="1983"/>
                </a:cxn>
                <a:cxn ang="0">
                  <a:pos x="6447" y="1641"/>
                </a:cxn>
                <a:cxn ang="0">
                  <a:pos x="5342" y="1409"/>
                </a:cxn>
                <a:cxn ang="0">
                  <a:pos x="6717" y="1102"/>
                </a:cxn>
                <a:cxn ang="0">
                  <a:pos x="7294" y="922"/>
                </a:cxn>
                <a:cxn ang="0">
                  <a:pos x="7632" y="819"/>
                </a:cxn>
                <a:cxn ang="0">
                  <a:pos x="8647" y="496"/>
                </a:cxn>
                <a:cxn ang="0">
                  <a:pos x="7186" y="273"/>
                </a:cxn>
                <a:cxn ang="0">
                  <a:pos x="7965" y="0"/>
                </a:cxn>
                <a:cxn ang="0">
                  <a:pos x="7673" y="0"/>
                </a:cxn>
                <a:cxn ang="0">
                  <a:pos x="6842" y="375"/>
                </a:cxn>
                <a:cxn ang="0">
                  <a:pos x="7711" y="441"/>
                </a:cxn>
                <a:cxn ang="0">
                  <a:pos x="7113" y="751"/>
                </a:cxn>
                <a:cxn ang="0">
                  <a:pos x="6034" y="985"/>
                </a:cxn>
                <a:cxn ang="0">
                  <a:pos x="4868" y="1244"/>
                </a:cxn>
                <a:cxn ang="0">
                  <a:pos x="4813" y="1423"/>
                </a:cxn>
                <a:cxn ang="0">
                  <a:pos x="6430" y="1843"/>
                </a:cxn>
                <a:cxn ang="0">
                  <a:pos x="6987" y="2050"/>
                </a:cxn>
                <a:cxn ang="0">
                  <a:pos x="7163" y="2143"/>
                </a:cxn>
                <a:cxn ang="0">
                  <a:pos x="4945" y="2940"/>
                </a:cxn>
                <a:cxn ang="0">
                  <a:pos x="418" y="3239"/>
                </a:cxn>
                <a:cxn ang="0">
                  <a:pos x="417" y="3239"/>
                </a:cxn>
                <a:cxn ang="0">
                  <a:pos x="0" y="3519"/>
                </a:cxn>
                <a:cxn ang="0">
                  <a:pos x="0" y="3519"/>
                </a:cxn>
                <a:cxn ang="0">
                  <a:pos x="4921" y="3519"/>
                </a:cxn>
              </a:cxnLst>
              <a:rect l="0" t="0" r="r" b="b"/>
              <a:pathLst>
                <a:path w="8803" h="3519">
                  <a:moveTo>
                    <a:pt x="4921" y="3519"/>
                  </a:moveTo>
                  <a:lnTo>
                    <a:pt x="4932" y="3513"/>
                  </a:lnTo>
                  <a:cubicBezTo>
                    <a:pt x="4953" y="3501"/>
                    <a:pt x="4967" y="3492"/>
                    <a:pt x="4969" y="3489"/>
                  </a:cubicBezTo>
                  <a:cubicBezTo>
                    <a:pt x="5560" y="3406"/>
                    <a:pt x="8415" y="2478"/>
                    <a:pt x="7579" y="1983"/>
                  </a:cubicBezTo>
                  <a:cubicBezTo>
                    <a:pt x="7253" y="1790"/>
                    <a:pt x="6839" y="1668"/>
                    <a:pt x="6447" y="1641"/>
                  </a:cubicBezTo>
                  <a:cubicBezTo>
                    <a:pt x="6272" y="1629"/>
                    <a:pt x="5449" y="1517"/>
                    <a:pt x="5342" y="1409"/>
                  </a:cubicBezTo>
                  <a:cubicBezTo>
                    <a:pt x="5397" y="1279"/>
                    <a:pt x="6553" y="1126"/>
                    <a:pt x="6717" y="1102"/>
                  </a:cubicBezTo>
                  <a:cubicBezTo>
                    <a:pt x="6886" y="1077"/>
                    <a:pt x="6852" y="976"/>
                    <a:pt x="7294" y="922"/>
                  </a:cubicBezTo>
                  <a:cubicBezTo>
                    <a:pt x="7364" y="913"/>
                    <a:pt x="7335" y="857"/>
                    <a:pt x="7632" y="819"/>
                  </a:cubicBezTo>
                  <a:cubicBezTo>
                    <a:pt x="8013" y="771"/>
                    <a:pt x="8672" y="551"/>
                    <a:pt x="8647" y="496"/>
                  </a:cubicBezTo>
                  <a:cubicBezTo>
                    <a:pt x="8626" y="423"/>
                    <a:pt x="7333" y="360"/>
                    <a:pt x="7186" y="273"/>
                  </a:cubicBezTo>
                  <a:cubicBezTo>
                    <a:pt x="7378" y="124"/>
                    <a:pt x="7654" y="105"/>
                    <a:pt x="7965" y="0"/>
                  </a:cubicBezTo>
                  <a:lnTo>
                    <a:pt x="7673" y="0"/>
                  </a:lnTo>
                  <a:cubicBezTo>
                    <a:pt x="7560" y="37"/>
                    <a:pt x="6629" y="267"/>
                    <a:pt x="6842" y="375"/>
                  </a:cubicBezTo>
                  <a:cubicBezTo>
                    <a:pt x="7248" y="406"/>
                    <a:pt x="7268" y="380"/>
                    <a:pt x="7711" y="441"/>
                  </a:cubicBezTo>
                  <a:cubicBezTo>
                    <a:pt x="8803" y="592"/>
                    <a:pt x="7124" y="753"/>
                    <a:pt x="7113" y="751"/>
                  </a:cubicBezTo>
                  <a:cubicBezTo>
                    <a:pt x="6973" y="734"/>
                    <a:pt x="6290" y="921"/>
                    <a:pt x="6034" y="985"/>
                  </a:cubicBezTo>
                  <a:cubicBezTo>
                    <a:pt x="5667" y="1077"/>
                    <a:pt x="5247" y="1154"/>
                    <a:pt x="4868" y="1244"/>
                  </a:cubicBezTo>
                  <a:cubicBezTo>
                    <a:pt x="4730" y="1313"/>
                    <a:pt x="4801" y="1348"/>
                    <a:pt x="4813" y="1423"/>
                  </a:cubicBezTo>
                  <a:cubicBezTo>
                    <a:pt x="5347" y="1620"/>
                    <a:pt x="5950" y="1669"/>
                    <a:pt x="6430" y="1843"/>
                  </a:cubicBezTo>
                  <a:cubicBezTo>
                    <a:pt x="6825" y="1987"/>
                    <a:pt x="6596" y="1992"/>
                    <a:pt x="6987" y="2050"/>
                  </a:cubicBezTo>
                  <a:cubicBezTo>
                    <a:pt x="6993" y="2051"/>
                    <a:pt x="7120" y="2133"/>
                    <a:pt x="7163" y="2143"/>
                  </a:cubicBezTo>
                  <a:cubicBezTo>
                    <a:pt x="7510" y="2422"/>
                    <a:pt x="5449" y="2992"/>
                    <a:pt x="4945" y="2940"/>
                  </a:cubicBezTo>
                  <a:cubicBezTo>
                    <a:pt x="4288" y="2873"/>
                    <a:pt x="1653" y="3315"/>
                    <a:pt x="418" y="3239"/>
                  </a:cubicBezTo>
                  <a:lnTo>
                    <a:pt x="417" y="3239"/>
                  </a:lnTo>
                  <a:lnTo>
                    <a:pt x="0" y="3519"/>
                  </a:lnTo>
                  <a:lnTo>
                    <a:pt x="0" y="3519"/>
                  </a:lnTo>
                  <a:lnTo>
                    <a:pt x="4921" y="3519"/>
                  </a:lnTo>
                  <a:close/>
                </a:path>
              </a:pathLst>
            </a:custGeom>
            <a:solidFill>
              <a:srgbClr val="0094D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HN"/>
            </a:p>
          </p:txBody>
        </p:sp>
        <p:sp>
          <p:nvSpPr>
            <p:cNvPr id="60" name="2174 Forma libre"/>
            <p:cNvSpPr/>
            <p:nvPr/>
          </p:nvSpPr>
          <p:spPr>
            <a:xfrm>
              <a:off x="7389259" y="4181299"/>
              <a:ext cx="1645389" cy="531628"/>
            </a:xfrm>
            <a:custGeom>
              <a:avLst/>
              <a:gdLst>
                <a:gd name="connsiteX0" fmla="*/ 0 w 1645389"/>
                <a:gd name="connsiteY0" fmla="*/ 531628 h 531628"/>
                <a:gd name="connsiteX1" fmla="*/ 855921 w 1645389"/>
                <a:gd name="connsiteY1" fmla="*/ 531628 h 531628"/>
                <a:gd name="connsiteX2" fmla="*/ 1645389 w 1645389"/>
                <a:gd name="connsiteY2" fmla="*/ 7974 h 531628"/>
                <a:gd name="connsiteX3" fmla="*/ 781494 w 1645389"/>
                <a:gd name="connsiteY3" fmla="*/ 0 h 531628"/>
                <a:gd name="connsiteX4" fmla="*/ 0 w 1645389"/>
                <a:gd name="connsiteY4" fmla="*/ 531628 h 531628"/>
                <a:gd name="connsiteX0" fmla="*/ 0 w 1645389"/>
                <a:gd name="connsiteY0" fmla="*/ 531628 h 531628"/>
                <a:gd name="connsiteX1" fmla="*/ 855921 w 1645389"/>
                <a:gd name="connsiteY1" fmla="*/ 531628 h 531628"/>
                <a:gd name="connsiteX2" fmla="*/ 1210421 w 1645389"/>
                <a:gd name="connsiteY2" fmla="*/ 311973 h 531628"/>
                <a:gd name="connsiteX3" fmla="*/ 1645389 w 1645389"/>
                <a:gd name="connsiteY3" fmla="*/ 7974 h 531628"/>
                <a:gd name="connsiteX4" fmla="*/ 781494 w 1645389"/>
                <a:gd name="connsiteY4" fmla="*/ 0 h 531628"/>
                <a:gd name="connsiteX5" fmla="*/ 0 w 1645389"/>
                <a:gd name="connsiteY5" fmla="*/ 531628 h 531628"/>
                <a:gd name="connsiteX0" fmla="*/ 0 w 1645389"/>
                <a:gd name="connsiteY0" fmla="*/ 531628 h 531628"/>
                <a:gd name="connsiteX1" fmla="*/ 713013 w 1645389"/>
                <a:gd name="connsiteY1" fmla="*/ 531628 h 531628"/>
                <a:gd name="connsiteX2" fmla="*/ 1210421 w 1645389"/>
                <a:gd name="connsiteY2" fmla="*/ 311973 h 531628"/>
                <a:gd name="connsiteX3" fmla="*/ 1645389 w 1645389"/>
                <a:gd name="connsiteY3" fmla="*/ 7974 h 531628"/>
                <a:gd name="connsiteX4" fmla="*/ 781494 w 1645389"/>
                <a:gd name="connsiteY4" fmla="*/ 0 h 531628"/>
                <a:gd name="connsiteX5" fmla="*/ 0 w 1645389"/>
                <a:gd name="connsiteY5" fmla="*/ 531628 h 531628"/>
                <a:gd name="connsiteX0" fmla="*/ 0 w 1645389"/>
                <a:gd name="connsiteY0" fmla="*/ 531628 h 531628"/>
                <a:gd name="connsiteX1" fmla="*/ 855857 w 1645389"/>
                <a:gd name="connsiteY1" fmla="*/ 531628 h 531628"/>
                <a:gd name="connsiteX2" fmla="*/ 1210421 w 1645389"/>
                <a:gd name="connsiteY2" fmla="*/ 311973 h 531628"/>
                <a:gd name="connsiteX3" fmla="*/ 1645389 w 1645389"/>
                <a:gd name="connsiteY3" fmla="*/ 7974 h 531628"/>
                <a:gd name="connsiteX4" fmla="*/ 781494 w 1645389"/>
                <a:gd name="connsiteY4" fmla="*/ 0 h 531628"/>
                <a:gd name="connsiteX5" fmla="*/ 0 w 1645389"/>
                <a:gd name="connsiteY5" fmla="*/ 531628 h 531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45389" h="531628">
                  <a:moveTo>
                    <a:pt x="0" y="531628"/>
                  </a:moveTo>
                  <a:lnTo>
                    <a:pt x="855857" y="531628"/>
                  </a:lnTo>
                  <a:lnTo>
                    <a:pt x="1210421" y="311973"/>
                  </a:lnTo>
                  <a:lnTo>
                    <a:pt x="1645389" y="7974"/>
                  </a:lnTo>
                  <a:lnTo>
                    <a:pt x="781494" y="0"/>
                  </a:lnTo>
                  <a:lnTo>
                    <a:pt x="0" y="53162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HN"/>
            </a:p>
          </p:txBody>
        </p:sp>
        <p:sp>
          <p:nvSpPr>
            <p:cNvPr id="61" name="Freeform 1127"/>
            <p:cNvSpPr>
              <a:spLocks/>
            </p:cNvSpPr>
            <p:nvPr/>
          </p:nvSpPr>
          <p:spPr bwMode="auto">
            <a:xfrm>
              <a:off x="7498986" y="4544723"/>
              <a:ext cx="488950" cy="96838"/>
            </a:xfrm>
            <a:custGeom>
              <a:avLst/>
              <a:gdLst/>
              <a:ahLst/>
              <a:cxnLst>
                <a:cxn ang="0">
                  <a:pos x="2561" y="0"/>
                </a:cxn>
                <a:cxn ang="0">
                  <a:pos x="752" y="0"/>
                </a:cxn>
                <a:cxn ang="0">
                  <a:pos x="0" y="505"/>
                </a:cxn>
                <a:cxn ang="0">
                  <a:pos x="1809" y="505"/>
                </a:cxn>
                <a:cxn ang="0">
                  <a:pos x="2561" y="0"/>
                </a:cxn>
              </a:cxnLst>
              <a:rect l="0" t="0" r="r" b="b"/>
              <a:pathLst>
                <a:path w="2561" h="505">
                  <a:moveTo>
                    <a:pt x="2561" y="0"/>
                  </a:moveTo>
                  <a:lnTo>
                    <a:pt x="752" y="0"/>
                  </a:lnTo>
                  <a:lnTo>
                    <a:pt x="0" y="505"/>
                  </a:lnTo>
                  <a:cubicBezTo>
                    <a:pt x="603" y="505"/>
                    <a:pt x="1206" y="505"/>
                    <a:pt x="1809" y="505"/>
                  </a:cubicBezTo>
                  <a:lnTo>
                    <a:pt x="2561" y="0"/>
                  </a:lnTo>
                  <a:close/>
                </a:path>
              </a:pathLst>
            </a:custGeom>
            <a:solidFill>
              <a:srgbClr val="ED1450"/>
            </a:solidFill>
            <a:ln w="12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HN"/>
            </a:p>
          </p:txBody>
        </p:sp>
        <p:sp>
          <p:nvSpPr>
            <p:cNvPr id="62" name="Freeform 1128"/>
            <p:cNvSpPr>
              <a:spLocks/>
            </p:cNvSpPr>
            <p:nvPr/>
          </p:nvSpPr>
          <p:spPr bwMode="auto">
            <a:xfrm>
              <a:off x="5262562" y="4174828"/>
              <a:ext cx="3802063" cy="674688"/>
            </a:xfrm>
            <a:custGeom>
              <a:avLst/>
              <a:gdLst/>
              <a:ahLst/>
              <a:cxnLst>
                <a:cxn ang="0">
                  <a:pos x="0" y="3524"/>
                </a:cxn>
                <a:cxn ang="0">
                  <a:pos x="14567" y="3524"/>
                </a:cxn>
                <a:cxn ang="0">
                  <a:pos x="19850" y="0"/>
                </a:cxn>
                <a:cxn ang="0">
                  <a:pos x="5283" y="0"/>
                </a:cxn>
                <a:cxn ang="0">
                  <a:pos x="0" y="3524"/>
                </a:cxn>
              </a:cxnLst>
              <a:rect l="0" t="0" r="r" b="b"/>
              <a:pathLst>
                <a:path w="19850" h="3524">
                  <a:moveTo>
                    <a:pt x="0" y="3524"/>
                  </a:moveTo>
                  <a:lnTo>
                    <a:pt x="14567" y="3524"/>
                  </a:lnTo>
                  <a:lnTo>
                    <a:pt x="19850" y="0"/>
                  </a:lnTo>
                  <a:lnTo>
                    <a:pt x="5283" y="0"/>
                  </a:lnTo>
                  <a:lnTo>
                    <a:pt x="0" y="3524"/>
                  </a:lnTo>
                  <a:close/>
                </a:path>
              </a:pathLst>
            </a:custGeom>
            <a:noFill/>
            <a:ln w="19050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HN"/>
            </a:p>
          </p:txBody>
        </p:sp>
        <p:sp>
          <p:nvSpPr>
            <p:cNvPr id="63" name="Freeform 1101"/>
            <p:cNvSpPr>
              <a:spLocks/>
            </p:cNvSpPr>
            <p:nvPr/>
          </p:nvSpPr>
          <p:spPr bwMode="auto">
            <a:xfrm>
              <a:off x="6826250" y="4174828"/>
              <a:ext cx="1668463" cy="590550"/>
            </a:xfrm>
            <a:custGeom>
              <a:avLst/>
              <a:gdLst/>
              <a:ahLst/>
              <a:cxnLst>
                <a:cxn ang="0">
                  <a:pos x="5344" y="0"/>
                </a:cxn>
                <a:cxn ang="0">
                  <a:pos x="5332" y="79"/>
                </a:cxn>
                <a:cxn ang="0">
                  <a:pos x="5420" y="121"/>
                </a:cxn>
                <a:cxn ang="0">
                  <a:pos x="4650" y="286"/>
                </a:cxn>
                <a:cxn ang="0">
                  <a:pos x="4567" y="550"/>
                </a:cxn>
                <a:cxn ang="0">
                  <a:pos x="4094" y="666"/>
                </a:cxn>
                <a:cxn ang="0">
                  <a:pos x="3592" y="898"/>
                </a:cxn>
                <a:cxn ang="0">
                  <a:pos x="3128" y="1236"/>
                </a:cxn>
                <a:cxn ang="0">
                  <a:pos x="2716" y="1302"/>
                </a:cxn>
                <a:cxn ang="0">
                  <a:pos x="2703" y="1509"/>
                </a:cxn>
                <a:cxn ang="0">
                  <a:pos x="2264" y="1696"/>
                </a:cxn>
                <a:cxn ang="0">
                  <a:pos x="1472" y="1733"/>
                </a:cxn>
                <a:cxn ang="0">
                  <a:pos x="1902" y="1994"/>
                </a:cxn>
                <a:cxn ang="0">
                  <a:pos x="1110" y="2250"/>
                </a:cxn>
                <a:cxn ang="0">
                  <a:pos x="910" y="2115"/>
                </a:cxn>
                <a:cxn ang="0">
                  <a:pos x="295" y="2415"/>
                </a:cxn>
                <a:cxn ang="0">
                  <a:pos x="261" y="2583"/>
                </a:cxn>
                <a:cxn ang="0">
                  <a:pos x="617" y="2664"/>
                </a:cxn>
                <a:cxn ang="0">
                  <a:pos x="433" y="2716"/>
                </a:cxn>
                <a:cxn ang="0">
                  <a:pos x="1175" y="2695"/>
                </a:cxn>
                <a:cxn ang="0">
                  <a:pos x="1943" y="2773"/>
                </a:cxn>
                <a:cxn ang="0">
                  <a:pos x="1774" y="2514"/>
                </a:cxn>
                <a:cxn ang="0">
                  <a:pos x="2499" y="2519"/>
                </a:cxn>
                <a:cxn ang="0">
                  <a:pos x="3038" y="2356"/>
                </a:cxn>
                <a:cxn ang="0">
                  <a:pos x="2718" y="2057"/>
                </a:cxn>
                <a:cxn ang="0">
                  <a:pos x="3361" y="2022"/>
                </a:cxn>
                <a:cxn ang="0">
                  <a:pos x="3159" y="1929"/>
                </a:cxn>
                <a:cxn ang="0">
                  <a:pos x="4130" y="1754"/>
                </a:cxn>
                <a:cxn ang="0">
                  <a:pos x="3841" y="1609"/>
                </a:cxn>
                <a:cxn ang="0">
                  <a:pos x="4501" y="1613"/>
                </a:cxn>
                <a:cxn ang="0">
                  <a:pos x="4263" y="1488"/>
                </a:cxn>
                <a:cxn ang="0">
                  <a:pos x="5123" y="1329"/>
                </a:cxn>
                <a:cxn ang="0">
                  <a:pos x="5390" y="1296"/>
                </a:cxn>
                <a:cxn ang="0">
                  <a:pos x="5548" y="1191"/>
                </a:cxn>
                <a:cxn ang="0">
                  <a:pos x="5942" y="1236"/>
                </a:cxn>
                <a:cxn ang="0">
                  <a:pos x="6158" y="902"/>
                </a:cxn>
                <a:cxn ang="0">
                  <a:pos x="6799" y="737"/>
                </a:cxn>
                <a:cxn ang="0">
                  <a:pos x="7812" y="549"/>
                </a:cxn>
                <a:cxn ang="0">
                  <a:pos x="7619" y="493"/>
                </a:cxn>
                <a:cxn ang="0">
                  <a:pos x="8029" y="454"/>
                </a:cxn>
                <a:cxn ang="0">
                  <a:pos x="8213" y="331"/>
                </a:cxn>
                <a:cxn ang="0">
                  <a:pos x="7965" y="193"/>
                </a:cxn>
                <a:cxn ang="0">
                  <a:pos x="8521" y="60"/>
                </a:cxn>
                <a:cxn ang="0">
                  <a:pos x="8712" y="0"/>
                </a:cxn>
                <a:cxn ang="0">
                  <a:pos x="5344" y="0"/>
                </a:cxn>
              </a:cxnLst>
              <a:rect l="0" t="0" r="r" b="b"/>
              <a:pathLst>
                <a:path w="8712" h="3083">
                  <a:moveTo>
                    <a:pt x="5344" y="0"/>
                  </a:moveTo>
                  <a:cubicBezTo>
                    <a:pt x="5335" y="22"/>
                    <a:pt x="5330" y="49"/>
                    <a:pt x="5332" y="79"/>
                  </a:cubicBezTo>
                  <a:cubicBezTo>
                    <a:pt x="5344" y="253"/>
                    <a:pt x="5421" y="49"/>
                    <a:pt x="5420" y="121"/>
                  </a:cubicBezTo>
                  <a:cubicBezTo>
                    <a:pt x="5418" y="193"/>
                    <a:pt x="4421" y="130"/>
                    <a:pt x="4650" y="286"/>
                  </a:cubicBezTo>
                  <a:cubicBezTo>
                    <a:pt x="4878" y="443"/>
                    <a:pt x="4435" y="371"/>
                    <a:pt x="4567" y="550"/>
                  </a:cubicBezTo>
                  <a:cubicBezTo>
                    <a:pt x="4700" y="730"/>
                    <a:pt x="4418" y="697"/>
                    <a:pt x="4094" y="666"/>
                  </a:cubicBezTo>
                  <a:cubicBezTo>
                    <a:pt x="3770" y="636"/>
                    <a:pt x="4258" y="840"/>
                    <a:pt x="3592" y="898"/>
                  </a:cubicBezTo>
                  <a:cubicBezTo>
                    <a:pt x="2926" y="957"/>
                    <a:pt x="3210" y="1140"/>
                    <a:pt x="3128" y="1236"/>
                  </a:cubicBezTo>
                  <a:cubicBezTo>
                    <a:pt x="3046" y="1333"/>
                    <a:pt x="2841" y="1246"/>
                    <a:pt x="2716" y="1302"/>
                  </a:cubicBezTo>
                  <a:cubicBezTo>
                    <a:pt x="2592" y="1358"/>
                    <a:pt x="3033" y="1506"/>
                    <a:pt x="2703" y="1509"/>
                  </a:cubicBezTo>
                  <a:cubicBezTo>
                    <a:pt x="2373" y="1513"/>
                    <a:pt x="2474" y="1516"/>
                    <a:pt x="2264" y="1696"/>
                  </a:cubicBezTo>
                  <a:cubicBezTo>
                    <a:pt x="2076" y="1857"/>
                    <a:pt x="1533" y="1493"/>
                    <a:pt x="1472" y="1733"/>
                  </a:cubicBezTo>
                  <a:cubicBezTo>
                    <a:pt x="1412" y="1972"/>
                    <a:pt x="2373" y="1875"/>
                    <a:pt x="1902" y="1994"/>
                  </a:cubicBezTo>
                  <a:cubicBezTo>
                    <a:pt x="1431" y="2113"/>
                    <a:pt x="1240" y="2217"/>
                    <a:pt x="1110" y="2250"/>
                  </a:cubicBezTo>
                  <a:cubicBezTo>
                    <a:pt x="885" y="2307"/>
                    <a:pt x="1168" y="2093"/>
                    <a:pt x="910" y="2115"/>
                  </a:cubicBezTo>
                  <a:cubicBezTo>
                    <a:pt x="0" y="2193"/>
                    <a:pt x="142" y="2257"/>
                    <a:pt x="295" y="2415"/>
                  </a:cubicBezTo>
                  <a:cubicBezTo>
                    <a:pt x="497" y="2624"/>
                    <a:pt x="200" y="2552"/>
                    <a:pt x="261" y="2583"/>
                  </a:cubicBezTo>
                  <a:cubicBezTo>
                    <a:pt x="328" y="2618"/>
                    <a:pt x="711" y="2590"/>
                    <a:pt x="617" y="2664"/>
                  </a:cubicBezTo>
                  <a:cubicBezTo>
                    <a:pt x="545" y="2720"/>
                    <a:pt x="511" y="2640"/>
                    <a:pt x="433" y="2716"/>
                  </a:cubicBezTo>
                  <a:cubicBezTo>
                    <a:pt x="354" y="2792"/>
                    <a:pt x="1288" y="2860"/>
                    <a:pt x="1175" y="2695"/>
                  </a:cubicBezTo>
                  <a:cubicBezTo>
                    <a:pt x="981" y="2413"/>
                    <a:pt x="2120" y="3083"/>
                    <a:pt x="1943" y="2773"/>
                  </a:cubicBezTo>
                  <a:cubicBezTo>
                    <a:pt x="1835" y="2582"/>
                    <a:pt x="1478" y="2677"/>
                    <a:pt x="1774" y="2514"/>
                  </a:cubicBezTo>
                  <a:cubicBezTo>
                    <a:pt x="2070" y="2350"/>
                    <a:pt x="2592" y="2747"/>
                    <a:pt x="2499" y="2519"/>
                  </a:cubicBezTo>
                  <a:cubicBezTo>
                    <a:pt x="2310" y="2056"/>
                    <a:pt x="2176" y="2289"/>
                    <a:pt x="3038" y="2356"/>
                  </a:cubicBezTo>
                  <a:cubicBezTo>
                    <a:pt x="3390" y="2383"/>
                    <a:pt x="2793" y="2189"/>
                    <a:pt x="2718" y="2057"/>
                  </a:cubicBezTo>
                  <a:cubicBezTo>
                    <a:pt x="2689" y="2006"/>
                    <a:pt x="3508" y="2083"/>
                    <a:pt x="3361" y="2022"/>
                  </a:cubicBezTo>
                  <a:cubicBezTo>
                    <a:pt x="3110" y="1917"/>
                    <a:pt x="3166" y="1946"/>
                    <a:pt x="3159" y="1929"/>
                  </a:cubicBezTo>
                  <a:cubicBezTo>
                    <a:pt x="3151" y="1911"/>
                    <a:pt x="4358" y="1905"/>
                    <a:pt x="4130" y="1754"/>
                  </a:cubicBezTo>
                  <a:cubicBezTo>
                    <a:pt x="3853" y="1572"/>
                    <a:pt x="3882" y="1780"/>
                    <a:pt x="3841" y="1609"/>
                  </a:cubicBezTo>
                  <a:cubicBezTo>
                    <a:pt x="3817" y="1506"/>
                    <a:pt x="4481" y="1688"/>
                    <a:pt x="4501" y="1613"/>
                  </a:cubicBezTo>
                  <a:cubicBezTo>
                    <a:pt x="4511" y="1578"/>
                    <a:pt x="4222" y="1500"/>
                    <a:pt x="4263" y="1488"/>
                  </a:cubicBezTo>
                  <a:cubicBezTo>
                    <a:pt x="4359" y="1460"/>
                    <a:pt x="4957" y="1633"/>
                    <a:pt x="5123" y="1329"/>
                  </a:cubicBezTo>
                  <a:cubicBezTo>
                    <a:pt x="5163" y="1256"/>
                    <a:pt x="5301" y="1309"/>
                    <a:pt x="5390" y="1296"/>
                  </a:cubicBezTo>
                  <a:cubicBezTo>
                    <a:pt x="5654" y="1258"/>
                    <a:pt x="5590" y="1189"/>
                    <a:pt x="5548" y="1191"/>
                  </a:cubicBezTo>
                  <a:cubicBezTo>
                    <a:pt x="5063" y="1218"/>
                    <a:pt x="5452" y="1251"/>
                    <a:pt x="5942" y="1236"/>
                  </a:cubicBezTo>
                  <a:cubicBezTo>
                    <a:pt x="6531" y="1217"/>
                    <a:pt x="6135" y="908"/>
                    <a:pt x="6158" y="902"/>
                  </a:cubicBezTo>
                  <a:cubicBezTo>
                    <a:pt x="6251" y="877"/>
                    <a:pt x="6967" y="850"/>
                    <a:pt x="6799" y="737"/>
                  </a:cubicBezTo>
                  <a:cubicBezTo>
                    <a:pt x="6652" y="637"/>
                    <a:pt x="8132" y="719"/>
                    <a:pt x="7812" y="549"/>
                  </a:cubicBezTo>
                  <a:cubicBezTo>
                    <a:pt x="7743" y="513"/>
                    <a:pt x="7535" y="540"/>
                    <a:pt x="7619" y="493"/>
                  </a:cubicBezTo>
                  <a:cubicBezTo>
                    <a:pt x="7804" y="389"/>
                    <a:pt x="8010" y="484"/>
                    <a:pt x="8029" y="454"/>
                  </a:cubicBezTo>
                  <a:cubicBezTo>
                    <a:pt x="8081" y="373"/>
                    <a:pt x="8143" y="446"/>
                    <a:pt x="8213" y="331"/>
                  </a:cubicBezTo>
                  <a:cubicBezTo>
                    <a:pt x="8283" y="216"/>
                    <a:pt x="7846" y="287"/>
                    <a:pt x="7965" y="193"/>
                  </a:cubicBezTo>
                  <a:cubicBezTo>
                    <a:pt x="8084" y="98"/>
                    <a:pt x="8485" y="135"/>
                    <a:pt x="8521" y="60"/>
                  </a:cubicBezTo>
                  <a:cubicBezTo>
                    <a:pt x="8542" y="15"/>
                    <a:pt x="8675" y="37"/>
                    <a:pt x="8712" y="0"/>
                  </a:cubicBezTo>
                  <a:lnTo>
                    <a:pt x="5344" y="0"/>
                  </a:lnTo>
                  <a:close/>
                </a:path>
              </a:pathLst>
            </a:custGeom>
            <a:solidFill>
              <a:srgbClr val="93DE6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HN"/>
            </a:p>
          </p:txBody>
        </p:sp>
        <p:sp>
          <p:nvSpPr>
            <p:cNvPr id="64" name="2175 Forma libre"/>
            <p:cNvSpPr/>
            <p:nvPr/>
          </p:nvSpPr>
          <p:spPr>
            <a:xfrm>
              <a:off x="7389259" y="4176478"/>
              <a:ext cx="1645389" cy="531628"/>
            </a:xfrm>
            <a:custGeom>
              <a:avLst/>
              <a:gdLst>
                <a:gd name="connsiteX0" fmla="*/ 0 w 1645389"/>
                <a:gd name="connsiteY0" fmla="*/ 531628 h 531628"/>
                <a:gd name="connsiteX1" fmla="*/ 855921 w 1645389"/>
                <a:gd name="connsiteY1" fmla="*/ 531628 h 531628"/>
                <a:gd name="connsiteX2" fmla="*/ 1645389 w 1645389"/>
                <a:gd name="connsiteY2" fmla="*/ 7974 h 531628"/>
                <a:gd name="connsiteX3" fmla="*/ 781494 w 1645389"/>
                <a:gd name="connsiteY3" fmla="*/ 0 h 531628"/>
                <a:gd name="connsiteX4" fmla="*/ 0 w 1645389"/>
                <a:gd name="connsiteY4" fmla="*/ 531628 h 531628"/>
                <a:gd name="connsiteX0" fmla="*/ 0 w 1645389"/>
                <a:gd name="connsiteY0" fmla="*/ 531628 h 531628"/>
                <a:gd name="connsiteX1" fmla="*/ 855921 w 1645389"/>
                <a:gd name="connsiteY1" fmla="*/ 531628 h 531628"/>
                <a:gd name="connsiteX2" fmla="*/ 1210421 w 1645389"/>
                <a:gd name="connsiteY2" fmla="*/ 311973 h 531628"/>
                <a:gd name="connsiteX3" fmla="*/ 1645389 w 1645389"/>
                <a:gd name="connsiteY3" fmla="*/ 7974 h 531628"/>
                <a:gd name="connsiteX4" fmla="*/ 781494 w 1645389"/>
                <a:gd name="connsiteY4" fmla="*/ 0 h 531628"/>
                <a:gd name="connsiteX5" fmla="*/ 0 w 1645389"/>
                <a:gd name="connsiteY5" fmla="*/ 531628 h 531628"/>
                <a:gd name="connsiteX0" fmla="*/ 0 w 1645389"/>
                <a:gd name="connsiteY0" fmla="*/ 531628 h 531628"/>
                <a:gd name="connsiteX1" fmla="*/ 713013 w 1645389"/>
                <a:gd name="connsiteY1" fmla="*/ 531628 h 531628"/>
                <a:gd name="connsiteX2" fmla="*/ 1210421 w 1645389"/>
                <a:gd name="connsiteY2" fmla="*/ 311973 h 531628"/>
                <a:gd name="connsiteX3" fmla="*/ 1645389 w 1645389"/>
                <a:gd name="connsiteY3" fmla="*/ 7974 h 531628"/>
                <a:gd name="connsiteX4" fmla="*/ 781494 w 1645389"/>
                <a:gd name="connsiteY4" fmla="*/ 0 h 531628"/>
                <a:gd name="connsiteX5" fmla="*/ 0 w 1645389"/>
                <a:gd name="connsiteY5" fmla="*/ 531628 h 531628"/>
                <a:gd name="connsiteX0" fmla="*/ 0 w 1645389"/>
                <a:gd name="connsiteY0" fmla="*/ 531628 h 531628"/>
                <a:gd name="connsiteX1" fmla="*/ 855857 w 1645389"/>
                <a:gd name="connsiteY1" fmla="*/ 531628 h 531628"/>
                <a:gd name="connsiteX2" fmla="*/ 1210421 w 1645389"/>
                <a:gd name="connsiteY2" fmla="*/ 311973 h 531628"/>
                <a:gd name="connsiteX3" fmla="*/ 1645389 w 1645389"/>
                <a:gd name="connsiteY3" fmla="*/ 7974 h 531628"/>
                <a:gd name="connsiteX4" fmla="*/ 781494 w 1645389"/>
                <a:gd name="connsiteY4" fmla="*/ 0 h 531628"/>
                <a:gd name="connsiteX5" fmla="*/ 0 w 1645389"/>
                <a:gd name="connsiteY5" fmla="*/ 531628 h 531628"/>
                <a:gd name="connsiteX0" fmla="*/ 0 w 1645389"/>
                <a:gd name="connsiteY0" fmla="*/ 531628 h 531628"/>
                <a:gd name="connsiteX1" fmla="*/ 855857 w 1645389"/>
                <a:gd name="connsiteY1" fmla="*/ 531628 h 531628"/>
                <a:gd name="connsiteX2" fmla="*/ 1210421 w 1645389"/>
                <a:gd name="connsiteY2" fmla="*/ 311973 h 531628"/>
                <a:gd name="connsiteX3" fmla="*/ 1645389 w 1645389"/>
                <a:gd name="connsiteY3" fmla="*/ 7974 h 531628"/>
                <a:gd name="connsiteX4" fmla="*/ 781494 w 1645389"/>
                <a:gd name="connsiteY4" fmla="*/ 0 h 531628"/>
                <a:gd name="connsiteX5" fmla="*/ 780114 w 1645389"/>
                <a:gd name="connsiteY5" fmla="*/ 7751 h 531628"/>
                <a:gd name="connsiteX6" fmla="*/ 0 w 1645389"/>
                <a:gd name="connsiteY6" fmla="*/ 531628 h 531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45389" h="531628">
                  <a:moveTo>
                    <a:pt x="0" y="531628"/>
                  </a:moveTo>
                  <a:lnTo>
                    <a:pt x="855857" y="531628"/>
                  </a:lnTo>
                  <a:lnTo>
                    <a:pt x="1210421" y="311973"/>
                  </a:lnTo>
                  <a:lnTo>
                    <a:pt x="1645389" y="7974"/>
                  </a:lnTo>
                  <a:lnTo>
                    <a:pt x="781494" y="0"/>
                  </a:lnTo>
                  <a:lnTo>
                    <a:pt x="780114" y="7751"/>
                  </a:lnTo>
                  <a:lnTo>
                    <a:pt x="0" y="531628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HN"/>
            </a:p>
          </p:txBody>
        </p:sp>
        <p:grpSp>
          <p:nvGrpSpPr>
            <p:cNvPr id="65" name="2172 Grupo"/>
            <p:cNvGrpSpPr/>
            <p:nvPr/>
          </p:nvGrpSpPr>
          <p:grpSpPr>
            <a:xfrm>
              <a:off x="7739062" y="4398665"/>
              <a:ext cx="992188" cy="80963"/>
              <a:chOff x="2574925" y="4425950"/>
              <a:chExt cx="992188" cy="80963"/>
            </a:xfrm>
          </p:grpSpPr>
          <p:sp>
            <p:nvSpPr>
              <p:cNvPr id="75" name="Freeform 1105"/>
              <p:cNvSpPr>
                <a:spLocks/>
              </p:cNvSpPr>
              <p:nvPr/>
            </p:nvSpPr>
            <p:spPr bwMode="auto">
              <a:xfrm>
                <a:off x="2574925" y="4425950"/>
                <a:ext cx="992188" cy="80963"/>
              </a:xfrm>
              <a:custGeom>
                <a:avLst/>
                <a:gdLst/>
                <a:ahLst/>
                <a:cxnLst>
                  <a:cxn ang="0">
                    <a:pos x="0" y="424"/>
                  </a:cxn>
                  <a:cxn ang="0">
                    <a:pos x="631" y="0"/>
                  </a:cxn>
                  <a:cxn ang="0">
                    <a:pos x="5179" y="0"/>
                  </a:cxn>
                  <a:cxn ang="0">
                    <a:pos x="4548" y="424"/>
                  </a:cxn>
                  <a:cxn ang="0">
                    <a:pos x="0" y="424"/>
                  </a:cxn>
                </a:cxnLst>
                <a:rect l="0" t="0" r="r" b="b"/>
                <a:pathLst>
                  <a:path w="5179" h="424">
                    <a:moveTo>
                      <a:pt x="0" y="424"/>
                    </a:moveTo>
                    <a:lnTo>
                      <a:pt x="631" y="0"/>
                    </a:lnTo>
                    <a:lnTo>
                      <a:pt x="5179" y="0"/>
                    </a:lnTo>
                    <a:lnTo>
                      <a:pt x="4548" y="424"/>
                    </a:lnTo>
                    <a:lnTo>
                      <a:pt x="0" y="424"/>
                    </a:lnTo>
                    <a:close/>
                  </a:path>
                </a:pathLst>
              </a:custGeom>
              <a:solidFill>
                <a:srgbClr val="D0B0CF"/>
              </a:solidFill>
              <a:ln w="12700" cap="flat">
                <a:solidFill>
                  <a:srgbClr val="684287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HN"/>
              </a:p>
            </p:txBody>
          </p:sp>
          <p:sp>
            <p:nvSpPr>
              <p:cNvPr id="76" name="Rectangle 1107"/>
              <p:cNvSpPr>
                <a:spLocks noChangeArrowheads="1"/>
              </p:cNvSpPr>
              <p:nvPr/>
            </p:nvSpPr>
            <p:spPr bwMode="auto">
              <a:xfrm>
                <a:off x="3487738" y="4467225"/>
                <a:ext cx="19050" cy="95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HN"/>
              </a:p>
            </p:txBody>
          </p:sp>
          <p:sp>
            <p:nvSpPr>
              <p:cNvPr id="77" name="Rectangle 1108"/>
              <p:cNvSpPr>
                <a:spLocks noChangeArrowheads="1"/>
              </p:cNvSpPr>
              <p:nvPr/>
            </p:nvSpPr>
            <p:spPr bwMode="auto">
              <a:xfrm>
                <a:off x="3440113" y="4467225"/>
                <a:ext cx="19050" cy="95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HN"/>
              </a:p>
            </p:txBody>
          </p:sp>
          <p:sp>
            <p:nvSpPr>
              <p:cNvPr id="78" name="Rectangle 1109"/>
              <p:cNvSpPr>
                <a:spLocks noChangeArrowheads="1"/>
              </p:cNvSpPr>
              <p:nvPr/>
            </p:nvSpPr>
            <p:spPr bwMode="auto">
              <a:xfrm>
                <a:off x="3392488" y="4465638"/>
                <a:ext cx="19050" cy="95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HN"/>
              </a:p>
            </p:txBody>
          </p:sp>
          <p:sp>
            <p:nvSpPr>
              <p:cNvPr id="79" name="Rectangle 1110"/>
              <p:cNvSpPr>
                <a:spLocks noChangeArrowheads="1"/>
              </p:cNvSpPr>
              <p:nvPr/>
            </p:nvSpPr>
            <p:spPr bwMode="auto">
              <a:xfrm>
                <a:off x="3343275" y="4465638"/>
                <a:ext cx="19050" cy="95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HN"/>
              </a:p>
            </p:txBody>
          </p:sp>
          <p:sp>
            <p:nvSpPr>
              <p:cNvPr id="80" name="Rectangle 1111"/>
              <p:cNvSpPr>
                <a:spLocks noChangeArrowheads="1"/>
              </p:cNvSpPr>
              <p:nvPr/>
            </p:nvSpPr>
            <p:spPr bwMode="auto">
              <a:xfrm>
                <a:off x="3295650" y="4465638"/>
                <a:ext cx="19050" cy="95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HN"/>
              </a:p>
            </p:txBody>
          </p:sp>
          <p:sp>
            <p:nvSpPr>
              <p:cNvPr id="81" name="Rectangle 1112"/>
              <p:cNvSpPr>
                <a:spLocks noChangeArrowheads="1"/>
              </p:cNvSpPr>
              <p:nvPr/>
            </p:nvSpPr>
            <p:spPr bwMode="auto">
              <a:xfrm>
                <a:off x="3248025" y="4465638"/>
                <a:ext cx="19050" cy="95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HN"/>
              </a:p>
            </p:txBody>
          </p:sp>
          <p:sp>
            <p:nvSpPr>
              <p:cNvPr id="82" name="Rectangle 1113"/>
              <p:cNvSpPr>
                <a:spLocks noChangeArrowheads="1"/>
              </p:cNvSpPr>
              <p:nvPr/>
            </p:nvSpPr>
            <p:spPr bwMode="auto">
              <a:xfrm>
                <a:off x="3200400" y="4465638"/>
                <a:ext cx="19050" cy="95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HN"/>
              </a:p>
            </p:txBody>
          </p:sp>
          <p:sp>
            <p:nvSpPr>
              <p:cNvPr id="83" name="Freeform 1114"/>
              <p:cNvSpPr>
                <a:spLocks/>
              </p:cNvSpPr>
              <p:nvPr/>
            </p:nvSpPr>
            <p:spPr bwMode="auto">
              <a:xfrm>
                <a:off x="3152775" y="4464050"/>
                <a:ext cx="19050" cy="1111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12" y="1"/>
                  </a:cxn>
                  <a:cxn ang="0">
                    <a:pos x="12" y="7"/>
                  </a:cxn>
                  <a:cxn ang="0">
                    <a:pos x="0" y="6"/>
                  </a:cxn>
                </a:cxnLst>
                <a:rect l="0" t="0" r="r" b="b"/>
                <a:pathLst>
                  <a:path w="12" h="7">
                    <a:moveTo>
                      <a:pt x="0" y="6"/>
                    </a:moveTo>
                    <a:lnTo>
                      <a:pt x="0" y="0"/>
                    </a:lnTo>
                    <a:lnTo>
                      <a:pt x="12" y="1"/>
                    </a:lnTo>
                    <a:lnTo>
                      <a:pt x="12" y="7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HN"/>
              </a:p>
            </p:txBody>
          </p:sp>
          <p:sp>
            <p:nvSpPr>
              <p:cNvPr id="84" name="Rectangle 1115"/>
              <p:cNvSpPr>
                <a:spLocks noChangeArrowheads="1"/>
              </p:cNvSpPr>
              <p:nvPr/>
            </p:nvSpPr>
            <p:spPr bwMode="auto">
              <a:xfrm>
                <a:off x="3105150" y="4464050"/>
                <a:ext cx="19050" cy="95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HN"/>
              </a:p>
            </p:txBody>
          </p:sp>
          <p:sp>
            <p:nvSpPr>
              <p:cNvPr id="85" name="Rectangle 1116"/>
              <p:cNvSpPr>
                <a:spLocks noChangeArrowheads="1"/>
              </p:cNvSpPr>
              <p:nvPr/>
            </p:nvSpPr>
            <p:spPr bwMode="auto">
              <a:xfrm>
                <a:off x="3057525" y="4464050"/>
                <a:ext cx="19050" cy="95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HN"/>
              </a:p>
            </p:txBody>
          </p:sp>
          <p:sp>
            <p:nvSpPr>
              <p:cNvPr id="86" name="Rectangle 1117"/>
              <p:cNvSpPr>
                <a:spLocks noChangeArrowheads="1"/>
              </p:cNvSpPr>
              <p:nvPr/>
            </p:nvSpPr>
            <p:spPr bwMode="auto">
              <a:xfrm>
                <a:off x="3008313" y="4464050"/>
                <a:ext cx="19050" cy="95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HN"/>
              </a:p>
            </p:txBody>
          </p:sp>
          <p:sp>
            <p:nvSpPr>
              <p:cNvPr id="87" name="Rectangle 1118"/>
              <p:cNvSpPr>
                <a:spLocks noChangeArrowheads="1"/>
              </p:cNvSpPr>
              <p:nvPr/>
            </p:nvSpPr>
            <p:spPr bwMode="auto">
              <a:xfrm>
                <a:off x="2960688" y="4464050"/>
                <a:ext cx="19050" cy="95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HN"/>
              </a:p>
            </p:txBody>
          </p:sp>
          <p:sp>
            <p:nvSpPr>
              <p:cNvPr id="88" name="Freeform 1119"/>
              <p:cNvSpPr>
                <a:spLocks/>
              </p:cNvSpPr>
              <p:nvPr/>
            </p:nvSpPr>
            <p:spPr bwMode="auto">
              <a:xfrm>
                <a:off x="2913063" y="4462463"/>
                <a:ext cx="19050" cy="11113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0" y="0"/>
                  </a:cxn>
                  <a:cxn ang="0">
                    <a:pos x="12" y="1"/>
                  </a:cxn>
                  <a:cxn ang="0">
                    <a:pos x="12" y="7"/>
                  </a:cxn>
                  <a:cxn ang="0">
                    <a:pos x="0" y="7"/>
                  </a:cxn>
                </a:cxnLst>
                <a:rect l="0" t="0" r="r" b="b"/>
                <a:pathLst>
                  <a:path w="12" h="7">
                    <a:moveTo>
                      <a:pt x="0" y="7"/>
                    </a:moveTo>
                    <a:lnTo>
                      <a:pt x="0" y="0"/>
                    </a:lnTo>
                    <a:lnTo>
                      <a:pt x="12" y="1"/>
                    </a:lnTo>
                    <a:lnTo>
                      <a:pt x="1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HN"/>
              </a:p>
            </p:txBody>
          </p:sp>
          <p:sp>
            <p:nvSpPr>
              <p:cNvPr id="89" name="Rectangle 1120"/>
              <p:cNvSpPr>
                <a:spLocks noChangeArrowheads="1"/>
              </p:cNvSpPr>
              <p:nvPr/>
            </p:nvSpPr>
            <p:spPr bwMode="auto">
              <a:xfrm>
                <a:off x="2865438" y="4462463"/>
                <a:ext cx="19050" cy="95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HN"/>
              </a:p>
            </p:txBody>
          </p:sp>
          <p:sp>
            <p:nvSpPr>
              <p:cNvPr id="90" name="Rectangle 1121"/>
              <p:cNvSpPr>
                <a:spLocks noChangeArrowheads="1"/>
              </p:cNvSpPr>
              <p:nvPr/>
            </p:nvSpPr>
            <p:spPr bwMode="auto">
              <a:xfrm>
                <a:off x="2817813" y="4462463"/>
                <a:ext cx="19050" cy="95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HN"/>
              </a:p>
            </p:txBody>
          </p:sp>
          <p:sp>
            <p:nvSpPr>
              <p:cNvPr id="91" name="Rectangle 1122"/>
              <p:cNvSpPr>
                <a:spLocks noChangeArrowheads="1"/>
              </p:cNvSpPr>
              <p:nvPr/>
            </p:nvSpPr>
            <p:spPr bwMode="auto">
              <a:xfrm>
                <a:off x="2770188" y="4462463"/>
                <a:ext cx="19050" cy="95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HN"/>
              </a:p>
            </p:txBody>
          </p:sp>
          <p:sp>
            <p:nvSpPr>
              <p:cNvPr id="92" name="Rectangle 1123"/>
              <p:cNvSpPr>
                <a:spLocks noChangeArrowheads="1"/>
              </p:cNvSpPr>
              <p:nvPr/>
            </p:nvSpPr>
            <p:spPr bwMode="auto">
              <a:xfrm>
                <a:off x="2720975" y="4462463"/>
                <a:ext cx="20638" cy="95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HN"/>
              </a:p>
            </p:txBody>
          </p:sp>
          <p:sp>
            <p:nvSpPr>
              <p:cNvPr id="93" name="Rectangle 1124"/>
              <p:cNvSpPr>
                <a:spLocks noChangeArrowheads="1"/>
              </p:cNvSpPr>
              <p:nvPr/>
            </p:nvSpPr>
            <p:spPr bwMode="auto">
              <a:xfrm>
                <a:off x="2673350" y="4462463"/>
                <a:ext cx="19050" cy="95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HN"/>
              </a:p>
            </p:txBody>
          </p:sp>
          <p:sp>
            <p:nvSpPr>
              <p:cNvPr id="94" name="Freeform 1125"/>
              <p:cNvSpPr>
                <a:spLocks/>
              </p:cNvSpPr>
              <p:nvPr/>
            </p:nvSpPr>
            <p:spPr bwMode="auto">
              <a:xfrm>
                <a:off x="2635250" y="4460875"/>
                <a:ext cx="9525" cy="1111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7"/>
                  </a:cxn>
                  <a:cxn ang="0">
                    <a:pos x="6" y="1"/>
                  </a:cxn>
                  <a:cxn ang="0">
                    <a:pos x="0" y="0"/>
                  </a:cxn>
                  <a:cxn ang="0">
                    <a:pos x="0" y="6"/>
                  </a:cxn>
                </a:cxnLst>
                <a:rect l="0" t="0" r="r" b="b"/>
                <a:pathLst>
                  <a:path w="6" h="7">
                    <a:moveTo>
                      <a:pt x="0" y="6"/>
                    </a:moveTo>
                    <a:lnTo>
                      <a:pt x="6" y="7"/>
                    </a:lnTo>
                    <a:lnTo>
                      <a:pt x="6" y="1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HN"/>
              </a:p>
            </p:txBody>
          </p:sp>
        </p:grpSp>
        <p:sp>
          <p:nvSpPr>
            <p:cNvPr id="66" name="Freeform 1126"/>
            <p:cNvSpPr>
              <a:spLocks/>
            </p:cNvSpPr>
            <p:nvPr/>
          </p:nvSpPr>
          <p:spPr bwMode="auto">
            <a:xfrm>
              <a:off x="8450253" y="4401847"/>
              <a:ext cx="142876" cy="71438"/>
            </a:xfrm>
            <a:custGeom>
              <a:avLst/>
              <a:gdLst/>
              <a:ahLst/>
              <a:cxnLst>
                <a:cxn ang="0">
                  <a:pos x="233" y="30"/>
                </a:cxn>
                <a:cxn ang="0">
                  <a:pos x="215" y="129"/>
                </a:cxn>
                <a:cxn ang="0">
                  <a:pos x="43" y="126"/>
                </a:cxn>
                <a:cxn ang="0">
                  <a:pos x="60" y="27"/>
                </a:cxn>
                <a:cxn ang="0">
                  <a:pos x="233" y="30"/>
                </a:cxn>
              </a:cxnLst>
              <a:rect l="0" t="0" r="r" b="b"/>
              <a:pathLst>
                <a:path w="275" h="155">
                  <a:moveTo>
                    <a:pt x="233" y="30"/>
                  </a:moveTo>
                  <a:cubicBezTo>
                    <a:pt x="275" y="58"/>
                    <a:pt x="267" y="102"/>
                    <a:pt x="215" y="129"/>
                  </a:cubicBezTo>
                  <a:cubicBezTo>
                    <a:pt x="162" y="155"/>
                    <a:pt x="85" y="154"/>
                    <a:pt x="43" y="126"/>
                  </a:cubicBezTo>
                  <a:cubicBezTo>
                    <a:pt x="0" y="98"/>
                    <a:pt x="8" y="54"/>
                    <a:pt x="60" y="27"/>
                  </a:cubicBezTo>
                  <a:cubicBezTo>
                    <a:pt x="113" y="0"/>
                    <a:pt x="190" y="2"/>
                    <a:pt x="233" y="30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HN"/>
            </a:p>
          </p:txBody>
        </p:sp>
      </p:grpSp>
      <p:cxnSp>
        <p:nvCxnSpPr>
          <p:cNvPr id="68" name="2111 Conector recto de flecha"/>
          <p:cNvCxnSpPr/>
          <p:nvPr/>
        </p:nvCxnSpPr>
        <p:spPr>
          <a:xfrm rot="5400000" flipH="1" flipV="1">
            <a:off x="7022287" y="5401185"/>
            <a:ext cx="571504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upo 7"/>
          <p:cNvGrpSpPr/>
          <p:nvPr/>
        </p:nvGrpSpPr>
        <p:grpSpPr>
          <a:xfrm>
            <a:off x="5000936" y="2838784"/>
            <a:ext cx="3749336" cy="948791"/>
            <a:chOff x="5000936" y="2838784"/>
            <a:chExt cx="3749336" cy="948791"/>
          </a:xfrm>
        </p:grpSpPr>
        <p:sp>
          <p:nvSpPr>
            <p:cNvPr id="194" name="Rectangle 225"/>
            <p:cNvSpPr>
              <a:spLocks noChangeArrowheads="1"/>
            </p:cNvSpPr>
            <p:nvPr/>
          </p:nvSpPr>
          <p:spPr bwMode="auto">
            <a:xfrm>
              <a:off x="6437555" y="2996596"/>
              <a:ext cx="796840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s-HN" sz="900" b="1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  <a:t>NODOS - </a:t>
              </a:r>
              <a:r>
                <a:rPr kumimoji="0" lang="es-HN" sz="900" b="1" i="0" u="none" strike="noStrike" cap="none" normalizeH="0" baseline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pitchFamily="34" charset="0"/>
                  <a:cs typeface="Arial" pitchFamily="34" charset="0"/>
                </a:rPr>
                <a:t>ICDE</a:t>
              </a:r>
              <a:endParaRPr kumimoji="0" lang="es-HN" sz="2400" b="1" i="0" u="none" strike="noStrike" cap="none" normalizeH="0" baseline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7" name="Freeform 183"/>
            <p:cNvSpPr>
              <a:spLocks/>
            </p:cNvSpPr>
            <p:nvPr/>
          </p:nvSpPr>
          <p:spPr bwMode="auto">
            <a:xfrm>
              <a:off x="7218362" y="3217565"/>
              <a:ext cx="142875" cy="173038"/>
            </a:xfrm>
            <a:custGeom>
              <a:avLst/>
              <a:gdLst/>
              <a:ahLst/>
              <a:cxnLst>
                <a:cxn ang="0">
                  <a:pos x="52" y="105"/>
                </a:cxn>
                <a:cxn ang="0">
                  <a:pos x="55" y="90"/>
                </a:cxn>
                <a:cxn ang="0">
                  <a:pos x="59" y="75"/>
                </a:cxn>
                <a:cxn ang="0">
                  <a:pos x="63" y="62"/>
                </a:cxn>
                <a:cxn ang="0">
                  <a:pos x="69" y="50"/>
                </a:cxn>
                <a:cxn ang="0">
                  <a:pos x="79" y="24"/>
                </a:cxn>
                <a:cxn ang="0">
                  <a:pos x="90" y="0"/>
                </a:cxn>
                <a:cxn ang="0">
                  <a:pos x="74" y="15"/>
                </a:cxn>
                <a:cxn ang="0">
                  <a:pos x="51" y="36"/>
                </a:cxn>
                <a:cxn ang="0">
                  <a:pos x="39" y="51"/>
                </a:cxn>
                <a:cxn ang="0">
                  <a:pos x="25" y="67"/>
                </a:cxn>
                <a:cxn ang="0">
                  <a:pos x="13" y="88"/>
                </a:cxn>
                <a:cxn ang="0">
                  <a:pos x="0" y="109"/>
                </a:cxn>
                <a:cxn ang="0">
                  <a:pos x="36" y="109"/>
                </a:cxn>
                <a:cxn ang="0">
                  <a:pos x="44" y="108"/>
                </a:cxn>
                <a:cxn ang="0">
                  <a:pos x="52" y="105"/>
                </a:cxn>
              </a:cxnLst>
              <a:rect l="0" t="0" r="r" b="b"/>
              <a:pathLst>
                <a:path w="90" h="109">
                  <a:moveTo>
                    <a:pt x="52" y="105"/>
                  </a:moveTo>
                  <a:lnTo>
                    <a:pt x="55" y="90"/>
                  </a:lnTo>
                  <a:lnTo>
                    <a:pt x="59" y="75"/>
                  </a:lnTo>
                  <a:lnTo>
                    <a:pt x="63" y="62"/>
                  </a:lnTo>
                  <a:lnTo>
                    <a:pt x="69" y="50"/>
                  </a:lnTo>
                  <a:lnTo>
                    <a:pt x="79" y="24"/>
                  </a:lnTo>
                  <a:lnTo>
                    <a:pt x="90" y="0"/>
                  </a:lnTo>
                  <a:lnTo>
                    <a:pt x="74" y="15"/>
                  </a:lnTo>
                  <a:lnTo>
                    <a:pt x="51" y="36"/>
                  </a:lnTo>
                  <a:lnTo>
                    <a:pt x="39" y="51"/>
                  </a:lnTo>
                  <a:lnTo>
                    <a:pt x="25" y="67"/>
                  </a:lnTo>
                  <a:lnTo>
                    <a:pt x="13" y="88"/>
                  </a:lnTo>
                  <a:lnTo>
                    <a:pt x="0" y="109"/>
                  </a:lnTo>
                  <a:lnTo>
                    <a:pt x="36" y="109"/>
                  </a:lnTo>
                  <a:lnTo>
                    <a:pt x="44" y="108"/>
                  </a:lnTo>
                  <a:lnTo>
                    <a:pt x="52" y="105"/>
                  </a:lnTo>
                  <a:close/>
                </a:path>
              </a:pathLst>
            </a:custGeom>
            <a:solidFill>
              <a:srgbClr val="E6E7E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HN"/>
            </a:p>
          </p:txBody>
        </p:sp>
        <p:grpSp>
          <p:nvGrpSpPr>
            <p:cNvPr id="52" name="2109 Grupo"/>
            <p:cNvGrpSpPr/>
            <p:nvPr/>
          </p:nvGrpSpPr>
          <p:grpSpPr>
            <a:xfrm>
              <a:off x="5306981" y="3187401"/>
              <a:ext cx="3443291" cy="600174"/>
              <a:chOff x="3871908" y="3375025"/>
              <a:chExt cx="3014663" cy="525463"/>
            </a:xfrm>
          </p:grpSpPr>
          <p:sp>
            <p:nvSpPr>
              <p:cNvPr id="95" name="Freeform 1053"/>
              <p:cNvSpPr>
                <a:spLocks/>
              </p:cNvSpPr>
              <p:nvPr/>
            </p:nvSpPr>
            <p:spPr bwMode="auto">
              <a:xfrm>
                <a:off x="4198933" y="3375025"/>
                <a:ext cx="2687638" cy="525463"/>
              </a:xfrm>
              <a:custGeom>
                <a:avLst/>
                <a:gdLst/>
                <a:ahLst/>
                <a:cxnLst>
                  <a:cxn ang="0">
                    <a:pos x="13595" y="2750"/>
                  </a:cxn>
                  <a:cxn ang="0">
                    <a:pos x="440" y="2750"/>
                  </a:cxn>
                  <a:cxn ang="0">
                    <a:pos x="0" y="2310"/>
                  </a:cxn>
                  <a:cxn ang="0">
                    <a:pos x="0" y="440"/>
                  </a:cxn>
                  <a:cxn ang="0">
                    <a:pos x="440" y="0"/>
                  </a:cxn>
                  <a:cxn ang="0">
                    <a:pos x="13595" y="0"/>
                  </a:cxn>
                  <a:cxn ang="0">
                    <a:pos x="14035" y="440"/>
                  </a:cxn>
                  <a:cxn ang="0">
                    <a:pos x="14035" y="2310"/>
                  </a:cxn>
                  <a:cxn ang="0">
                    <a:pos x="13595" y="2750"/>
                  </a:cxn>
                </a:cxnLst>
                <a:rect l="0" t="0" r="r" b="b"/>
                <a:pathLst>
                  <a:path w="14035" h="2750">
                    <a:moveTo>
                      <a:pt x="13595" y="2750"/>
                    </a:moveTo>
                    <a:lnTo>
                      <a:pt x="440" y="2750"/>
                    </a:lnTo>
                    <a:cubicBezTo>
                      <a:pt x="198" y="2750"/>
                      <a:pt x="0" y="2552"/>
                      <a:pt x="0" y="2310"/>
                    </a:cubicBezTo>
                    <a:lnTo>
                      <a:pt x="0" y="440"/>
                    </a:lnTo>
                    <a:cubicBezTo>
                      <a:pt x="0" y="198"/>
                      <a:pt x="198" y="0"/>
                      <a:pt x="440" y="0"/>
                    </a:cubicBezTo>
                    <a:lnTo>
                      <a:pt x="13595" y="0"/>
                    </a:lnTo>
                    <a:cubicBezTo>
                      <a:pt x="13837" y="0"/>
                      <a:pt x="14035" y="198"/>
                      <a:pt x="14035" y="440"/>
                    </a:cubicBezTo>
                    <a:lnTo>
                      <a:pt x="14035" y="2310"/>
                    </a:lnTo>
                    <a:cubicBezTo>
                      <a:pt x="14035" y="2552"/>
                      <a:pt x="13837" y="2750"/>
                      <a:pt x="13595" y="275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HN"/>
              </a:p>
            </p:txBody>
          </p:sp>
          <p:sp>
            <p:nvSpPr>
              <p:cNvPr id="96" name="Freeform 1054"/>
              <p:cNvSpPr>
                <a:spLocks/>
              </p:cNvSpPr>
              <p:nvPr/>
            </p:nvSpPr>
            <p:spPr bwMode="auto">
              <a:xfrm>
                <a:off x="6526541" y="3586162"/>
                <a:ext cx="260350" cy="103188"/>
              </a:xfrm>
              <a:custGeom>
                <a:avLst/>
                <a:gdLst/>
                <a:ahLst/>
                <a:cxnLst>
                  <a:cxn ang="0">
                    <a:pos x="569" y="0"/>
                  </a:cxn>
                  <a:cxn ang="0">
                    <a:pos x="522" y="0"/>
                  </a:cxn>
                  <a:cxn ang="0">
                    <a:pos x="497" y="0"/>
                  </a:cxn>
                  <a:cxn ang="0">
                    <a:pos x="350" y="160"/>
                  </a:cxn>
                  <a:cxn ang="0">
                    <a:pos x="303" y="211"/>
                  </a:cxn>
                  <a:cxn ang="0">
                    <a:pos x="265" y="252"/>
                  </a:cxn>
                  <a:cxn ang="0">
                    <a:pos x="235" y="284"/>
                  </a:cxn>
                  <a:cxn ang="0">
                    <a:pos x="0" y="540"/>
                  </a:cxn>
                  <a:cxn ang="0">
                    <a:pos x="702" y="540"/>
                  </a:cxn>
                  <a:cxn ang="0">
                    <a:pos x="863" y="540"/>
                  </a:cxn>
                  <a:cxn ang="0">
                    <a:pos x="909" y="490"/>
                  </a:cxn>
                  <a:cxn ang="0">
                    <a:pos x="1009" y="381"/>
                  </a:cxn>
                  <a:cxn ang="0">
                    <a:pos x="1237" y="134"/>
                  </a:cxn>
                  <a:cxn ang="0">
                    <a:pos x="1266" y="102"/>
                  </a:cxn>
                  <a:cxn ang="0">
                    <a:pos x="1328" y="34"/>
                  </a:cxn>
                  <a:cxn ang="0">
                    <a:pos x="1360" y="0"/>
                  </a:cxn>
                  <a:cxn ang="0">
                    <a:pos x="1317" y="0"/>
                  </a:cxn>
                  <a:cxn ang="0">
                    <a:pos x="1314" y="0"/>
                  </a:cxn>
                  <a:cxn ang="0">
                    <a:pos x="1264" y="0"/>
                  </a:cxn>
                  <a:cxn ang="0">
                    <a:pos x="1221" y="0"/>
                  </a:cxn>
                  <a:cxn ang="0">
                    <a:pos x="879" y="0"/>
                  </a:cxn>
                  <a:cxn ang="0">
                    <a:pos x="710" y="0"/>
                  </a:cxn>
                  <a:cxn ang="0">
                    <a:pos x="569" y="0"/>
                  </a:cxn>
                </a:cxnLst>
                <a:rect l="0" t="0" r="r" b="b"/>
                <a:pathLst>
                  <a:path w="1360" h="540">
                    <a:moveTo>
                      <a:pt x="569" y="0"/>
                    </a:moveTo>
                    <a:lnTo>
                      <a:pt x="522" y="0"/>
                    </a:lnTo>
                    <a:lnTo>
                      <a:pt x="497" y="0"/>
                    </a:lnTo>
                    <a:lnTo>
                      <a:pt x="350" y="160"/>
                    </a:lnTo>
                    <a:lnTo>
                      <a:pt x="303" y="211"/>
                    </a:lnTo>
                    <a:lnTo>
                      <a:pt x="265" y="252"/>
                    </a:lnTo>
                    <a:lnTo>
                      <a:pt x="235" y="284"/>
                    </a:lnTo>
                    <a:lnTo>
                      <a:pt x="0" y="540"/>
                    </a:lnTo>
                    <a:lnTo>
                      <a:pt x="702" y="540"/>
                    </a:lnTo>
                    <a:lnTo>
                      <a:pt x="863" y="540"/>
                    </a:lnTo>
                    <a:lnTo>
                      <a:pt x="909" y="490"/>
                    </a:lnTo>
                    <a:lnTo>
                      <a:pt x="1009" y="381"/>
                    </a:lnTo>
                    <a:lnTo>
                      <a:pt x="1237" y="134"/>
                    </a:lnTo>
                    <a:lnTo>
                      <a:pt x="1266" y="102"/>
                    </a:lnTo>
                    <a:lnTo>
                      <a:pt x="1328" y="34"/>
                    </a:lnTo>
                    <a:lnTo>
                      <a:pt x="1360" y="0"/>
                    </a:lnTo>
                    <a:lnTo>
                      <a:pt x="1317" y="0"/>
                    </a:lnTo>
                    <a:lnTo>
                      <a:pt x="1314" y="0"/>
                    </a:lnTo>
                    <a:lnTo>
                      <a:pt x="1264" y="0"/>
                    </a:lnTo>
                    <a:lnTo>
                      <a:pt x="1221" y="0"/>
                    </a:lnTo>
                    <a:lnTo>
                      <a:pt x="879" y="0"/>
                    </a:lnTo>
                    <a:lnTo>
                      <a:pt x="710" y="0"/>
                    </a:lnTo>
                    <a:lnTo>
                      <a:pt x="569" y="0"/>
                    </a:lnTo>
                    <a:close/>
                  </a:path>
                </a:pathLst>
              </a:custGeom>
              <a:solidFill>
                <a:srgbClr val="8D3EAD"/>
              </a:solidFill>
              <a:ln w="2" cap="flat">
                <a:solidFill>
                  <a:srgbClr val="221F2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HN"/>
              </a:p>
            </p:txBody>
          </p:sp>
          <p:sp>
            <p:nvSpPr>
              <p:cNvPr id="97" name="Freeform 1055"/>
              <p:cNvSpPr>
                <a:spLocks/>
              </p:cNvSpPr>
              <p:nvPr/>
            </p:nvSpPr>
            <p:spPr bwMode="auto">
              <a:xfrm>
                <a:off x="6523365" y="3586162"/>
                <a:ext cx="98425" cy="103188"/>
              </a:xfrm>
              <a:custGeom>
                <a:avLst/>
                <a:gdLst/>
                <a:ahLst/>
                <a:cxnLst>
                  <a:cxn ang="0">
                    <a:pos x="366" y="160"/>
                  </a:cxn>
                  <a:cxn ang="0">
                    <a:pos x="513" y="0"/>
                  </a:cxn>
                  <a:cxn ang="0">
                    <a:pos x="490" y="0"/>
                  </a:cxn>
                  <a:cxn ang="0">
                    <a:pos x="476" y="0"/>
                  </a:cxn>
                  <a:cxn ang="0">
                    <a:pos x="447" y="0"/>
                  </a:cxn>
                  <a:cxn ang="0">
                    <a:pos x="114" y="0"/>
                  </a:cxn>
                  <a:cxn ang="0">
                    <a:pos x="36" y="0"/>
                  </a:cxn>
                  <a:cxn ang="0">
                    <a:pos x="0" y="0"/>
                  </a:cxn>
                  <a:cxn ang="0">
                    <a:pos x="0" y="96"/>
                  </a:cxn>
                  <a:cxn ang="0">
                    <a:pos x="0" y="147"/>
                  </a:cxn>
                  <a:cxn ang="0">
                    <a:pos x="0" y="249"/>
                  </a:cxn>
                  <a:cxn ang="0">
                    <a:pos x="0" y="344"/>
                  </a:cxn>
                  <a:cxn ang="0">
                    <a:pos x="0" y="412"/>
                  </a:cxn>
                  <a:cxn ang="0">
                    <a:pos x="0" y="498"/>
                  </a:cxn>
                  <a:cxn ang="0">
                    <a:pos x="0" y="540"/>
                  </a:cxn>
                  <a:cxn ang="0">
                    <a:pos x="16" y="540"/>
                  </a:cxn>
                  <a:cxn ang="0">
                    <a:pos x="251" y="284"/>
                  </a:cxn>
                  <a:cxn ang="0">
                    <a:pos x="281" y="252"/>
                  </a:cxn>
                  <a:cxn ang="0">
                    <a:pos x="319" y="211"/>
                  </a:cxn>
                  <a:cxn ang="0">
                    <a:pos x="366" y="160"/>
                  </a:cxn>
                </a:cxnLst>
                <a:rect l="0" t="0" r="r" b="b"/>
                <a:pathLst>
                  <a:path w="513" h="540">
                    <a:moveTo>
                      <a:pt x="366" y="160"/>
                    </a:moveTo>
                    <a:lnTo>
                      <a:pt x="513" y="0"/>
                    </a:lnTo>
                    <a:lnTo>
                      <a:pt x="490" y="0"/>
                    </a:lnTo>
                    <a:lnTo>
                      <a:pt x="476" y="0"/>
                    </a:lnTo>
                    <a:lnTo>
                      <a:pt x="447" y="0"/>
                    </a:lnTo>
                    <a:lnTo>
                      <a:pt x="114" y="0"/>
                    </a:lnTo>
                    <a:lnTo>
                      <a:pt x="36" y="0"/>
                    </a:lnTo>
                    <a:lnTo>
                      <a:pt x="0" y="0"/>
                    </a:lnTo>
                    <a:lnTo>
                      <a:pt x="0" y="96"/>
                    </a:lnTo>
                    <a:lnTo>
                      <a:pt x="0" y="147"/>
                    </a:lnTo>
                    <a:lnTo>
                      <a:pt x="0" y="249"/>
                    </a:lnTo>
                    <a:lnTo>
                      <a:pt x="0" y="344"/>
                    </a:lnTo>
                    <a:lnTo>
                      <a:pt x="0" y="412"/>
                    </a:lnTo>
                    <a:lnTo>
                      <a:pt x="0" y="498"/>
                    </a:lnTo>
                    <a:lnTo>
                      <a:pt x="0" y="540"/>
                    </a:lnTo>
                    <a:lnTo>
                      <a:pt x="16" y="540"/>
                    </a:lnTo>
                    <a:lnTo>
                      <a:pt x="251" y="284"/>
                    </a:lnTo>
                    <a:lnTo>
                      <a:pt x="281" y="252"/>
                    </a:lnTo>
                    <a:lnTo>
                      <a:pt x="319" y="211"/>
                    </a:lnTo>
                    <a:lnTo>
                      <a:pt x="366" y="160"/>
                    </a:lnTo>
                    <a:close/>
                  </a:path>
                </a:pathLst>
              </a:custGeom>
              <a:solidFill>
                <a:srgbClr val="CC9CD3"/>
              </a:solidFill>
              <a:ln w="6" cap="flat">
                <a:solidFill>
                  <a:srgbClr val="8D3EAD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HN"/>
              </a:p>
            </p:txBody>
          </p:sp>
          <p:sp>
            <p:nvSpPr>
              <p:cNvPr id="98" name="Freeform 1056"/>
              <p:cNvSpPr>
                <a:spLocks/>
              </p:cNvSpPr>
              <p:nvPr/>
            </p:nvSpPr>
            <p:spPr bwMode="auto">
              <a:xfrm>
                <a:off x="6523365" y="3505200"/>
                <a:ext cx="173038" cy="80963"/>
              </a:xfrm>
              <a:custGeom>
                <a:avLst/>
                <a:gdLst/>
                <a:ahLst/>
                <a:cxnLst>
                  <a:cxn ang="0">
                    <a:pos x="114" y="424"/>
                  </a:cxn>
                  <a:cxn ang="0">
                    <a:pos x="447" y="424"/>
                  </a:cxn>
                  <a:cxn ang="0">
                    <a:pos x="476" y="424"/>
                  </a:cxn>
                  <a:cxn ang="0">
                    <a:pos x="490" y="424"/>
                  </a:cxn>
                  <a:cxn ang="0">
                    <a:pos x="513" y="424"/>
                  </a:cxn>
                  <a:cxn ang="0">
                    <a:pos x="537" y="398"/>
                  </a:cxn>
                  <a:cxn ang="0">
                    <a:pos x="824" y="86"/>
                  </a:cxn>
                  <a:cxn ang="0">
                    <a:pos x="878" y="28"/>
                  </a:cxn>
                  <a:cxn ang="0">
                    <a:pos x="903" y="0"/>
                  </a:cxn>
                  <a:cxn ang="0">
                    <a:pos x="733" y="0"/>
                  </a:cxn>
                  <a:cxn ang="0">
                    <a:pos x="470" y="0"/>
                  </a:cxn>
                  <a:cxn ang="0">
                    <a:pos x="415" y="0"/>
                  </a:cxn>
                  <a:cxn ang="0">
                    <a:pos x="387" y="0"/>
                  </a:cxn>
                  <a:cxn ang="0">
                    <a:pos x="138" y="0"/>
                  </a:cxn>
                  <a:cxn ang="0">
                    <a:pos x="4" y="105"/>
                  </a:cxn>
                  <a:cxn ang="0">
                    <a:pos x="0" y="137"/>
                  </a:cxn>
                  <a:cxn ang="0">
                    <a:pos x="0" y="268"/>
                  </a:cxn>
                  <a:cxn ang="0">
                    <a:pos x="0" y="424"/>
                  </a:cxn>
                  <a:cxn ang="0">
                    <a:pos x="36" y="424"/>
                  </a:cxn>
                  <a:cxn ang="0">
                    <a:pos x="114" y="424"/>
                  </a:cxn>
                </a:cxnLst>
                <a:rect l="0" t="0" r="r" b="b"/>
                <a:pathLst>
                  <a:path w="903" h="424">
                    <a:moveTo>
                      <a:pt x="114" y="424"/>
                    </a:moveTo>
                    <a:lnTo>
                      <a:pt x="447" y="424"/>
                    </a:lnTo>
                    <a:lnTo>
                      <a:pt x="476" y="424"/>
                    </a:lnTo>
                    <a:lnTo>
                      <a:pt x="490" y="424"/>
                    </a:lnTo>
                    <a:lnTo>
                      <a:pt x="513" y="424"/>
                    </a:lnTo>
                    <a:lnTo>
                      <a:pt x="537" y="398"/>
                    </a:lnTo>
                    <a:lnTo>
                      <a:pt x="824" y="86"/>
                    </a:lnTo>
                    <a:lnTo>
                      <a:pt x="878" y="28"/>
                    </a:lnTo>
                    <a:lnTo>
                      <a:pt x="903" y="0"/>
                    </a:lnTo>
                    <a:lnTo>
                      <a:pt x="733" y="0"/>
                    </a:lnTo>
                    <a:lnTo>
                      <a:pt x="470" y="0"/>
                    </a:lnTo>
                    <a:lnTo>
                      <a:pt x="415" y="0"/>
                    </a:lnTo>
                    <a:lnTo>
                      <a:pt x="387" y="0"/>
                    </a:lnTo>
                    <a:lnTo>
                      <a:pt x="138" y="0"/>
                    </a:lnTo>
                    <a:cubicBezTo>
                      <a:pt x="73" y="0"/>
                      <a:pt x="19" y="45"/>
                      <a:pt x="4" y="105"/>
                    </a:cubicBezTo>
                    <a:cubicBezTo>
                      <a:pt x="1" y="116"/>
                      <a:pt x="0" y="126"/>
                      <a:pt x="0" y="137"/>
                    </a:cubicBezTo>
                    <a:lnTo>
                      <a:pt x="0" y="268"/>
                    </a:lnTo>
                    <a:lnTo>
                      <a:pt x="0" y="424"/>
                    </a:lnTo>
                    <a:lnTo>
                      <a:pt x="36" y="424"/>
                    </a:lnTo>
                    <a:lnTo>
                      <a:pt x="114" y="424"/>
                    </a:lnTo>
                    <a:close/>
                  </a:path>
                </a:pathLst>
              </a:custGeom>
              <a:solidFill>
                <a:srgbClr val="CC9CD3"/>
              </a:solidFill>
              <a:ln w="6" cap="flat">
                <a:solidFill>
                  <a:srgbClr val="8D3EAD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HN"/>
              </a:p>
            </p:txBody>
          </p:sp>
          <p:sp>
            <p:nvSpPr>
              <p:cNvPr id="99" name="Freeform 1057"/>
              <p:cNvSpPr>
                <a:spLocks/>
              </p:cNvSpPr>
              <p:nvPr/>
            </p:nvSpPr>
            <p:spPr bwMode="auto">
              <a:xfrm>
                <a:off x="6621792" y="3505200"/>
                <a:ext cx="166688" cy="80963"/>
              </a:xfrm>
              <a:custGeom>
                <a:avLst/>
                <a:gdLst/>
                <a:ahLst/>
                <a:cxnLst>
                  <a:cxn ang="0">
                    <a:pos x="311" y="86"/>
                  </a:cxn>
                  <a:cxn ang="0">
                    <a:pos x="24" y="398"/>
                  </a:cxn>
                  <a:cxn ang="0">
                    <a:pos x="0" y="424"/>
                  </a:cxn>
                  <a:cxn ang="0">
                    <a:pos x="25" y="424"/>
                  </a:cxn>
                  <a:cxn ang="0">
                    <a:pos x="72" y="424"/>
                  </a:cxn>
                  <a:cxn ang="0">
                    <a:pos x="213" y="424"/>
                  </a:cxn>
                  <a:cxn ang="0">
                    <a:pos x="382" y="424"/>
                  </a:cxn>
                  <a:cxn ang="0">
                    <a:pos x="724" y="424"/>
                  </a:cxn>
                  <a:cxn ang="0">
                    <a:pos x="767" y="424"/>
                  </a:cxn>
                  <a:cxn ang="0">
                    <a:pos x="817" y="424"/>
                  </a:cxn>
                  <a:cxn ang="0">
                    <a:pos x="820" y="424"/>
                  </a:cxn>
                  <a:cxn ang="0">
                    <a:pos x="863" y="424"/>
                  </a:cxn>
                  <a:cxn ang="0">
                    <a:pos x="872" y="414"/>
                  </a:cxn>
                  <a:cxn ang="0">
                    <a:pos x="875" y="411"/>
                  </a:cxn>
                  <a:cxn ang="0">
                    <a:pos x="875" y="192"/>
                  </a:cxn>
                  <a:cxn ang="0">
                    <a:pos x="875" y="137"/>
                  </a:cxn>
                  <a:cxn ang="0">
                    <a:pos x="737" y="0"/>
                  </a:cxn>
                  <a:cxn ang="0">
                    <a:pos x="723" y="0"/>
                  </a:cxn>
                  <a:cxn ang="0">
                    <a:pos x="611" y="0"/>
                  </a:cxn>
                  <a:cxn ang="0">
                    <a:pos x="465" y="0"/>
                  </a:cxn>
                  <a:cxn ang="0">
                    <a:pos x="419" y="0"/>
                  </a:cxn>
                  <a:cxn ang="0">
                    <a:pos x="390" y="0"/>
                  </a:cxn>
                  <a:cxn ang="0">
                    <a:pos x="365" y="28"/>
                  </a:cxn>
                  <a:cxn ang="0">
                    <a:pos x="311" y="86"/>
                  </a:cxn>
                </a:cxnLst>
                <a:rect l="0" t="0" r="r" b="b"/>
                <a:pathLst>
                  <a:path w="875" h="424">
                    <a:moveTo>
                      <a:pt x="311" y="86"/>
                    </a:moveTo>
                    <a:lnTo>
                      <a:pt x="24" y="398"/>
                    </a:lnTo>
                    <a:lnTo>
                      <a:pt x="0" y="424"/>
                    </a:lnTo>
                    <a:lnTo>
                      <a:pt x="25" y="424"/>
                    </a:lnTo>
                    <a:lnTo>
                      <a:pt x="72" y="424"/>
                    </a:lnTo>
                    <a:lnTo>
                      <a:pt x="213" y="424"/>
                    </a:lnTo>
                    <a:lnTo>
                      <a:pt x="382" y="424"/>
                    </a:lnTo>
                    <a:lnTo>
                      <a:pt x="724" y="424"/>
                    </a:lnTo>
                    <a:lnTo>
                      <a:pt x="767" y="424"/>
                    </a:lnTo>
                    <a:lnTo>
                      <a:pt x="817" y="424"/>
                    </a:lnTo>
                    <a:lnTo>
                      <a:pt x="820" y="424"/>
                    </a:lnTo>
                    <a:lnTo>
                      <a:pt x="863" y="424"/>
                    </a:lnTo>
                    <a:lnTo>
                      <a:pt x="872" y="414"/>
                    </a:lnTo>
                    <a:lnTo>
                      <a:pt x="875" y="411"/>
                    </a:lnTo>
                    <a:lnTo>
                      <a:pt x="875" y="192"/>
                    </a:lnTo>
                    <a:lnTo>
                      <a:pt x="875" y="137"/>
                    </a:lnTo>
                    <a:cubicBezTo>
                      <a:pt x="875" y="62"/>
                      <a:pt x="813" y="0"/>
                      <a:pt x="737" y="0"/>
                    </a:cubicBezTo>
                    <a:lnTo>
                      <a:pt x="723" y="0"/>
                    </a:lnTo>
                    <a:lnTo>
                      <a:pt x="611" y="0"/>
                    </a:lnTo>
                    <a:lnTo>
                      <a:pt x="465" y="0"/>
                    </a:lnTo>
                    <a:lnTo>
                      <a:pt x="419" y="0"/>
                    </a:lnTo>
                    <a:lnTo>
                      <a:pt x="390" y="0"/>
                    </a:lnTo>
                    <a:lnTo>
                      <a:pt x="365" y="28"/>
                    </a:lnTo>
                    <a:lnTo>
                      <a:pt x="311" y="86"/>
                    </a:lnTo>
                    <a:close/>
                  </a:path>
                </a:pathLst>
              </a:custGeom>
              <a:solidFill>
                <a:srgbClr val="CC9CD3"/>
              </a:solidFill>
              <a:ln w="6" cap="flat">
                <a:solidFill>
                  <a:srgbClr val="8D3EAD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HN"/>
              </a:p>
            </p:txBody>
          </p:sp>
          <p:sp>
            <p:nvSpPr>
              <p:cNvPr id="100" name="Freeform 1058"/>
              <p:cNvSpPr>
                <a:spLocks/>
              </p:cNvSpPr>
              <p:nvPr/>
            </p:nvSpPr>
            <p:spPr bwMode="auto">
              <a:xfrm>
                <a:off x="6691642" y="3586162"/>
                <a:ext cx="96838" cy="103188"/>
              </a:xfrm>
              <a:custGeom>
                <a:avLst/>
                <a:gdLst/>
                <a:ahLst/>
                <a:cxnLst>
                  <a:cxn ang="0">
                    <a:pos x="374" y="134"/>
                  </a:cxn>
                  <a:cxn ang="0">
                    <a:pos x="146" y="381"/>
                  </a:cxn>
                  <a:cxn ang="0">
                    <a:pos x="46" y="490"/>
                  </a:cxn>
                  <a:cxn ang="0">
                    <a:pos x="0" y="540"/>
                  </a:cxn>
                  <a:cxn ang="0">
                    <a:pos x="376" y="540"/>
                  </a:cxn>
                  <a:cxn ang="0">
                    <a:pos x="402" y="540"/>
                  </a:cxn>
                  <a:cxn ang="0">
                    <a:pos x="422" y="540"/>
                  </a:cxn>
                  <a:cxn ang="0">
                    <a:pos x="429" y="540"/>
                  </a:cxn>
                  <a:cxn ang="0">
                    <a:pos x="481" y="540"/>
                  </a:cxn>
                  <a:cxn ang="0">
                    <a:pos x="509" y="540"/>
                  </a:cxn>
                  <a:cxn ang="0">
                    <a:pos x="509" y="481"/>
                  </a:cxn>
                  <a:cxn ang="0">
                    <a:pos x="509" y="358"/>
                  </a:cxn>
                  <a:cxn ang="0">
                    <a:pos x="509" y="33"/>
                  </a:cxn>
                  <a:cxn ang="0">
                    <a:pos x="509" y="0"/>
                  </a:cxn>
                  <a:cxn ang="0">
                    <a:pos x="506" y="0"/>
                  </a:cxn>
                  <a:cxn ang="0">
                    <a:pos x="497" y="0"/>
                  </a:cxn>
                  <a:cxn ang="0">
                    <a:pos x="465" y="34"/>
                  </a:cxn>
                  <a:cxn ang="0">
                    <a:pos x="403" y="102"/>
                  </a:cxn>
                  <a:cxn ang="0">
                    <a:pos x="374" y="134"/>
                  </a:cxn>
                </a:cxnLst>
                <a:rect l="0" t="0" r="r" b="b"/>
                <a:pathLst>
                  <a:path w="509" h="540">
                    <a:moveTo>
                      <a:pt x="374" y="134"/>
                    </a:moveTo>
                    <a:lnTo>
                      <a:pt x="146" y="381"/>
                    </a:lnTo>
                    <a:lnTo>
                      <a:pt x="46" y="490"/>
                    </a:lnTo>
                    <a:lnTo>
                      <a:pt x="0" y="540"/>
                    </a:lnTo>
                    <a:lnTo>
                      <a:pt x="376" y="540"/>
                    </a:lnTo>
                    <a:lnTo>
                      <a:pt x="402" y="540"/>
                    </a:lnTo>
                    <a:lnTo>
                      <a:pt x="422" y="540"/>
                    </a:lnTo>
                    <a:lnTo>
                      <a:pt x="429" y="540"/>
                    </a:lnTo>
                    <a:lnTo>
                      <a:pt x="481" y="540"/>
                    </a:lnTo>
                    <a:lnTo>
                      <a:pt x="509" y="540"/>
                    </a:lnTo>
                    <a:lnTo>
                      <a:pt x="509" y="481"/>
                    </a:lnTo>
                    <a:lnTo>
                      <a:pt x="509" y="358"/>
                    </a:lnTo>
                    <a:lnTo>
                      <a:pt x="509" y="33"/>
                    </a:lnTo>
                    <a:lnTo>
                      <a:pt x="509" y="0"/>
                    </a:lnTo>
                    <a:lnTo>
                      <a:pt x="506" y="0"/>
                    </a:lnTo>
                    <a:lnTo>
                      <a:pt x="497" y="0"/>
                    </a:lnTo>
                    <a:lnTo>
                      <a:pt x="465" y="34"/>
                    </a:lnTo>
                    <a:lnTo>
                      <a:pt x="403" y="102"/>
                    </a:lnTo>
                    <a:lnTo>
                      <a:pt x="374" y="134"/>
                    </a:lnTo>
                    <a:close/>
                  </a:path>
                </a:pathLst>
              </a:custGeom>
              <a:solidFill>
                <a:srgbClr val="CC9CD3"/>
              </a:solidFill>
              <a:ln w="6" cap="flat">
                <a:solidFill>
                  <a:srgbClr val="8D3EAD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HN"/>
              </a:p>
            </p:txBody>
          </p:sp>
          <p:sp>
            <p:nvSpPr>
              <p:cNvPr id="101" name="Freeform 1059"/>
              <p:cNvSpPr>
                <a:spLocks/>
              </p:cNvSpPr>
              <p:nvPr/>
            </p:nvSpPr>
            <p:spPr bwMode="auto">
              <a:xfrm>
                <a:off x="6617029" y="3689350"/>
                <a:ext cx="171450" cy="80963"/>
              </a:xfrm>
              <a:custGeom>
                <a:avLst/>
                <a:gdLst/>
                <a:ahLst/>
                <a:cxnLst>
                  <a:cxn ang="0">
                    <a:pos x="767" y="0"/>
                  </a:cxn>
                  <a:cxn ang="0">
                    <a:pos x="391" y="0"/>
                  </a:cxn>
                  <a:cxn ang="0">
                    <a:pos x="99" y="317"/>
                  </a:cxn>
                  <a:cxn ang="0">
                    <a:pos x="0" y="424"/>
                  </a:cxn>
                  <a:cxn ang="0">
                    <a:pos x="74" y="424"/>
                  </a:cxn>
                  <a:cxn ang="0">
                    <a:pos x="141" y="424"/>
                  </a:cxn>
                  <a:cxn ang="0">
                    <a:pos x="174" y="424"/>
                  </a:cxn>
                  <a:cxn ang="0">
                    <a:pos x="255" y="424"/>
                  </a:cxn>
                  <a:cxn ang="0">
                    <a:pos x="330" y="424"/>
                  </a:cxn>
                  <a:cxn ang="0">
                    <a:pos x="579" y="424"/>
                  </a:cxn>
                  <a:cxn ang="0">
                    <a:pos x="762" y="424"/>
                  </a:cxn>
                  <a:cxn ang="0">
                    <a:pos x="900" y="287"/>
                  </a:cxn>
                  <a:cxn ang="0">
                    <a:pos x="900" y="169"/>
                  </a:cxn>
                  <a:cxn ang="0">
                    <a:pos x="900" y="0"/>
                  </a:cxn>
                  <a:cxn ang="0">
                    <a:pos x="872" y="0"/>
                  </a:cxn>
                  <a:cxn ang="0">
                    <a:pos x="820" y="0"/>
                  </a:cxn>
                  <a:cxn ang="0">
                    <a:pos x="813" y="0"/>
                  </a:cxn>
                  <a:cxn ang="0">
                    <a:pos x="793" y="0"/>
                  </a:cxn>
                  <a:cxn ang="0">
                    <a:pos x="767" y="0"/>
                  </a:cxn>
                </a:cxnLst>
                <a:rect l="0" t="0" r="r" b="b"/>
                <a:pathLst>
                  <a:path w="900" h="424">
                    <a:moveTo>
                      <a:pt x="767" y="0"/>
                    </a:moveTo>
                    <a:lnTo>
                      <a:pt x="391" y="0"/>
                    </a:lnTo>
                    <a:lnTo>
                      <a:pt x="99" y="317"/>
                    </a:lnTo>
                    <a:lnTo>
                      <a:pt x="0" y="424"/>
                    </a:lnTo>
                    <a:lnTo>
                      <a:pt x="74" y="424"/>
                    </a:lnTo>
                    <a:lnTo>
                      <a:pt x="141" y="424"/>
                    </a:lnTo>
                    <a:lnTo>
                      <a:pt x="174" y="424"/>
                    </a:lnTo>
                    <a:lnTo>
                      <a:pt x="255" y="424"/>
                    </a:lnTo>
                    <a:lnTo>
                      <a:pt x="330" y="424"/>
                    </a:lnTo>
                    <a:lnTo>
                      <a:pt x="579" y="424"/>
                    </a:lnTo>
                    <a:lnTo>
                      <a:pt x="762" y="424"/>
                    </a:lnTo>
                    <a:cubicBezTo>
                      <a:pt x="838" y="424"/>
                      <a:pt x="900" y="363"/>
                      <a:pt x="900" y="287"/>
                    </a:cubicBezTo>
                    <a:lnTo>
                      <a:pt x="900" y="169"/>
                    </a:lnTo>
                    <a:lnTo>
                      <a:pt x="900" y="0"/>
                    </a:lnTo>
                    <a:lnTo>
                      <a:pt x="872" y="0"/>
                    </a:lnTo>
                    <a:lnTo>
                      <a:pt x="820" y="0"/>
                    </a:lnTo>
                    <a:lnTo>
                      <a:pt x="813" y="0"/>
                    </a:lnTo>
                    <a:lnTo>
                      <a:pt x="793" y="0"/>
                    </a:lnTo>
                    <a:lnTo>
                      <a:pt x="767" y="0"/>
                    </a:lnTo>
                    <a:close/>
                  </a:path>
                </a:pathLst>
              </a:custGeom>
              <a:solidFill>
                <a:srgbClr val="CC9CD3"/>
              </a:solidFill>
              <a:ln w="6" cap="flat">
                <a:solidFill>
                  <a:srgbClr val="8D3EAD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HN"/>
              </a:p>
            </p:txBody>
          </p:sp>
          <p:sp>
            <p:nvSpPr>
              <p:cNvPr id="102" name="Freeform 1060"/>
              <p:cNvSpPr>
                <a:spLocks/>
              </p:cNvSpPr>
              <p:nvPr/>
            </p:nvSpPr>
            <p:spPr bwMode="auto">
              <a:xfrm>
                <a:off x="6523365" y="3689350"/>
                <a:ext cx="168275" cy="80963"/>
              </a:xfrm>
              <a:custGeom>
                <a:avLst/>
                <a:gdLst/>
                <a:ahLst/>
                <a:cxnLst>
                  <a:cxn ang="0">
                    <a:pos x="587" y="317"/>
                  </a:cxn>
                  <a:cxn ang="0">
                    <a:pos x="879" y="0"/>
                  </a:cxn>
                  <a:cxn ang="0">
                    <a:pos x="718" y="0"/>
                  </a:cxn>
                  <a:cxn ang="0">
                    <a:pos x="16" y="0"/>
                  </a:cxn>
                  <a:cxn ang="0">
                    <a:pos x="5" y="12"/>
                  </a:cxn>
                  <a:cxn ang="0">
                    <a:pos x="0" y="17"/>
                  </a:cxn>
                  <a:cxn ang="0">
                    <a:pos x="0" y="45"/>
                  </a:cxn>
                  <a:cxn ang="0">
                    <a:pos x="0" y="208"/>
                  </a:cxn>
                  <a:cxn ang="0">
                    <a:pos x="0" y="241"/>
                  </a:cxn>
                  <a:cxn ang="0">
                    <a:pos x="0" y="287"/>
                  </a:cxn>
                  <a:cxn ang="0">
                    <a:pos x="18" y="354"/>
                  </a:cxn>
                  <a:cxn ang="0">
                    <a:pos x="138" y="424"/>
                  </a:cxn>
                  <a:cxn ang="0">
                    <a:pos x="169" y="424"/>
                  </a:cxn>
                  <a:cxn ang="0">
                    <a:pos x="305" y="424"/>
                  </a:cxn>
                  <a:cxn ang="0">
                    <a:pos x="488" y="424"/>
                  </a:cxn>
                  <a:cxn ang="0">
                    <a:pos x="587" y="317"/>
                  </a:cxn>
                </a:cxnLst>
                <a:rect l="0" t="0" r="r" b="b"/>
                <a:pathLst>
                  <a:path w="879" h="424">
                    <a:moveTo>
                      <a:pt x="587" y="317"/>
                    </a:moveTo>
                    <a:lnTo>
                      <a:pt x="879" y="0"/>
                    </a:lnTo>
                    <a:lnTo>
                      <a:pt x="718" y="0"/>
                    </a:lnTo>
                    <a:lnTo>
                      <a:pt x="16" y="0"/>
                    </a:lnTo>
                    <a:lnTo>
                      <a:pt x="5" y="12"/>
                    </a:lnTo>
                    <a:lnTo>
                      <a:pt x="0" y="17"/>
                    </a:lnTo>
                    <a:lnTo>
                      <a:pt x="0" y="45"/>
                    </a:lnTo>
                    <a:lnTo>
                      <a:pt x="0" y="208"/>
                    </a:lnTo>
                    <a:lnTo>
                      <a:pt x="0" y="241"/>
                    </a:lnTo>
                    <a:lnTo>
                      <a:pt x="0" y="287"/>
                    </a:lnTo>
                    <a:cubicBezTo>
                      <a:pt x="0" y="311"/>
                      <a:pt x="7" y="334"/>
                      <a:pt x="18" y="354"/>
                    </a:cubicBezTo>
                    <a:cubicBezTo>
                      <a:pt x="41" y="396"/>
                      <a:pt x="86" y="424"/>
                      <a:pt x="138" y="424"/>
                    </a:cubicBezTo>
                    <a:lnTo>
                      <a:pt x="169" y="424"/>
                    </a:lnTo>
                    <a:lnTo>
                      <a:pt x="305" y="424"/>
                    </a:lnTo>
                    <a:lnTo>
                      <a:pt x="488" y="424"/>
                    </a:lnTo>
                    <a:lnTo>
                      <a:pt x="587" y="317"/>
                    </a:lnTo>
                    <a:close/>
                  </a:path>
                </a:pathLst>
              </a:custGeom>
              <a:solidFill>
                <a:srgbClr val="CC9CD3"/>
              </a:solidFill>
              <a:ln w="6" cap="flat">
                <a:solidFill>
                  <a:srgbClr val="8D3EAD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HN"/>
              </a:p>
            </p:txBody>
          </p:sp>
          <p:sp>
            <p:nvSpPr>
              <p:cNvPr id="103" name="Freeform 1061"/>
              <p:cNvSpPr>
                <a:spLocks/>
              </p:cNvSpPr>
              <p:nvPr/>
            </p:nvSpPr>
            <p:spPr bwMode="auto">
              <a:xfrm>
                <a:off x="3929058" y="3582987"/>
                <a:ext cx="111125" cy="111125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518" y="0"/>
                  </a:cxn>
                  <a:cxn ang="0">
                    <a:pos x="576" y="57"/>
                  </a:cxn>
                  <a:cxn ang="0">
                    <a:pos x="576" y="520"/>
                  </a:cxn>
                  <a:cxn ang="0">
                    <a:pos x="518" y="577"/>
                  </a:cxn>
                  <a:cxn ang="0">
                    <a:pos x="57" y="577"/>
                  </a:cxn>
                  <a:cxn ang="0">
                    <a:pos x="0" y="520"/>
                  </a:cxn>
                  <a:cxn ang="0">
                    <a:pos x="0" y="57"/>
                  </a:cxn>
                  <a:cxn ang="0">
                    <a:pos x="57" y="0"/>
                  </a:cxn>
                </a:cxnLst>
                <a:rect l="0" t="0" r="r" b="b"/>
                <a:pathLst>
                  <a:path w="576" h="577">
                    <a:moveTo>
                      <a:pt x="57" y="0"/>
                    </a:moveTo>
                    <a:lnTo>
                      <a:pt x="518" y="0"/>
                    </a:lnTo>
                    <a:cubicBezTo>
                      <a:pt x="550" y="0"/>
                      <a:pt x="576" y="26"/>
                      <a:pt x="576" y="57"/>
                    </a:cubicBezTo>
                    <a:lnTo>
                      <a:pt x="576" y="520"/>
                    </a:lnTo>
                    <a:cubicBezTo>
                      <a:pt x="576" y="551"/>
                      <a:pt x="550" y="577"/>
                      <a:pt x="518" y="577"/>
                    </a:cubicBezTo>
                    <a:lnTo>
                      <a:pt x="57" y="577"/>
                    </a:lnTo>
                    <a:cubicBezTo>
                      <a:pt x="25" y="577"/>
                      <a:pt x="0" y="551"/>
                      <a:pt x="0" y="520"/>
                    </a:cubicBezTo>
                    <a:lnTo>
                      <a:pt x="0" y="57"/>
                    </a:lnTo>
                    <a:cubicBezTo>
                      <a:pt x="0" y="26"/>
                      <a:pt x="25" y="0"/>
                      <a:pt x="57" y="0"/>
                    </a:cubicBezTo>
                    <a:close/>
                  </a:path>
                </a:pathLst>
              </a:custGeom>
              <a:solidFill>
                <a:srgbClr val="E9D175"/>
              </a:solidFill>
              <a:ln w="12700" cap="flat">
                <a:solidFill>
                  <a:srgbClr val="221F2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HN"/>
              </a:p>
            </p:txBody>
          </p:sp>
          <p:sp>
            <p:nvSpPr>
              <p:cNvPr id="104" name="Freeform 1062"/>
              <p:cNvSpPr>
                <a:spLocks/>
              </p:cNvSpPr>
              <p:nvPr/>
            </p:nvSpPr>
            <p:spPr bwMode="auto">
              <a:xfrm>
                <a:off x="3935408" y="3789362"/>
                <a:ext cx="98425" cy="98425"/>
              </a:xfrm>
              <a:custGeom>
                <a:avLst/>
                <a:gdLst/>
                <a:ahLst/>
                <a:cxnLst>
                  <a:cxn ang="0">
                    <a:pos x="51" y="0"/>
                  </a:cxn>
                  <a:cxn ang="0">
                    <a:pos x="460" y="0"/>
                  </a:cxn>
                  <a:cxn ang="0">
                    <a:pos x="510" y="50"/>
                  </a:cxn>
                  <a:cxn ang="0">
                    <a:pos x="510" y="460"/>
                  </a:cxn>
                  <a:cxn ang="0">
                    <a:pos x="460" y="510"/>
                  </a:cxn>
                  <a:cxn ang="0">
                    <a:pos x="51" y="510"/>
                  </a:cxn>
                  <a:cxn ang="0">
                    <a:pos x="0" y="460"/>
                  </a:cxn>
                  <a:cxn ang="0">
                    <a:pos x="0" y="50"/>
                  </a:cxn>
                  <a:cxn ang="0">
                    <a:pos x="51" y="0"/>
                  </a:cxn>
                </a:cxnLst>
                <a:rect l="0" t="0" r="r" b="b"/>
                <a:pathLst>
                  <a:path w="510" h="510">
                    <a:moveTo>
                      <a:pt x="51" y="0"/>
                    </a:moveTo>
                    <a:lnTo>
                      <a:pt x="460" y="0"/>
                    </a:lnTo>
                    <a:cubicBezTo>
                      <a:pt x="488" y="0"/>
                      <a:pt x="510" y="23"/>
                      <a:pt x="510" y="50"/>
                    </a:cubicBezTo>
                    <a:lnTo>
                      <a:pt x="510" y="460"/>
                    </a:lnTo>
                    <a:cubicBezTo>
                      <a:pt x="510" y="487"/>
                      <a:pt x="488" y="510"/>
                      <a:pt x="460" y="510"/>
                    </a:cubicBezTo>
                    <a:lnTo>
                      <a:pt x="51" y="510"/>
                    </a:lnTo>
                    <a:cubicBezTo>
                      <a:pt x="23" y="510"/>
                      <a:pt x="0" y="487"/>
                      <a:pt x="0" y="460"/>
                    </a:cubicBezTo>
                    <a:lnTo>
                      <a:pt x="0" y="50"/>
                    </a:lnTo>
                    <a:cubicBezTo>
                      <a:pt x="0" y="23"/>
                      <a:pt x="23" y="0"/>
                      <a:pt x="51" y="0"/>
                    </a:cubicBezTo>
                    <a:close/>
                  </a:path>
                </a:pathLst>
              </a:custGeom>
              <a:solidFill>
                <a:srgbClr val="93DE6A"/>
              </a:solidFill>
              <a:ln w="12700" cap="flat">
                <a:solidFill>
                  <a:srgbClr val="221F2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HN"/>
              </a:p>
            </p:txBody>
          </p:sp>
          <p:sp>
            <p:nvSpPr>
              <p:cNvPr id="105" name="Freeform 1063"/>
              <p:cNvSpPr>
                <a:spLocks/>
              </p:cNvSpPr>
              <p:nvPr/>
            </p:nvSpPr>
            <p:spPr bwMode="auto">
              <a:xfrm>
                <a:off x="3981445" y="3649662"/>
                <a:ext cx="171450" cy="171450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806" y="0"/>
                  </a:cxn>
                  <a:cxn ang="0">
                    <a:pos x="894" y="89"/>
                  </a:cxn>
                  <a:cxn ang="0">
                    <a:pos x="894" y="806"/>
                  </a:cxn>
                  <a:cxn ang="0">
                    <a:pos x="806" y="895"/>
                  </a:cxn>
                  <a:cxn ang="0">
                    <a:pos x="89" y="895"/>
                  </a:cxn>
                  <a:cxn ang="0">
                    <a:pos x="0" y="806"/>
                  </a:cxn>
                  <a:cxn ang="0">
                    <a:pos x="0" y="89"/>
                  </a:cxn>
                  <a:cxn ang="0">
                    <a:pos x="89" y="0"/>
                  </a:cxn>
                </a:cxnLst>
                <a:rect l="0" t="0" r="r" b="b"/>
                <a:pathLst>
                  <a:path w="894" h="895">
                    <a:moveTo>
                      <a:pt x="89" y="0"/>
                    </a:moveTo>
                    <a:lnTo>
                      <a:pt x="806" y="0"/>
                    </a:lnTo>
                    <a:cubicBezTo>
                      <a:pt x="854" y="0"/>
                      <a:pt x="894" y="40"/>
                      <a:pt x="894" y="89"/>
                    </a:cubicBezTo>
                    <a:lnTo>
                      <a:pt x="894" y="806"/>
                    </a:lnTo>
                    <a:cubicBezTo>
                      <a:pt x="894" y="855"/>
                      <a:pt x="854" y="895"/>
                      <a:pt x="806" y="895"/>
                    </a:cubicBezTo>
                    <a:lnTo>
                      <a:pt x="89" y="895"/>
                    </a:lnTo>
                    <a:cubicBezTo>
                      <a:pt x="40" y="895"/>
                      <a:pt x="0" y="855"/>
                      <a:pt x="0" y="806"/>
                    </a:cubicBezTo>
                    <a:lnTo>
                      <a:pt x="0" y="89"/>
                    </a:lnTo>
                    <a:cubicBezTo>
                      <a:pt x="0" y="40"/>
                      <a:pt x="40" y="0"/>
                      <a:pt x="89" y="0"/>
                    </a:cubicBezTo>
                    <a:close/>
                  </a:path>
                </a:pathLst>
              </a:custGeom>
              <a:solidFill>
                <a:srgbClr val="F9A649"/>
              </a:solidFill>
              <a:ln w="12700" cap="flat">
                <a:solidFill>
                  <a:srgbClr val="221F2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HN"/>
              </a:p>
            </p:txBody>
          </p:sp>
          <p:sp>
            <p:nvSpPr>
              <p:cNvPr id="106" name="Freeform 1064"/>
              <p:cNvSpPr>
                <a:spLocks/>
              </p:cNvSpPr>
              <p:nvPr/>
            </p:nvSpPr>
            <p:spPr bwMode="auto">
              <a:xfrm>
                <a:off x="4111620" y="3706812"/>
                <a:ext cx="147638" cy="149225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698" y="0"/>
                  </a:cxn>
                  <a:cxn ang="0">
                    <a:pos x="774" y="76"/>
                  </a:cxn>
                  <a:cxn ang="0">
                    <a:pos x="774" y="697"/>
                  </a:cxn>
                  <a:cxn ang="0">
                    <a:pos x="698" y="774"/>
                  </a:cxn>
                  <a:cxn ang="0">
                    <a:pos x="77" y="774"/>
                  </a:cxn>
                  <a:cxn ang="0">
                    <a:pos x="0" y="697"/>
                  </a:cxn>
                  <a:cxn ang="0">
                    <a:pos x="0" y="76"/>
                  </a:cxn>
                  <a:cxn ang="0">
                    <a:pos x="77" y="0"/>
                  </a:cxn>
                </a:cxnLst>
                <a:rect l="0" t="0" r="r" b="b"/>
                <a:pathLst>
                  <a:path w="774" h="774">
                    <a:moveTo>
                      <a:pt x="77" y="0"/>
                    </a:moveTo>
                    <a:lnTo>
                      <a:pt x="698" y="0"/>
                    </a:lnTo>
                    <a:cubicBezTo>
                      <a:pt x="740" y="0"/>
                      <a:pt x="774" y="34"/>
                      <a:pt x="774" y="76"/>
                    </a:cubicBezTo>
                    <a:lnTo>
                      <a:pt x="774" y="697"/>
                    </a:lnTo>
                    <a:cubicBezTo>
                      <a:pt x="774" y="739"/>
                      <a:pt x="740" y="774"/>
                      <a:pt x="698" y="774"/>
                    </a:cubicBezTo>
                    <a:lnTo>
                      <a:pt x="77" y="774"/>
                    </a:lnTo>
                    <a:cubicBezTo>
                      <a:pt x="35" y="774"/>
                      <a:pt x="0" y="739"/>
                      <a:pt x="0" y="697"/>
                    </a:cubicBezTo>
                    <a:lnTo>
                      <a:pt x="0" y="76"/>
                    </a:lnTo>
                    <a:cubicBezTo>
                      <a:pt x="0" y="34"/>
                      <a:pt x="35" y="0"/>
                      <a:pt x="77" y="0"/>
                    </a:cubicBezTo>
                    <a:close/>
                  </a:path>
                </a:pathLst>
              </a:custGeom>
              <a:solidFill>
                <a:srgbClr val="F8C7CC"/>
              </a:solidFill>
              <a:ln w="12700" cap="flat">
                <a:solidFill>
                  <a:srgbClr val="221F2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HN"/>
              </a:p>
            </p:txBody>
          </p:sp>
          <p:sp>
            <p:nvSpPr>
              <p:cNvPr id="107" name="Freeform 1065"/>
              <p:cNvSpPr>
                <a:spLocks/>
              </p:cNvSpPr>
              <p:nvPr/>
            </p:nvSpPr>
            <p:spPr bwMode="auto">
              <a:xfrm>
                <a:off x="4206870" y="3641725"/>
                <a:ext cx="195263" cy="195263"/>
              </a:xfrm>
              <a:custGeom>
                <a:avLst/>
                <a:gdLst/>
                <a:ahLst/>
                <a:cxnLst>
                  <a:cxn ang="0">
                    <a:pos x="101" y="0"/>
                  </a:cxn>
                  <a:cxn ang="0">
                    <a:pos x="915" y="0"/>
                  </a:cxn>
                  <a:cxn ang="0">
                    <a:pos x="1016" y="100"/>
                  </a:cxn>
                  <a:cxn ang="0">
                    <a:pos x="1016" y="916"/>
                  </a:cxn>
                  <a:cxn ang="0">
                    <a:pos x="915" y="1016"/>
                  </a:cxn>
                  <a:cxn ang="0">
                    <a:pos x="101" y="1016"/>
                  </a:cxn>
                  <a:cxn ang="0">
                    <a:pos x="0" y="916"/>
                  </a:cxn>
                  <a:cxn ang="0">
                    <a:pos x="0" y="100"/>
                  </a:cxn>
                  <a:cxn ang="0">
                    <a:pos x="101" y="0"/>
                  </a:cxn>
                </a:cxnLst>
                <a:rect l="0" t="0" r="r" b="b"/>
                <a:pathLst>
                  <a:path w="1016" h="1016">
                    <a:moveTo>
                      <a:pt x="101" y="0"/>
                    </a:moveTo>
                    <a:lnTo>
                      <a:pt x="915" y="0"/>
                    </a:lnTo>
                    <a:cubicBezTo>
                      <a:pt x="971" y="0"/>
                      <a:pt x="1016" y="45"/>
                      <a:pt x="1016" y="100"/>
                    </a:cubicBezTo>
                    <a:lnTo>
                      <a:pt x="1016" y="916"/>
                    </a:lnTo>
                    <a:cubicBezTo>
                      <a:pt x="1016" y="971"/>
                      <a:pt x="971" y="1016"/>
                      <a:pt x="915" y="1016"/>
                    </a:cubicBezTo>
                    <a:lnTo>
                      <a:pt x="101" y="1016"/>
                    </a:lnTo>
                    <a:cubicBezTo>
                      <a:pt x="45" y="1016"/>
                      <a:pt x="0" y="971"/>
                      <a:pt x="0" y="916"/>
                    </a:cubicBezTo>
                    <a:lnTo>
                      <a:pt x="0" y="100"/>
                    </a:lnTo>
                    <a:cubicBezTo>
                      <a:pt x="0" y="45"/>
                      <a:pt x="45" y="0"/>
                      <a:pt x="101" y="0"/>
                    </a:cubicBezTo>
                    <a:close/>
                  </a:path>
                </a:pathLst>
              </a:custGeom>
              <a:solidFill>
                <a:srgbClr val="684287"/>
              </a:solidFill>
              <a:ln w="12700" cap="flat">
                <a:solidFill>
                  <a:srgbClr val="221F2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HN"/>
              </a:p>
            </p:txBody>
          </p:sp>
          <p:sp>
            <p:nvSpPr>
              <p:cNvPr id="108" name="Freeform 1066"/>
              <p:cNvSpPr>
                <a:spLocks/>
              </p:cNvSpPr>
              <p:nvPr/>
            </p:nvSpPr>
            <p:spPr bwMode="auto">
              <a:xfrm>
                <a:off x="4021133" y="3508375"/>
                <a:ext cx="177800" cy="179388"/>
              </a:xfrm>
              <a:custGeom>
                <a:avLst/>
                <a:gdLst/>
                <a:ahLst/>
                <a:cxnLst>
                  <a:cxn ang="0">
                    <a:pos x="92" y="0"/>
                  </a:cxn>
                  <a:cxn ang="0">
                    <a:pos x="841" y="0"/>
                  </a:cxn>
                  <a:cxn ang="0">
                    <a:pos x="933" y="93"/>
                  </a:cxn>
                  <a:cxn ang="0">
                    <a:pos x="933" y="842"/>
                  </a:cxn>
                  <a:cxn ang="0">
                    <a:pos x="841" y="934"/>
                  </a:cxn>
                  <a:cxn ang="0">
                    <a:pos x="92" y="934"/>
                  </a:cxn>
                  <a:cxn ang="0">
                    <a:pos x="0" y="842"/>
                  </a:cxn>
                  <a:cxn ang="0">
                    <a:pos x="0" y="93"/>
                  </a:cxn>
                  <a:cxn ang="0">
                    <a:pos x="92" y="0"/>
                  </a:cxn>
                </a:cxnLst>
                <a:rect l="0" t="0" r="r" b="b"/>
                <a:pathLst>
                  <a:path w="933" h="934">
                    <a:moveTo>
                      <a:pt x="92" y="0"/>
                    </a:moveTo>
                    <a:lnTo>
                      <a:pt x="841" y="0"/>
                    </a:lnTo>
                    <a:cubicBezTo>
                      <a:pt x="891" y="0"/>
                      <a:pt x="933" y="42"/>
                      <a:pt x="933" y="93"/>
                    </a:cubicBezTo>
                    <a:lnTo>
                      <a:pt x="933" y="842"/>
                    </a:lnTo>
                    <a:cubicBezTo>
                      <a:pt x="933" y="893"/>
                      <a:pt x="891" y="934"/>
                      <a:pt x="841" y="934"/>
                    </a:cubicBezTo>
                    <a:lnTo>
                      <a:pt x="92" y="934"/>
                    </a:lnTo>
                    <a:cubicBezTo>
                      <a:pt x="41" y="934"/>
                      <a:pt x="0" y="893"/>
                      <a:pt x="0" y="842"/>
                    </a:cubicBezTo>
                    <a:lnTo>
                      <a:pt x="0" y="93"/>
                    </a:lnTo>
                    <a:cubicBezTo>
                      <a:pt x="0" y="42"/>
                      <a:pt x="41" y="0"/>
                      <a:pt x="92" y="0"/>
                    </a:cubicBezTo>
                    <a:close/>
                  </a:path>
                </a:pathLst>
              </a:custGeom>
              <a:solidFill>
                <a:srgbClr val="E63B57"/>
              </a:solidFill>
              <a:ln w="12700" cap="flat">
                <a:solidFill>
                  <a:srgbClr val="221F2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HN"/>
              </a:p>
            </p:txBody>
          </p:sp>
          <p:sp>
            <p:nvSpPr>
              <p:cNvPr id="109" name="Freeform 1067"/>
              <p:cNvSpPr>
                <a:spLocks/>
              </p:cNvSpPr>
              <p:nvPr/>
            </p:nvSpPr>
            <p:spPr bwMode="auto">
              <a:xfrm>
                <a:off x="4087808" y="3587750"/>
                <a:ext cx="193675" cy="193675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910" y="0"/>
                  </a:cxn>
                  <a:cxn ang="0">
                    <a:pos x="1011" y="100"/>
                  </a:cxn>
                  <a:cxn ang="0">
                    <a:pos x="1011" y="911"/>
                  </a:cxn>
                  <a:cxn ang="0">
                    <a:pos x="910" y="1011"/>
                  </a:cxn>
                  <a:cxn ang="0">
                    <a:pos x="100" y="1011"/>
                  </a:cxn>
                  <a:cxn ang="0">
                    <a:pos x="0" y="911"/>
                  </a:cxn>
                  <a:cxn ang="0">
                    <a:pos x="0" y="100"/>
                  </a:cxn>
                  <a:cxn ang="0">
                    <a:pos x="100" y="0"/>
                  </a:cxn>
                </a:cxnLst>
                <a:rect l="0" t="0" r="r" b="b"/>
                <a:pathLst>
                  <a:path w="1011" h="1011">
                    <a:moveTo>
                      <a:pt x="100" y="0"/>
                    </a:moveTo>
                    <a:lnTo>
                      <a:pt x="910" y="0"/>
                    </a:lnTo>
                    <a:cubicBezTo>
                      <a:pt x="966" y="0"/>
                      <a:pt x="1011" y="45"/>
                      <a:pt x="1011" y="100"/>
                    </a:cubicBezTo>
                    <a:lnTo>
                      <a:pt x="1011" y="911"/>
                    </a:lnTo>
                    <a:cubicBezTo>
                      <a:pt x="1011" y="966"/>
                      <a:pt x="966" y="1011"/>
                      <a:pt x="910" y="1011"/>
                    </a:cubicBezTo>
                    <a:lnTo>
                      <a:pt x="100" y="1011"/>
                    </a:lnTo>
                    <a:cubicBezTo>
                      <a:pt x="45" y="1011"/>
                      <a:pt x="0" y="966"/>
                      <a:pt x="0" y="911"/>
                    </a:cubicBezTo>
                    <a:lnTo>
                      <a:pt x="0" y="100"/>
                    </a:lnTo>
                    <a:cubicBezTo>
                      <a:pt x="0" y="45"/>
                      <a:pt x="45" y="0"/>
                      <a:pt x="100" y="0"/>
                    </a:cubicBezTo>
                    <a:close/>
                  </a:path>
                </a:pathLst>
              </a:custGeom>
              <a:solidFill>
                <a:srgbClr val="C656A0"/>
              </a:solidFill>
              <a:ln w="12700" cap="flat">
                <a:solidFill>
                  <a:srgbClr val="221F2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HN"/>
              </a:p>
            </p:txBody>
          </p:sp>
          <p:sp>
            <p:nvSpPr>
              <p:cNvPr id="110" name="Freeform 1068"/>
              <p:cNvSpPr>
                <a:spLocks/>
              </p:cNvSpPr>
              <p:nvPr/>
            </p:nvSpPr>
            <p:spPr bwMode="auto">
              <a:xfrm>
                <a:off x="4160833" y="3443287"/>
                <a:ext cx="207963" cy="207963"/>
              </a:xfrm>
              <a:custGeom>
                <a:avLst/>
                <a:gdLst/>
                <a:ahLst/>
                <a:cxnLst>
                  <a:cxn ang="0">
                    <a:pos x="108" y="0"/>
                  </a:cxn>
                  <a:cxn ang="0">
                    <a:pos x="983" y="0"/>
                  </a:cxn>
                  <a:cxn ang="0">
                    <a:pos x="1091" y="108"/>
                  </a:cxn>
                  <a:cxn ang="0">
                    <a:pos x="1091" y="983"/>
                  </a:cxn>
                  <a:cxn ang="0">
                    <a:pos x="983" y="1091"/>
                  </a:cxn>
                  <a:cxn ang="0">
                    <a:pos x="108" y="1091"/>
                  </a:cxn>
                  <a:cxn ang="0">
                    <a:pos x="0" y="983"/>
                  </a:cxn>
                  <a:cxn ang="0">
                    <a:pos x="0" y="108"/>
                  </a:cxn>
                  <a:cxn ang="0">
                    <a:pos x="108" y="0"/>
                  </a:cxn>
                </a:cxnLst>
                <a:rect l="0" t="0" r="r" b="b"/>
                <a:pathLst>
                  <a:path w="1091" h="1091">
                    <a:moveTo>
                      <a:pt x="108" y="0"/>
                    </a:moveTo>
                    <a:lnTo>
                      <a:pt x="983" y="0"/>
                    </a:lnTo>
                    <a:cubicBezTo>
                      <a:pt x="1042" y="0"/>
                      <a:pt x="1091" y="49"/>
                      <a:pt x="1091" y="108"/>
                    </a:cubicBezTo>
                    <a:lnTo>
                      <a:pt x="1091" y="983"/>
                    </a:lnTo>
                    <a:cubicBezTo>
                      <a:pt x="1091" y="1042"/>
                      <a:pt x="1042" y="1091"/>
                      <a:pt x="983" y="1091"/>
                    </a:cubicBezTo>
                    <a:lnTo>
                      <a:pt x="108" y="1091"/>
                    </a:lnTo>
                    <a:cubicBezTo>
                      <a:pt x="49" y="1091"/>
                      <a:pt x="0" y="1042"/>
                      <a:pt x="0" y="983"/>
                    </a:cubicBezTo>
                    <a:lnTo>
                      <a:pt x="0" y="108"/>
                    </a:lnTo>
                    <a:cubicBezTo>
                      <a:pt x="0" y="49"/>
                      <a:pt x="49" y="0"/>
                      <a:pt x="108" y="0"/>
                    </a:cubicBezTo>
                    <a:close/>
                  </a:path>
                </a:pathLst>
              </a:custGeom>
              <a:solidFill>
                <a:srgbClr val="0C5DC5"/>
              </a:solidFill>
              <a:ln w="12700" cap="flat">
                <a:solidFill>
                  <a:srgbClr val="221F2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HN"/>
              </a:p>
            </p:txBody>
          </p:sp>
          <p:sp>
            <p:nvSpPr>
              <p:cNvPr id="111" name="Freeform 1069"/>
              <p:cNvSpPr>
                <a:spLocks/>
              </p:cNvSpPr>
              <p:nvPr/>
            </p:nvSpPr>
            <p:spPr bwMode="auto">
              <a:xfrm>
                <a:off x="3871908" y="3651250"/>
                <a:ext cx="87313" cy="87313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407" y="0"/>
                  </a:cxn>
                  <a:cxn ang="0">
                    <a:pos x="452" y="45"/>
                  </a:cxn>
                  <a:cxn ang="0">
                    <a:pos x="452" y="408"/>
                  </a:cxn>
                  <a:cxn ang="0">
                    <a:pos x="407" y="453"/>
                  </a:cxn>
                  <a:cxn ang="0">
                    <a:pos x="44" y="453"/>
                  </a:cxn>
                  <a:cxn ang="0">
                    <a:pos x="0" y="408"/>
                  </a:cxn>
                  <a:cxn ang="0">
                    <a:pos x="0" y="45"/>
                  </a:cxn>
                  <a:cxn ang="0">
                    <a:pos x="44" y="0"/>
                  </a:cxn>
                </a:cxnLst>
                <a:rect l="0" t="0" r="r" b="b"/>
                <a:pathLst>
                  <a:path w="452" h="453">
                    <a:moveTo>
                      <a:pt x="44" y="0"/>
                    </a:moveTo>
                    <a:lnTo>
                      <a:pt x="407" y="0"/>
                    </a:lnTo>
                    <a:cubicBezTo>
                      <a:pt x="432" y="0"/>
                      <a:pt x="452" y="20"/>
                      <a:pt x="452" y="45"/>
                    </a:cubicBezTo>
                    <a:lnTo>
                      <a:pt x="452" y="408"/>
                    </a:lnTo>
                    <a:cubicBezTo>
                      <a:pt x="452" y="432"/>
                      <a:pt x="432" y="453"/>
                      <a:pt x="407" y="453"/>
                    </a:cubicBezTo>
                    <a:lnTo>
                      <a:pt x="44" y="453"/>
                    </a:lnTo>
                    <a:cubicBezTo>
                      <a:pt x="20" y="453"/>
                      <a:pt x="0" y="432"/>
                      <a:pt x="0" y="408"/>
                    </a:cubicBezTo>
                    <a:lnTo>
                      <a:pt x="0" y="45"/>
                    </a:lnTo>
                    <a:cubicBezTo>
                      <a:pt x="0" y="20"/>
                      <a:pt x="20" y="0"/>
                      <a:pt x="44" y="0"/>
                    </a:cubicBezTo>
                    <a:close/>
                  </a:path>
                </a:pathLst>
              </a:custGeom>
              <a:solidFill>
                <a:srgbClr val="FFF100"/>
              </a:solidFill>
              <a:ln w="12700" cap="flat">
                <a:solidFill>
                  <a:srgbClr val="221F2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HN"/>
              </a:p>
            </p:txBody>
          </p:sp>
          <p:sp>
            <p:nvSpPr>
              <p:cNvPr id="112" name="Freeform 1070"/>
              <p:cNvSpPr>
                <a:spLocks/>
              </p:cNvSpPr>
              <p:nvPr/>
            </p:nvSpPr>
            <p:spPr bwMode="auto">
              <a:xfrm>
                <a:off x="5078408" y="3505200"/>
                <a:ext cx="231775" cy="265113"/>
              </a:xfrm>
              <a:custGeom>
                <a:avLst/>
                <a:gdLst/>
                <a:ahLst/>
                <a:cxnLst>
                  <a:cxn ang="0">
                    <a:pos x="570" y="140"/>
                  </a:cxn>
                  <a:cxn ang="0">
                    <a:pos x="691" y="25"/>
                  </a:cxn>
                  <a:cxn ang="0">
                    <a:pos x="720" y="0"/>
                  </a:cxn>
                  <a:cxn ang="0">
                    <a:pos x="454" y="0"/>
                  </a:cxn>
                  <a:cxn ang="0">
                    <a:pos x="439" y="0"/>
                  </a:cxn>
                  <a:cxn ang="0">
                    <a:pos x="280" y="0"/>
                  </a:cxn>
                  <a:cxn ang="0">
                    <a:pos x="137" y="0"/>
                  </a:cxn>
                  <a:cxn ang="0">
                    <a:pos x="53" y="29"/>
                  </a:cxn>
                  <a:cxn ang="0">
                    <a:pos x="2" y="115"/>
                  </a:cxn>
                  <a:cxn ang="0">
                    <a:pos x="0" y="137"/>
                  </a:cxn>
                  <a:cxn ang="0">
                    <a:pos x="0" y="143"/>
                  </a:cxn>
                  <a:cxn ang="0">
                    <a:pos x="0" y="192"/>
                  </a:cxn>
                  <a:cxn ang="0">
                    <a:pos x="0" y="1251"/>
                  </a:cxn>
                  <a:cxn ang="0">
                    <a:pos x="5" y="1288"/>
                  </a:cxn>
                  <a:cxn ang="0">
                    <a:pos x="14" y="1311"/>
                  </a:cxn>
                  <a:cxn ang="0">
                    <a:pos x="137" y="1388"/>
                  </a:cxn>
                  <a:cxn ang="0">
                    <a:pos x="446" y="1388"/>
                  </a:cxn>
                  <a:cxn ang="0">
                    <a:pos x="584" y="1388"/>
                  </a:cxn>
                  <a:cxn ang="0">
                    <a:pos x="662" y="1388"/>
                  </a:cxn>
                  <a:cxn ang="0">
                    <a:pos x="668" y="1388"/>
                  </a:cxn>
                  <a:cxn ang="0">
                    <a:pos x="946" y="1388"/>
                  </a:cxn>
                  <a:cxn ang="0">
                    <a:pos x="1013" y="1388"/>
                  </a:cxn>
                  <a:cxn ang="0">
                    <a:pos x="1013" y="1388"/>
                  </a:cxn>
                  <a:cxn ang="0">
                    <a:pos x="1007" y="1371"/>
                  </a:cxn>
                  <a:cxn ang="0">
                    <a:pos x="994" y="1333"/>
                  </a:cxn>
                  <a:cxn ang="0">
                    <a:pos x="949" y="1285"/>
                  </a:cxn>
                  <a:cxn ang="0">
                    <a:pos x="942" y="1281"/>
                  </a:cxn>
                  <a:cxn ang="0">
                    <a:pos x="794" y="1232"/>
                  </a:cxn>
                  <a:cxn ang="0">
                    <a:pos x="699" y="1215"/>
                  </a:cxn>
                  <a:cxn ang="0">
                    <a:pos x="676" y="1212"/>
                  </a:cxn>
                  <a:cxn ang="0">
                    <a:pos x="364" y="1170"/>
                  </a:cxn>
                  <a:cxn ang="0">
                    <a:pos x="334" y="1161"/>
                  </a:cxn>
                  <a:cxn ang="0">
                    <a:pos x="586" y="1003"/>
                  </a:cxn>
                  <a:cxn ang="0">
                    <a:pos x="894" y="972"/>
                  </a:cxn>
                  <a:cxn ang="0">
                    <a:pos x="905" y="971"/>
                  </a:cxn>
                  <a:cxn ang="0">
                    <a:pos x="1161" y="935"/>
                  </a:cxn>
                  <a:cxn ang="0">
                    <a:pos x="1185" y="928"/>
                  </a:cxn>
                  <a:cxn ang="0">
                    <a:pos x="1206" y="910"/>
                  </a:cxn>
                  <a:cxn ang="0">
                    <a:pos x="1171" y="857"/>
                  </a:cxn>
                  <a:cxn ang="0">
                    <a:pos x="1169" y="856"/>
                  </a:cxn>
                  <a:cxn ang="0">
                    <a:pos x="1057" y="817"/>
                  </a:cxn>
                  <a:cxn ang="0">
                    <a:pos x="1036" y="813"/>
                  </a:cxn>
                  <a:cxn ang="0">
                    <a:pos x="968" y="802"/>
                  </a:cxn>
                  <a:cxn ang="0">
                    <a:pos x="896" y="793"/>
                  </a:cxn>
                  <a:cxn ang="0">
                    <a:pos x="838" y="787"/>
                  </a:cxn>
                  <a:cxn ang="0">
                    <a:pos x="684" y="771"/>
                  </a:cxn>
                  <a:cxn ang="0">
                    <a:pos x="589" y="758"/>
                  </a:cxn>
                  <a:cxn ang="0">
                    <a:pos x="350" y="676"/>
                  </a:cxn>
                  <a:cxn ang="0">
                    <a:pos x="339" y="664"/>
                  </a:cxn>
                  <a:cxn ang="0">
                    <a:pos x="327" y="644"/>
                  </a:cxn>
                  <a:cxn ang="0">
                    <a:pos x="513" y="560"/>
                  </a:cxn>
                  <a:cxn ang="0">
                    <a:pos x="635" y="531"/>
                  </a:cxn>
                  <a:cxn ang="0">
                    <a:pos x="800" y="485"/>
                  </a:cxn>
                  <a:cxn ang="0">
                    <a:pos x="811" y="481"/>
                  </a:cxn>
                  <a:cxn ang="0">
                    <a:pos x="937" y="397"/>
                  </a:cxn>
                  <a:cxn ang="0">
                    <a:pos x="937" y="389"/>
                  </a:cxn>
                  <a:cxn ang="0">
                    <a:pos x="852" y="311"/>
                  </a:cxn>
                  <a:cxn ang="0">
                    <a:pos x="679" y="245"/>
                  </a:cxn>
                  <a:cxn ang="0">
                    <a:pos x="664" y="240"/>
                  </a:cxn>
                  <a:cxn ang="0">
                    <a:pos x="566" y="171"/>
                  </a:cxn>
                  <a:cxn ang="0">
                    <a:pos x="570" y="140"/>
                  </a:cxn>
                </a:cxnLst>
                <a:rect l="0" t="0" r="r" b="b"/>
                <a:pathLst>
                  <a:path w="1207" h="1388">
                    <a:moveTo>
                      <a:pt x="570" y="140"/>
                    </a:moveTo>
                    <a:cubicBezTo>
                      <a:pt x="588" y="99"/>
                      <a:pt x="649" y="58"/>
                      <a:pt x="691" y="25"/>
                    </a:cubicBezTo>
                    <a:cubicBezTo>
                      <a:pt x="703" y="16"/>
                      <a:pt x="713" y="8"/>
                      <a:pt x="720" y="0"/>
                    </a:cubicBezTo>
                    <a:lnTo>
                      <a:pt x="454" y="0"/>
                    </a:lnTo>
                    <a:lnTo>
                      <a:pt x="439" y="0"/>
                    </a:lnTo>
                    <a:lnTo>
                      <a:pt x="280" y="0"/>
                    </a:lnTo>
                    <a:lnTo>
                      <a:pt x="137" y="0"/>
                    </a:lnTo>
                    <a:cubicBezTo>
                      <a:pt x="106" y="0"/>
                      <a:pt x="77" y="11"/>
                      <a:pt x="53" y="29"/>
                    </a:cubicBezTo>
                    <a:cubicBezTo>
                      <a:pt x="27" y="50"/>
                      <a:pt x="7" y="80"/>
                      <a:pt x="2" y="115"/>
                    </a:cubicBezTo>
                    <a:cubicBezTo>
                      <a:pt x="1" y="123"/>
                      <a:pt x="0" y="130"/>
                      <a:pt x="0" y="137"/>
                    </a:cubicBezTo>
                    <a:lnTo>
                      <a:pt x="0" y="143"/>
                    </a:lnTo>
                    <a:lnTo>
                      <a:pt x="0" y="192"/>
                    </a:lnTo>
                    <a:lnTo>
                      <a:pt x="0" y="1251"/>
                    </a:lnTo>
                    <a:cubicBezTo>
                      <a:pt x="0" y="1264"/>
                      <a:pt x="2" y="1276"/>
                      <a:pt x="5" y="1288"/>
                    </a:cubicBezTo>
                    <a:cubicBezTo>
                      <a:pt x="7" y="1296"/>
                      <a:pt x="10" y="1303"/>
                      <a:pt x="14" y="1311"/>
                    </a:cubicBezTo>
                    <a:cubicBezTo>
                      <a:pt x="36" y="1357"/>
                      <a:pt x="83" y="1388"/>
                      <a:pt x="137" y="1388"/>
                    </a:cubicBezTo>
                    <a:lnTo>
                      <a:pt x="446" y="1388"/>
                    </a:lnTo>
                    <a:lnTo>
                      <a:pt x="584" y="1388"/>
                    </a:lnTo>
                    <a:lnTo>
                      <a:pt x="662" y="1388"/>
                    </a:lnTo>
                    <a:lnTo>
                      <a:pt x="668" y="1388"/>
                    </a:lnTo>
                    <a:lnTo>
                      <a:pt x="946" y="1388"/>
                    </a:lnTo>
                    <a:lnTo>
                      <a:pt x="1013" y="1388"/>
                    </a:lnTo>
                    <a:cubicBezTo>
                      <a:pt x="1013" y="1388"/>
                      <a:pt x="1013" y="1388"/>
                      <a:pt x="1013" y="1388"/>
                    </a:cubicBezTo>
                    <a:lnTo>
                      <a:pt x="1007" y="1371"/>
                    </a:lnTo>
                    <a:cubicBezTo>
                      <a:pt x="1004" y="1361"/>
                      <a:pt x="1000" y="1348"/>
                      <a:pt x="994" y="1333"/>
                    </a:cubicBezTo>
                    <a:cubicBezTo>
                      <a:pt x="987" y="1314"/>
                      <a:pt x="972" y="1298"/>
                      <a:pt x="949" y="1285"/>
                    </a:cubicBezTo>
                    <a:lnTo>
                      <a:pt x="942" y="1281"/>
                    </a:lnTo>
                    <a:cubicBezTo>
                      <a:pt x="905" y="1260"/>
                      <a:pt x="853" y="1244"/>
                      <a:pt x="794" y="1232"/>
                    </a:cubicBezTo>
                    <a:cubicBezTo>
                      <a:pt x="764" y="1226"/>
                      <a:pt x="732" y="1220"/>
                      <a:pt x="699" y="1215"/>
                    </a:cubicBezTo>
                    <a:lnTo>
                      <a:pt x="676" y="1212"/>
                    </a:lnTo>
                    <a:cubicBezTo>
                      <a:pt x="555" y="1195"/>
                      <a:pt x="430" y="1185"/>
                      <a:pt x="364" y="1170"/>
                    </a:cubicBezTo>
                    <a:cubicBezTo>
                      <a:pt x="352" y="1167"/>
                      <a:pt x="342" y="1164"/>
                      <a:pt x="334" y="1161"/>
                    </a:cubicBezTo>
                    <a:cubicBezTo>
                      <a:pt x="119" y="1075"/>
                      <a:pt x="322" y="1033"/>
                      <a:pt x="586" y="1003"/>
                    </a:cubicBezTo>
                    <a:cubicBezTo>
                      <a:pt x="686" y="991"/>
                      <a:pt x="795" y="981"/>
                      <a:pt x="894" y="972"/>
                    </a:cubicBezTo>
                    <a:lnTo>
                      <a:pt x="905" y="971"/>
                    </a:lnTo>
                    <a:cubicBezTo>
                      <a:pt x="1014" y="960"/>
                      <a:pt x="1109" y="949"/>
                      <a:pt x="1161" y="935"/>
                    </a:cubicBezTo>
                    <a:cubicBezTo>
                      <a:pt x="1170" y="933"/>
                      <a:pt x="1178" y="930"/>
                      <a:pt x="1185" y="928"/>
                    </a:cubicBezTo>
                    <a:cubicBezTo>
                      <a:pt x="1199" y="922"/>
                      <a:pt x="1207" y="916"/>
                      <a:pt x="1206" y="910"/>
                    </a:cubicBezTo>
                    <a:cubicBezTo>
                      <a:pt x="1205" y="889"/>
                      <a:pt x="1192" y="871"/>
                      <a:pt x="1171" y="857"/>
                    </a:cubicBezTo>
                    <a:lnTo>
                      <a:pt x="1169" y="856"/>
                    </a:lnTo>
                    <a:cubicBezTo>
                      <a:pt x="1143" y="840"/>
                      <a:pt x="1104" y="827"/>
                      <a:pt x="1057" y="817"/>
                    </a:cubicBezTo>
                    <a:lnTo>
                      <a:pt x="1036" y="813"/>
                    </a:lnTo>
                    <a:cubicBezTo>
                      <a:pt x="1015" y="809"/>
                      <a:pt x="992" y="805"/>
                      <a:pt x="968" y="802"/>
                    </a:cubicBezTo>
                    <a:cubicBezTo>
                      <a:pt x="945" y="799"/>
                      <a:pt x="921" y="796"/>
                      <a:pt x="896" y="793"/>
                    </a:cubicBezTo>
                    <a:lnTo>
                      <a:pt x="838" y="787"/>
                    </a:lnTo>
                    <a:cubicBezTo>
                      <a:pt x="788" y="782"/>
                      <a:pt x="735" y="777"/>
                      <a:pt x="684" y="771"/>
                    </a:cubicBezTo>
                    <a:cubicBezTo>
                      <a:pt x="652" y="767"/>
                      <a:pt x="619" y="763"/>
                      <a:pt x="589" y="758"/>
                    </a:cubicBezTo>
                    <a:cubicBezTo>
                      <a:pt x="484" y="742"/>
                      <a:pt x="394" y="718"/>
                      <a:pt x="350" y="676"/>
                    </a:cubicBezTo>
                    <a:cubicBezTo>
                      <a:pt x="346" y="672"/>
                      <a:pt x="342" y="668"/>
                      <a:pt x="339" y="664"/>
                    </a:cubicBezTo>
                    <a:cubicBezTo>
                      <a:pt x="334" y="658"/>
                      <a:pt x="330" y="651"/>
                      <a:pt x="327" y="644"/>
                    </a:cubicBezTo>
                    <a:cubicBezTo>
                      <a:pt x="313" y="614"/>
                      <a:pt x="400" y="588"/>
                      <a:pt x="513" y="560"/>
                    </a:cubicBezTo>
                    <a:cubicBezTo>
                      <a:pt x="551" y="550"/>
                      <a:pt x="593" y="541"/>
                      <a:pt x="635" y="531"/>
                    </a:cubicBezTo>
                    <a:cubicBezTo>
                      <a:pt x="693" y="516"/>
                      <a:pt x="751" y="501"/>
                      <a:pt x="800" y="485"/>
                    </a:cubicBezTo>
                    <a:lnTo>
                      <a:pt x="811" y="481"/>
                    </a:lnTo>
                    <a:cubicBezTo>
                      <a:pt x="882" y="457"/>
                      <a:pt x="932" y="430"/>
                      <a:pt x="937" y="397"/>
                    </a:cubicBezTo>
                    <a:cubicBezTo>
                      <a:pt x="938" y="395"/>
                      <a:pt x="938" y="392"/>
                      <a:pt x="937" y="389"/>
                    </a:cubicBezTo>
                    <a:cubicBezTo>
                      <a:pt x="935" y="365"/>
                      <a:pt x="909" y="340"/>
                      <a:pt x="852" y="311"/>
                    </a:cubicBezTo>
                    <a:cubicBezTo>
                      <a:pt x="811" y="291"/>
                      <a:pt x="755" y="269"/>
                      <a:pt x="679" y="245"/>
                    </a:cubicBezTo>
                    <a:lnTo>
                      <a:pt x="664" y="240"/>
                    </a:lnTo>
                    <a:cubicBezTo>
                      <a:pt x="598" y="220"/>
                      <a:pt x="570" y="196"/>
                      <a:pt x="566" y="171"/>
                    </a:cubicBezTo>
                    <a:cubicBezTo>
                      <a:pt x="564" y="161"/>
                      <a:pt x="565" y="151"/>
                      <a:pt x="570" y="140"/>
                    </a:cubicBezTo>
                    <a:close/>
                  </a:path>
                </a:pathLst>
              </a:custGeom>
              <a:solidFill>
                <a:srgbClr val="4FC8C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HN"/>
              </a:p>
            </p:txBody>
          </p:sp>
          <p:sp>
            <p:nvSpPr>
              <p:cNvPr id="113" name="Freeform 1071"/>
              <p:cNvSpPr>
                <a:spLocks/>
              </p:cNvSpPr>
              <p:nvPr/>
            </p:nvSpPr>
            <p:spPr bwMode="auto">
              <a:xfrm>
                <a:off x="5102220" y="3505200"/>
                <a:ext cx="242888" cy="265113"/>
              </a:xfrm>
              <a:custGeom>
                <a:avLst/>
                <a:gdLst/>
                <a:ahLst/>
                <a:cxnLst>
                  <a:cxn ang="0">
                    <a:pos x="572" y="25"/>
                  </a:cxn>
                  <a:cxn ang="0">
                    <a:pos x="451" y="140"/>
                  </a:cxn>
                  <a:cxn ang="0">
                    <a:pos x="447" y="171"/>
                  </a:cxn>
                  <a:cxn ang="0">
                    <a:pos x="545" y="240"/>
                  </a:cxn>
                  <a:cxn ang="0">
                    <a:pos x="560" y="245"/>
                  </a:cxn>
                  <a:cxn ang="0">
                    <a:pos x="733" y="311"/>
                  </a:cxn>
                  <a:cxn ang="0">
                    <a:pos x="818" y="389"/>
                  </a:cxn>
                  <a:cxn ang="0">
                    <a:pos x="818" y="397"/>
                  </a:cxn>
                  <a:cxn ang="0">
                    <a:pos x="692" y="481"/>
                  </a:cxn>
                  <a:cxn ang="0">
                    <a:pos x="681" y="485"/>
                  </a:cxn>
                  <a:cxn ang="0">
                    <a:pos x="516" y="531"/>
                  </a:cxn>
                  <a:cxn ang="0">
                    <a:pos x="394" y="560"/>
                  </a:cxn>
                  <a:cxn ang="0">
                    <a:pos x="208" y="644"/>
                  </a:cxn>
                  <a:cxn ang="0">
                    <a:pos x="220" y="664"/>
                  </a:cxn>
                  <a:cxn ang="0">
                    <a:pos x="231" y="676"/>
                  </a:cxn>
                  <a:cxn ang="0">
                    <a:pos x="470" y="758"/>
                  </a:cxn>
                  <a:cxn ang="0">
                    <a:pos x="565" y="771"/>
                  </a:cxn>
                  <a:cxn ang="0">
                    <a:pos x="719" y="787"/>
                  </a:cxn>
                  <a:cxn ang="0">
                    <a:pos x="777" y="793"/>
                  </a:cxn>
                  <a:cxn ang="0">
                    <a:pos x="849" y="802"/>
                  </a:cxn>
                  <a:cxn ang="0">
                    <a:pos x="917" y="813"/>
                  </a:cxn>
                  <a:cxn ang="0">
                    <a:pos x="938" y="817"/>
                  </a:cxn>
                  <a:cxn ang="0">
                    <a:pos x="1050" y="856"/>
                  </a:cxn>
                  <a:cxn ang="0">
                    <a:pos x="1052" y="857"/>
                  </a:cxn>
                  <a:cxn ang="0">
                    <a:pos x="1087" y="910"/>
                  </a:cxn>
                  <a:cxn ang="0">
                    <a:pos x="1066" y="928"/>
                  </a:cxn>
                  <a:cxn ang="0">
                    <a:pos x="1042" y="935"/>
                  </a:cxn>
                  <a:cxn ang="0">
                    <a:pos x="786" y="971"/>
                  </a:cxn>
                  <a:cxn ang="0">
                    <a:pos x="775" y="972"/>
                  </a:cxn>
                  <a:cxn ang="0">
                    <a:pos x="467" y="1003"/>
                  </a:cxn>
                  <a:cxn ang="0">
                    <a:pos x="215" y="1161"/>
                  </a:cxn>
                  <a:cxn ang="0">
                    <a:pos x="245" y="1170"/>
                  </a:cxn>
                  <a:cxn ang="0">
                    <a:pos x="557" y="1212"/>
                  </a:cxn>
                  <a:cxn ang="0">
                    <a:pos x="580" y="1215"/>
                  </a:cxn>
                  <a:cxn ang="0">
                    <a:pos x="675" y="1232"/>
                  </a:cxn>
                  <a:cxn ang="0">
                    <a:pos x="823" y="1281"/>
                  </a:cxn>
                  <a:cxn ang="0">
                    <a:pos x="830" y="1285"/>
                  </a:cxn>
                  <a:cxn ang="0">
                    <a:pos x="875" y="1333"/>
                  </a:cxn>
                  <a:cxn ang="0">
                    <a:pos x="888" y="1371"/>
                  </a:cxn>
                  <a:cxn ang="0">
                    <a:pos x="894" y="1388"/>
                  </a:cxn>
                  <a:cxn ang="0">
                    <a:pos x="894" y="1388"/>
                  </a:cxn>
                  <a:cxn ang="0">
                    <a:pos x="1025" y="1388"/>
                  </a:cxn>
                  <a:cxn ang="0">
                    <a:pos x="1131" y="1388"/>
                  </a:cxn>
                  <a:cxn ang="0">
                    <a:pos x="1167" y="1384"/>
                  </a:cxn>
                  <a:cxn ang="0">
                    <a:pos x="1200" y="1370"/>
                  </a:cxn>
                  <a:cxn ang="0">
                    <a:pos x="1269" y="1251"/>
                  </a:cxn>
                  <a:cxn ang="0">
                    <a:pos x="1269" y="1163"/>
                  </a:cxn>
                  <a:cxn ang="0">
                    <a:pos x="1269" y="137"/>
                  </a:cxn>
                  <a:cxn ang="0">
                    <a:pos x="1241" y="55"/>
                  </a:cxn>
                  <a:cxn ang="0">
                    <a:pos x="1167" y="5"/>
                  </a:cxn>
                  <a:cxn ang="0">
                    <a:pos x="1131" y="0"/>
                  </a:cxn>
                  <a:cxn ang="0">
                    <a:pos x="1069" y="0"/>
                  </a:cxn>
                  <a:cxn ang="0">
                    <a:pos x="962" y="0"/>
                  </a:cxn>
                  <a:cxn ang="0">
                    <a:pos x="666" y="0"/>
                  </a:cxn>
                  <a:cxn ang="0">
                    <a:pos x="601" y="0"/>
                  </a:cxn>
                  <a:cxn ang="0">
                    <a:pos x="572" y="25"/>
                  </a:cxn>
                </a:cxnLst>
                <a:rect l="0" t="0" r="r" b="b"/>
                <a:pathLst>
                  <a:path w="1269" h="1388">
                    <a:moveTo>
                      <a:pt x="572" y="25"/>
                    </a:moveTo>
                    <a:cubicBezTo>
                      <a:pt x="530" y="58"/>
                      <a:pt x="469" y="99"/>
                      <a:pt x="451" y="140"/>
                    </a:cubicBezTo>
                    <a:cubicBezTo>
                      <a:pt x="446" y="151"/>
                      <a:pt x="445" y="161"/>
                      <a:pt x="447" y="171"/>
                    </a:cubicBezTo>
                    <a:cubicBezTo>
                      <a:pt x="451" y="196"/>
                      <a:pt x="479" y="220"/>
                      <a:pt x="545" y="240"/>
                    </a:cubicBezTo>
                    <a:cubicBezTo>
                      <a:pt x="550" y="242"/>
                      <a:pt x="555" y="243"/>
                      <a:pt x="560" y="245"/>
                    </a:cubicBezTo>
                    <a:cubicBezTo>
                      <a:pt x="636" y="269"/>
                      <a:pt x="692" y="291"/>
                      <a:pt x="733" y="311"/>
                    </a:cubicBezTo>
                    <a:cubicBezTo>
                      <a:pt x="790" y="340"/>
                      <a:pt x="816" y="365"/>
                      <a:pt x="818" y="389"/>
                    </a:cubicBezTo>
                    <a:cubicBezTo>
                      <a:pt x="819" y="392"/>
                      <a:pt x="819" y="395"/>
                      <a:pt x="818" y="397"/>
                    </a:cubicBezTo>
                    <a:cubicBezTo>
                      <a:pt x="813" y="430"/>
                      <a:pt x="763" y="457"/>
                      <a:pt x="692" y="481"/>
                    </a:cubicBezTo>
                    <a:cubicBezTo>
                      <a:pt x="689" y="483"/>
                      <a:pt x="685" y="484"/>
                      <a:pt x="681" y="485"/>
                    </a:cubicBezTo>
                    <a:cubicBezTo>
                      <a:pt x="632" y="501"/>
                      <a:pt x="574" y="516"/>
                      <a:pt x="516" y="531"/>
                    </a:cubicBezTo>
                    <a:cubicBezTo>
                      <a:pt x="474" y="541"/>
                      <a:pt x="432" y="550"/>
                      <a:pt x="394" y="560"/>
                    </a:cubicBezTo>
                    <a:cubicBezTo>
                      <a:pt x="281" y="588"/>
                      <a:pt x="194" y="614"/>
                      <a:pt x="208" y="644"/>
                    </a:cubicBezTo>
                    <a:cubicBezTo>
                      <a:pt x="211" y="651"/>
                      <a:pt x="215" y="658"/>
                      <a:pt x="220" y="664"/>
                    </a:cubicBezTo>
                    <a:cubicBezTo>
                      <a:pt x="223" y="668"/>
                      <a:pt x="227" y="672"/>
                      <a:pt x="231" y="676"/>
                    </a:cubicBezTo>
                    <a:cubicBezTo>
                      <a:pt x="275" y="718"/>
                      <a:pt x="365" y="742"/>
                      <a:pt x="470" y="758"/>
                    </a:cubicBezTo>
                    <a:cubicBezTo>
                      <a:pt x="500" y="763"/>
                      <a:pt x="533" y="767"/>
                      <a:pt x="565" y="771"/>
                    </a:cubicBezTo>
                    <a:cubicBezTo>
                      <a:pt x="616" y="777"/>
                      <a:pt x="669" y="782"/>
                      <a:pt x="719" y="787"/>
                    </a:cubicBezTo>
                    <a:cubicBezTo>
                      <a:pt x="739" y="789"/>
                      <a:pt x="758" y="791"/>
                      <a:pt x="777" y="793"/>
                    </a:cubicBezTo>
                    <a:cubicBezTo>
                      <a:pt x="802" y="796"/>
                      <a:pt x="826" y="799"/>
                      <a:pt x="849" y="802"/>
                    </a:cubicBezTo>
                    <a:cubicBezTo>
                      <a:pt x="873" y="805"/>
                      <a:pt x="896" y="809"/>
                      <a:pt x="917" y="813"/>
                    </a:cubicBezTo>
                    <a:cubicBezTo>
                      <a:pt x="924" y="814"/>
                      <a:pt x="931" y="816"/>
                      <a:pt x="938" y="817"/>
                    </a:cubicBezTo>
                    <a:cubicBezTo>
                      <a:pt x="985" y="827"/>
                      <a:pt x="1024" y="840"/>
                      <a:pt x="1050" y="856"/>
                    </a:cubicBezTo>
                    <a:cubicBezTo>
                      <a:pt x="1051" y="857"/>
                      <a:pt x="1051" y="857"/>
                      <a:pt x="1052" y="857"/>
                    </a:cubicBezTo>
                    <a:cubicBezTo>
                      <a:pt x="1073" y="871"/>
                      <a:pt x="1086" y="889"/>
                      <a:pt x="1087" y="910"/>
                    </a:cubicBezTo>
                    <a:cubicBezTo>
                      <a:pt x="1088" y="916"/>
                      <a:pt x="1080" y="922"/>
                      <a:pt x="1066" y="928"/>
                    </a:cubicBezTo>
                    <a:cubicBezTo>
                      <a:pt x="1059" y="930"/>
                      <a:pt x="1051" y="933"/>
                      <a:pt x="1042" y="935"/>
                    </a:cubicBezTo>
                    <a:cubicBezTo>
                      <a:pt x="990" y="949"/>
                      <a:pt x="895" y="960"/>
                      <a:pt x="786" y="971"/>
                    </a:cubicBezTo>
                    <a:cubicBezTo>
                      <a:pt x="782" y="971"/>
                      <a:pt x="778" y="971"/>
                      <a:pt x="775" y="972"/>
                    </a:cubicBezTo>
                    <a:cubicBezTo>
                      <a:pt x="676" y="981"/>
                      <a:pt x="567" y="991"/>
                      <a:pt x="467" y="1003"/>
                    </a:cubicBezTo>
                    <a:cubicBezTo>
                      <a:pt x="203" y="1033"/>
                      <a:pt x="0" y="1075"/>
                      <a:pt x="215" y="1161"/>
                    </a:cubicBezTo>
                    <a:cubicBezTo>
                      <a:pt x="223" y="1164"/>
                      <a:pt x="233" y="1167"/>
                      <a:pt x="245" y="1170"/>
                    </a:cubicBezTo>
                    <a:cubicBezTo>
                      <a:pt x="311" y="1185"/>
                      <a:pt x="436" y="1195"/>
                      <a:pt x="557" y="1212"/>
                    </a:cubicBezTo>
                    <a:cubicBezTo>
                      <a:pt x="565" y="1213"/>
                      <a:pt x="573" y="1214"/>
                      <a:pt x="580" y="1215"/>
                    </a:cubicBezTo>
                    <a:cubicBezTo>
                      <a:pt x="613" y="1220"/>
                      <a:pt x="645" y="1226"/>
                      <a:pt x="675" y="1232"/>
                    </a:cubicBezTo>
                    <a:cubicBezTo>
                      <a:pt x="734" y="1244"/>
                      <a:pt x="786" y="1260"/>
                      <a:pt x="823" y="1281"/>
                    </a:cubicBezTo>
                    <a:cubicBezTo>
                      <a:pt x="826" y="1282"/>
                      <a:pt x="828" y="1283"/>
                      <a:pt x="830" y="1285"/>
                    </a:cubicBezTo>
                    <a:cubicBezTo>
                      <a:pt x="853" y="1298"/>
                      <a:pt x="868" y="1314"/>
                      <a:pt x="875" y="1333"/>
                    </a:cubicBezTo>
                    <a:cubicBezTo>
                      <a:pt x="881" y="1348"/>
                      <a:pt x="885" y="1361"/>
                      <a:pt x="888" y="1371"/>
                    </a:cubicBezTo>
                    <a:cubicBezTo>
                      <a:pt x="891" y="1378"/>
                      <a:pt x="892" y="1383"/>
                      <a:pt x="894" y="1388"/>
                    </a:cubicBezTo>
                    <a:cubicBezTo>
                      <a:pt x="894" y="1388"/>
                      <a:pt x="894" y="1388"/>
                      <a:pt x="894" y="1388"/>
                    </a:cubicBezTo>
                    <a:lnTo>
                      <a:pt x="1025" y="1388"/>
                    </a:lnTo>
                    <a:lnTo>
                      <a:pt x="1131" y="1388"/>
                    </a:lnTo>
                    <a:cubicBezTo>
                      <a:pt x="1143" y="1388"/>
                      <a:pt x="1155" y="1387"/>
                      <a:pt x="1167" y="1384"/>
                    </a:cubicBezTo>
                    <a:cubicBezTo>
                      <a:pt x="1178" y="1381"/>
                      <a:pt x="1189" y="1376"/>
                      <a:pt x="1200" y="1370"/>
                    </a:cubicBezTo>
                    <a:cubicBezTo>
                      <a:pt x="1241" y="1346"/>
                      <a:pt x="1269" y="1302"/>
                      <a:pt x="1269" y="1251"/>
                    </a:cubicBezTo>
                    <a:lnTo>
                      <a:pt x="1269" y="1163"/>
                    </a:lnTo>
                    <a:lnTo>
                      <a:pt x="1269" y="137"/>
                    </a:lnTo>
                    <a:cubicBezTo>
                      <a:pt x="1269" y="106"/>
                      <a:pt x="1258" y="78"/>
                      <a:pt x="1241" y="55"/>
                    </a:cubicBezTo>
                    <a:cubicBezTo>
                      <a:pt x="1222" y="31"/>
                      <a:pt x="1196" y="13"/>
                      <a:pt x="1167" y="5"/>
                    </a:cubicBezTo>
                    <a:cubicBezTo>
                      <a:pt x="1155" y="2"/>
                      <a:pt x="1143" y="0"/>
                      <a:pt x="1131" y="0"/>
                    </a:cubicBezTo>
                    <a:lnTo>
                      <a:pt x="1069" y="0"/>
                    </a:lnTo>
                    <a:lnTo>
                      <a:pt x="962" y="0"/>
                    </a:lnTo>
                    <a:lnTo>
                      <a:pt x="666" y="0"/>
                    </a:lnTo>
                    <a:lnTo>
                      <a:pt x="601" y="0"/>
                    </a:lnTo>
                    <a:cubicBezTo>
                      <a:pt x="594" y="8"/>
                      <a:pt x="584" y="16"/>
                      <a:pt x="572" y="25"/>
                    </a:cubicBezTo>
                    <a:close/>
                  </a:path>
                </a:pathLst>
              </a:custGeom>
              <a:solidFill>
                <a:srgbClr val="0777A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HN"/>
              </a:p>
            </p:txBody>
          </p:sp>
          <p:sp>
            <p:nvSpPr>
              <p:cNvPr id="114" name="Freeform 1072"/>
              <p:cNvSpPr>
                <a:spLocks/>
              </p:cNvSpPr>
              <p:nvPr/>
            </p:nvSpPr>
            <p:spPr bwMode="auto">
              <a:xfrm>
                <a:off x="5078408" y="3505200"/>
                <a:ext cx="266700" cy="265113"/>
              </a:xfrm>
              <a:custGeom>
                <a:avLst/>
                <a:gdLst/>
                <a:ahLst/>
                <a:cxnLst>
                  <a:cxn ang="0">
                    <a:pos x="137" y="0"/>
                  </a:cxn>
                  <a:cxn ang="0">
                    <a:pos x="1250" y="0"/>
                  </a:cxn>
                  <a:cxn ang="0">
                    <a:pos x="1388" y="137"/>
                  </a:cxn>
                  <a:cxn ang="0">
                    <a:pos x="1388" y="1251"/>
                  </a:cxn>
                  <a:cxn ang="0">
                    <a:pos x="1250" y="1388"/>
                  </a:cxn>
                  <a:cxn ang="0">
                    <a:pos x="137" y="1388"/>
                  </a:cxn>
                  <a:cxn ang="0">
                    <a:pos x="0" y="1251"/>
                  </a:cxn>
                  <a:cxn ang="0">
                    <a:pos x="0" y="137"/>
                  </a:cxn>
                  <a:cxn ang="0">
                    <a:pos x="137" y="0"/>
                  </a:cxn>
                </a:cxnLst>
                <a:rect l="0" t="0" r="r" b="b"/>
                <a:pathLst>
                  <a:path w="1388" h="1388">
                    <a:moveTo>
                      <a:pt x="137" y="0"/>
                    </a:moveTo>
                    <a:lnTo>
                      <a:pt x="1250" y="0"/>
                    </a:lnTo>
                    <a:cubicBezTo>
                      <a:pt x="1326" y="0"/>
                      <a:pt x="1388" y="62"/>
                      <a:pt x="1388" y="137"/>
                    </a:cubicBezTo>
                    <a:lnTo>
                      <a:pt x="1388" y="1251"/>
                    </a:lnTo>
                    <a:cubicBezTo>
                      <a:pt x="1388" y="1327"/>
                      <a:pt x="1326" y="1388"/>
                      <a:pt x="1250" y="1388"/>
                    </a:cubicBezTo>
                    <a:lnTo>
                      <a:pt x="137" y="1388"/>
                    </a:lnTo>
                    <a:cubicBezTo>
                      <a:pt x="62" y="1388"/>
                      <a:pt x="0" y="1327"/>
                      <a:pt x="0" y="1251"/>
                    </a:cubicBezTo>
                    <a:lnTo>
                      <a:pt x="0" y="137"/>
                    </a:lnTo>
                    <a:cubicBezTo>
                      <a:pt x="0" y="62"/>
                      <a:pt x="62" y="0"/>
                      <a:pt x="137" y="0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221F2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HN"/>
              </a:p>
            </p:txBody>
          </p:sp>
          <p:sp>
            <p:nvSpPr>
              <p:cNvPr id="115" name="Freeform 1073"/>
              <p:cNvSpPr>
                <a:spLocks/>
              </p:cNvSpPr>
              <p:nvPr/>
            </p:nvSpPr>
            <p:spPr bwMode="auto">
              <a:xfrm>
                <a:off x="5541958" y="3505200"/>
                <a:ext cx="173038" cy="265113"/>
              </a:xfrm>
              <a:custGeom>
                <a:avLst/>
                <a:gdLst/>
                <a:ahLst/>
                <a:cxnLst>
                  <a:cxn ang="0">
                    <a:pos x="491" y="138"/>
                  </a:cxn>
                  <a:cxn ang="0">
                    <a:pos x="320" y="355"/>
                  </a:cxn>
                  <a:cxn ang="0">
                    <a:pos x="136" y="589"/>
                  </a:cxn>
                  <a:cxn ang="0">
                    <a:pos x="403" y="575"/>
                  </a:cxn>
                  <a:cxn ang="0">
                    <a:pos x="462" y="572"/>
                  </a:cxn>
                  <a:cxn ang="0">
                    <a:pos x="373" y="672"/>
                  </a:cxn>
                  <a:cxn ang="0">
                    <a:pos x="339" y="710"/>
                  </a:cxn>
                  <a:cxn ang="0">
                    <a:pos x="211" y="854"/>
                  </a:cxn>
                  <a:cxn ang="0">
                    <a:pos x="204" y="862"/>
                  </a:cxn>
                  <a:cxn ang="0">
                    <a:pos x="198" y="869"/>
                  </a:cxn>
                  <a:cxn ang="0">
                    <a:pos x="54" y="1031"/>
                  </a:cxn>
                  <a:cxn ang="0">
                    <a:pos x="15" y="1074"/>
                  </a:cxn>
                  <a:cxn ang="0">
                    <a:pos x="0" y="1092"/>
                  </a:cxn>
                  <a:cxn ang="0">
                    <a:pos x="54" y="1089"/>
                  </a:cxn>
                  <a:cxn ang="0">
                    <a:pos x="155" y="1084"/>
                  </a:cxn>
                  <a:cxn ang="0">
                    <a:pos x="172" y="1083"/>
                  </a:cxn>
                  <a:cxn ang="0">
                    <a:pos x="193" y="1081"/>
                  </a:cxn>
                  <a:cxn ang="0">
                    <a:pos x="271" y="1077"/>
                  </a:cxn>
                  <a:cxn ang="0">
                    <a:pos x="385" y="1071"/>
                  </a:cxn>
                  <a:cxn ang="0">
                    <a:pos x="299" y="1147"/>
                  </a:cxn>
                  <a:cxn ang="0">
                    <a:pos x="264" y="1178"/>
                  </a:cxn>
                  <a:cxn ang="0">
                    <a:pos x="205" y="1230"/>
                  </a:cxn>
                  <a:cxn ang="0">
                    <a:pos x="200" y="1235"/>
                  </a:cxn>
                  <a:cxn ang="0">
                    <a:pos x="62" y="1356"/>
                  </a:cxn>
                  <a:cxn ang="0">
                    <a:pos x="53" y="1364"/>
                  </a:cxn>
                  <a:cxn ang="0">
                    <a:pos x="32" y="1382"/>
                  </a:cxn>
                  <a:cxn ang="0">
                    <a:pos x="25" y="1388"/>
                  </a:cxn>
                  <a:cxn ang="0">
                    <a:pos x="187" y="1388"/>
                  </a:cxn>
                  <a:cxn ang="0">
                    <a:pos x="446" y="1388"/>
                  </a:cxn>
                  <a:cxn ang="0">
                    <a:pos x="708" y="1388"/>
                  </a:cxn>
                  <a:cxn ang="0">
                    <a:pos x="709" y="1388"/>
                  </a:cxn>
                  <a:cxn ang="0">
                    <a:pos x="709" y="1388"/>
                  </a:cxn>
                  <a:cxn ang="0">
                    <a:pos x="764" y="1388"/>
                  </a:cxn>
                  <a:cxn ang="0">
                    <a:pos x="895" y="1293"/>
                  </a:cxn>
                  <a:cxn ang="0">
                    <a:pos x="901" y="1251"/>
                  </a:cxn>
                  <a:cxn ang="0">
                    <a:pos x="901" y="1028"/>
                  </a:cxn>
                  <a:cxn ang="0">
                    <a:pos x="901" y="812"/>
                  </a:cxn>
                  <a:cxn ang="0">
                    <a:pos x="901" y="644"/>
                  </a:cxn>
                  <a:cxn ang="0">
                    <a:pos x="901" y="137"/>
                  </a:cxn>
                  <a:cxn ang="0">
                    <a:pos x="901" y="132"/>
                  </a:cxn>
                  <a:cxn ang="0">
                    <a:pos x="792" y="3"/>
                  </a:cxn>
                  <a:cxn ang="0">
                    <a:pos x="764" y="0"/>
                  </a:cxn>
                  <a:cxn ang="0">
                    <a:pos x="600" y="0"/>
                  </a:cxn>
                  <a:cxn ang="0">
                    <a:pos x="571" y="37"/>
                  </a:cxn>
                  <a:cxn ang="0">
                    <a:pos x="537" y="79"/>
                  </a:cxn>
                  <a:cxn ang="0">
                    <a:pos x="519" y="102"/>
                  </a:cxn>
                  <a:cxn ang="0">
                    <a:pos x="491" y="138"/>
                  </a:cxn>
                </a:cxnLst>
                <a:rect l="0" t="0" r="r" b="b"/>
                <a:pathLst>
                  <a:path w="901" h="1388">
                    <a:moveTo>
                      <a:pt x="491" y="138"/>
                    </a:moveTo>
                    <a:lnTo>
                      <a:pt x="320" y="355"/>
                    </a:lnTo>
                    <a:lnTo>
                      <a:pt x="136" y="589"/>
                    </a:lnTo>
                    <a:lnTo>
                      <a:pt x="403" y="575"/>
                    </a:lnTo>
                    <a:lnTo>
                      <a:pt x="462" y="572"/>
                    </a:lnTo>
                    <a:lnTo>
                      <a:pt x="373" y="672"/>
                    </a:lnTo>
                    <a:lnTo>
                      <a:pt x="339" y="710"/>
                    </a:lnTo>
                    <a:lnTo>
                      <a:pt x="211" y="854"/>
                    </a:lnTo>
                    <a:lnTo>
                      <a:pt x="204" y="862"/>
                    </a:lnTo>
                    <a:lnTo>
                      <a:pt x="198" y="869"/>
                    </a:lnTo>
                    <a:lnTo>
                      <a:pt x="54" y="1031"/>
                    </a:lnTo>
                    <a:lnTo>
                      <a:pt x="15" y="1074"/>
                    </a:lnTo>
                    <a:lnTo>
                      <a:pt x="0" y="1092"/>
                    </a:lnTo>
                    <a:lnTo>
                      <a:pt x="54" y="1089"/>
                    </a:lnTo>
                    <a:lnTo>
                      <a:pt x="155" y="1084"/>
                    </a:lnTo>
                    <a:lnTo>
                      <a:pt x="172" y="1083"/>
                    </a:lnTo>
                    <a:lnTo>
                      <a:pt x="193" y="1081"/>
                    </a:lnTo>
                    <a:lnTo>
                      <a:pt x="271" y="1077"/>
                    </a:lnTo>
                    <a:lnTo>
                      <a:pt x="385" y="1071"/>
                    </a:lnTo>
                    <a:lnTo>
                      <a:pt x="299" y="1147"/>
                    </a:lnTo>
                    <a:lnTo>
                      <a:pt x="264" y="1178"/>
                    </a:lnTo>
                    <a:lnTo>
                      <a:pt x="205" y="1230"/>
                    </a:lnTo>
                    <a:lnTo>
                      <a:pt x="200" y="1235"/>
                    </a:lnTo>
                    <a:lnTo>
                      <a:pt x="62" y="1356"/>
                    </a:lnTo>
                    <a:lnTo>
                      <a:pt x="53" y="1364"/>
                    </a:lnTo>
                    <a:lnTo>
                      <a:pt x="32" y="1382"/>
                    </a:lnTo>
                    <a:lnTo>
                      <a:pt x="25" y="1388"/>
                    </a:lnTo>
                    <a:lnTo>
                      <a:pt x="187" y="1388"/>
                    </a:lnTo>
                    <a:lnTo>
                      <a:pt x="446" y="1388"/>
                    </a:lnTo>
                    <a:lnTo>
                      <a:pt x="708" y="1388"/>
                    </a:lnTo>
                    <a:cubicBezTo>
                      <a:pt x="709" y="1388"/>
                      <a:pt x="709" y="1388"/>
                      <a:pt x="709" y="1388"/>
                    </a:cubicBezTo>
                    <a:lnTo>
                      <a:pt x="709" y="1388"/>
                    </a:lnTo>
                    <a:lnTo>
                      <a:pt x="764" y="1388"/>
                    </a:lnTo>
                    <a:cubicBezTo>
                      <a:pt x="825" y="1388"/>
                      <a:pt x="877" y="1348"/>
                      <a:pt x="895" y="1293"/>
                    </a:cubicBezTo>
                    <a:cubicBezTo>
                      <a:pt x="899" y="1280"/>
                      <a:pt x="901" y="1266"/>
                      <a:pt x="901" y="1251"/>
                    </a:cubicBezTo>
                    <a:lnTo>
                      <a:pt x="901" y="1028"/>
                    </a:lnTo>
                    <a:lnTo>
                      <a:pt x="901" y="812"/>
                    </a:lnTo>
                    <a:lnTo>
                      <a:pt x="901" y="644"/>
                    </a:lnTo>
                    <a:lnTo>
                      <a:pt x="901" y="137"/>
                    </a:lnTo>
                    <a:cubicBezTo>
                      <a:pt x="901" y="136"/>
                      <a:pt x="901" y="134"/>
                      <a:pt x="901" y="132"/>
                    </a:cubicBezTo>
                    <a:cubicBezTo>
                      <a:pt x="899" y="68"/>
                      <a:pt x="853" y="15"/>
                      <a:pt x="792" y="3"/>
                    </a:cubicBezTo>
                    <a:cubicBezTo>
                      <a:pt x="783" y="1"/>
                      <a:pt x="774" y="0"/>
                      <a:pt x="764" y="0"/>
                    </a:cubicBezTo>
                    <a:lnTo>
                      <a:pt x="600" y="0"/>
                    </a:lnTo>
                    <a:lnTo>
                      <a:pt x="571" y="37"/>
                    </a:lnTo>
                    <a:lnTo>
                      <a:pt x="537" y="79"/>
                    </a:lnTo>
                    <a:lnTo>
                      <a:pt x="519" y="102"/>
                    </a:lnTo>
                    <a:lnTo>
                      <a:pt x="491" y="138"/>
                    </a:lnTo>
                    <a:close/>
                  </a:path>
                </a:pathLst>
              </a:custGeom>
              <a:solidFill>
                <a:srgbClr val="2A8B2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HN"/>
              </a:p>
            </p:txBody>
          </p:sp>
          <p:sp>
            <p:nvSpPr>
              <p:cNvPr id="116" name="Freeform 1074"/>
              <p:cNvSpPr>
                <a:spLocks/>
              </p:cNvSpPr>
              <p:nvPr/>
            </p:nvSpPr>
            <p:spPr bwMode="auto">
              <a:xfrm>
                <a:off x="5449883" y="3505200"/>
                <a:ext cx="207963" cy="265113"/>
              </a:xfrm>
              <a:custGeom>
                <a:avLst/>
                <a:gdLst/>
                <a:ahLst/>
                <a:cxnLst>
                  <a:cxn ang="0">
                    <a:pos x="806" y="355"/>
                  </a:cxn>
                  <a:cxn ang="0">
                    <a:pos x="977" y="138"/>
                  </a:cxn>
                  <a:cxn ang="0">
                    <a:pos x="1005" y="102"/>
                  </a:cxn>
                  <a:cxn ang="0">
                    <a:pos x="1023" y="79"/>
                  </a:cxn>
                  <a:cxn ang="0">
                    <a:pos x="1057" y="37"/>
                  </a:cxn>
                  <a:cxn ang="0">
                    <a:pos x="1086" y="0"/>
                  </a:cxn>
                  <a:cxn ang="0">
                    <a:pos x="926" y="0"/>
                  </a:cxn>
                  <a:cxn ang="0">
                    <a:pos x="397" y="0"/>
                  </a:cxn>
                  <a:cxn ang="0">
                    <a:pos x="137" y="0"/>
                  </a:cxn>
                  <a:cxn ang="0">
                    <a:pos x="6" y="98"/>
                  </a:cxn>
                  <a:cxn ang="0">
                    <a:pos x="0" y="137"/>
                  </a:cxn>
                  <a:cxn ang="0">
                    <a:pos x="0" y="158"/>
                  </a:cxn>
                  <a:cxn ang="0">
                    <a:pos x="0" y="204"/>
                  </a:cxn>
                  <a:cxn ang="0">
                    <a:pos x="0" y="253"/>
                  </a:cxn>
                  <a:cxn ang="0">
                    <a:pos x="0" y="292"/>
                  </a:cxn>
                  <a:cxn ang="0">
                    <a:pos x="0" y="334"/>
                  </a:cxn>
                  <a:cxn ang="0">
                    <a:pos x="0" y="698"/>
                  </a:cxn>
                  <a:cxn ang="0">
                    <a:pos x="0" y="1128"/>
                  </a:cxn>
                  <a:cxn ang="0">
                    <a:pos x="0" y="1251"/>
                  </a:cxn>
                  <a:cxn ang="0">
                    <a:pos x="137" y="1388"/>
                  </a:cxn>
                  <a:cxn ang="0">
                    <a:pos x="481" y="1388"/>
                  </a:cxn>
                  <a:cxn ang="0">
                    <a:pos x="511" y="1388"/>
                  </a:cxn>
                  <a:cxn ang="0">
                    <a:pos x="518" y="1382"/>
                  </a:cxn>
                  <a:cxn ang="0">
                    <a:pos x="539" y="1364"/>
                  </a:cxn>
                  <a:cxn ang="0">
                    <a:pos x="548" y="1356"/>
                  </a:cxn>
                  <a:cxn ang="0">
                    <a:pos x="686" y="1235"/>
                  </a:cxn>
                  <a:cxn ang="0">
                    <a:pos x="691" y="1230"/>
                  </a:cxn>
                  <a:cxn ang="0">
                    <a:pos x="750" y="1178"/>
                  </a:cxn>
                  <a:cxn ang="0">
                    <a:pos x="785" y="1147"/>
                  </a:cxn>
                  <a:cxn ang="0">
                    <a:pos x="871" y="1071"/>
                  </a:cxn>
                  <a:cxn ang="0">
                    <a:pos x="757" y="1077"/>
                  </a:cxn>
                  <a:cxn ang="0">
                    <a:pos x="679" y="1081"/>
                  </a:cxn>
                  <a:cxn ang="0">
                    <a:pos x="658" y="1083"/>
                  </a:cxn>
                  <a:cxn ang="0">
                    <a:pos x="641" y="1084"/>
                  </a:cxn>
                  <a:cxn ang="0">
                    <a:pos x="540" y="1089"/>
                  </a:cxn>
                  <a:cxn ang="0">
                    <a:pos x="486" y="1092"/>
                  </a:cxn>
                  <a:cxn ang="0">
                    <a:pos x="501" y="1074"/>
                  </a:cxn>
                  <a:cxn ang="0">
                    <a:pos x="540" y="1031"/>
                  </a:cxn>
                  <a:cxn ang="0">
                    <a:pos x="684" y="869"/>
                  </a:cxn>
                  <a:cxn ang="0">
                    <a:pos x="690" y="862"/>
                  </a:cxn>
                  <a:cxn ang="0">
                    <a:pos x="697" y="854"/>
                  </a:cxn>
                  <a:cxn ang="0">
                    <a:pos x="825" y="710"/>
                  </a:cxn>
                  <a:cxn ang="0">
                    <a:pos x="859" y="672"/>
                  </a:cxn>
                  <a:cxn ang="0">
                    <a:pos x="948" y="572"/>
                  </a:cxn>
                  <a:cxn ang="0">
                    <a:pos x="889" y="575"/>
                  </a:cxn>
                  <a:cxn ang="0">
                    <a:pos x="622" y="589"/>
                  </a:cxn>
                  <a:cxn ang="0">
                    <a:pos x="806" y="355"/>
                  </a:cxn>
                </a:cxnLst>
                <a:rect l="0" t="0" r="r" b="b"/>
                <a:pathLst>
                  <a:path w="1086" h="1388">
                    <a:moveTo>
                      <a:pt x="806" y="355"/>
                    </a:moveTo>
                    <a:lnTo>
                      <a:pt x="977" y="138"/>
                    </a:lnTo>
                    <a:lnTo>
                      <a:pt x="1005" y="102"/>
                    </a:lnTo>
                    <a:lnTo>
                      <a:pt x="1023" y="79"/>
                    </a:lnTo>
                    <a:lnTo>
                      <a:pt x="1057" y="37"/>
                    </a:lnTo>
                    <a:lnTo>
                      <a:pt x="1086" y="0"/>
                    </a:lnTo>
                    <a:lnTo>
                      <a:pt x="926" y="0"/>
                    </a:lnTo>
                    <a:lnTo>
                      <a:pt x="397" y="0"/>
                    </a:lnTo>
                    <a:lnTo>
                      <a:pt x="137" y="0"/>
                    </a:lnTo>
                    <a:cubicBezTo>
                      <a:pt x="75" y="0"/>
                      <a:pt x="23" y="41"/>
                      <a:pt x="6" y="98"/>
                    </a:cubicBezTo>
                    <a:cubicBezTo>
                      <a:pt x="2" y="110"/>
                      <a:pt x="0" y="124"/>
                      <a:pt x="0" y="137"/>
                    </a:cubicBezTo>
                    <a:lnTo>
                      <a:pt x="0" y="158"/>
                    </a:lnTo>
                    <a:lnTo>
                      <a:pt x="0" y="204"/>
                    </a:lnTo>
                    <a:lnTo>
                      <a:pt x="0" y="253"/>
                    </a:lnTo>
                    <a:lnTo>
                      <a:pt x="0" y="292"/>
                    </a:lnTo>
                    <a:lnTo>
                      <a:pt x="0" y="334"/>
                    </a:lnTo>
                    <a:lnTo>
                      <a:pt x="0" y="698"/>
                    </a:lnTo>
                    <a:lnTo>
                      <a:pt x="0" y="1128"/>
                    </a:lnTo>
                    <a:lnTo>
                      <a:pt x="0" y="1251"/>
                    </a:lnTo>
                    <a:cubicBezTo>
                      <a:pt x="0" y="1327"/>
                      <a:pt x="62" y="1388"/>
                      <a:pt x="137" y="1388"/>
                    </a:cubicBezTo>
                    <a:lnTo>
                      <a:pt x="481" y="1388"/>
                    </a:lnTo>
                    <a:lnTo>
                      <a:pt x="511" y="1388"/>
                    </a:lnTo>
                    <a:lnTo>
                      <a:pt x="518" y="1382"/>
                    </a:lnTo>
                    <a:lnTo>
                      <a:pt x="539" y="1364"/>
                    </a:lnTo>
                    <a:lnTo>
                      <a:pt x="548" y="1356"/>
                    </a:lnTo>
                    <a:lnTo>
                      <a:pt x="686" y="1235"/>
                    </a:lnTo>
                    <a:lnTo>
                      <a:pt x="691" y="1230"/>
                    </a:lnTo>
                    <a:lnTo>
                      <a:pt x="750" y="1178"/>
                    </a:lnTo>
                    <a:lnTo>
                      <a:pt x="785" y="1147"/>
                    </a:lnTo>
                    <a:lnTo>
                      <a:pt x="871" y="1071"/>
                    </a:lnTo>
                    <a:lnTo>
                      <a:pt x="757" y="1077"/>
                    </a:lnTo>
                    <a:lnTo>
                      <a:pt x="679" y="1081"/>
                    </a:lnTo>
                    <a:lnTo>
                      <a:pt x="658" y="1083"/>
                    </a:lnTo>
                    <a:lnTo>
                      <a:pt x="641" y="1084"/>
                    </a:lnTo>
                    <a:lnTo>
                      <a:pt x="540" y="1089"/>
                    </a:lnTo>
                    <a:lnTo>
                      <a:pt x="486" y="1092"/>
                    </a:lnTo>
                    <a:lnTo>
                      <a:pt x="501" y="1074"/>
                    </a:lnTo>
                    <a:lnTo>
                      <a:pt x="540" y="1031"/>
                    </a:lnTo>
                    <a:lnTo>
                      <a:pt x="684" y="869"/>
                    </a:lnTo>
                    <a:lnTo>
                      <a:pt x="690" y="862"/>
                    </a:lnTo>
                    <a:lnTo>
                      <a:pt x="697" y="854"/>
                    </a:lnTo>
                    <a:lnTo>
                      <a:pt x="825" y="710"/>
                    </a:lnTo>
                    <a:lnTo>
                      <a:pt x="859" y="672"/>
                    </a:lnTo>
                    <a:lnTo>
                      <a:pt x="948" y="572"/>
                    </a:lnTo>
                    <a:lnTo>
                      <a:pt x="889" y="575"/>
                    </a:lnTo>
                    <a:lnTo>
                      <a:pt x="622" y="589"/>
                    </a:lnTo>
                    <a:lnTo>
                      <a:pt x="806" y="355"/>
                    </a:lnTo>
                    <a:close/>
                  </a:path>
                </a:pathLst>
              </a:custGeom>
              <a:solidFill>
                <a:srgbClr val="A0D95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HN"/>
              </a:p>
            </p:txBody>
          </p:sp>
          <p:sp>
            <p:nvSpPr>
              <p:cNvPr id="117" name="Freeform 1075"/>
              <p:cNvSpPr>
                <a:spLocks/>
              </p:cNvSpPr>
              <p:nvPr/>
            </p:nvSpPr>
            <p:spPr bwMode="auto">
              <a:xfrm>
                <a:off x="5449883" y="3505200"/>
                <a:ext cx="265113" cy="265113"/>
              </a:xfrm>
              <a:custGeom>
                <a:avLst/>
                <a:gdLst/>
                <a:ahLst/>
                <a:cxnLst>
                  <a:cxn ang="0">
                    <a:pos x="137" y="0"/>
                  </a:cxn>
                  <a:cxn ang="0">
                    <a:pos x="1250" y="0"/>
                  </a:cxn>
                  <a:cxn ang="0">
                    <a:pos x="1387" y="137"/>
                  </a:cxn>
                  <a:cxn ang="0">
                    <a:pos x="1387" y="1251"/>
                  </a:cxn>
                  <a:cxn ang="0">
                    <a:pos x="1250" y="1388"/>
                  </a:cxn>
                  <a:cxn ang="0">
                    <a:pos x="137" y="1388"/>
                  </a:cxn>
                  <a:cxn ang="0">
                    <a:pos x="0" y="1251"/>
                  </a:cxn>
                  <a:cxn ang="0">
                    <a:pos x="0" y="137"/>
                  </a:cxn>
                  <a:cxn ang="0">
                    <a:pos x="137" y="0"/>
                  </a:cxn>
                </a:cxnLst>
                <a:rect l="0" t="0" r="r" b="b"/>
                <a:pathLst>
                  <a:path w="1387" h="1388">
                    <a:moveTo>
                      <a:pt x="137" y="0"/>
                    </a:moveTo>
                    <a:lnTo>
                      <a:pt x="1250" y="0"/>
                    </a:lnTo>
                    <a:cubicBezTo>
                      <a:pt x="1326" y="0"/>
                      <a:pt x="1387" y="62"/>
                      <a:pt x="1387" y="137"/>
                    </a:cubicBezTo>
                    <a:lnTo>
                      <a:pt x="1387" y="1251"/>
                    </a:lnTo>
                    <a:cubicBezTo>
                      <a:pt x="1387" y="1327"/>
                      <a:pt x="1326" y="1388"/>
                      <a:pt x="1250" y="1388"/>
                    </a:cubicBezTo>
                    <a:lnTo>
                      <a:pt x="137" y="1388"/>
                    </a:lnTo>
                    <a:cubicBezTo>
                      <a:pt x="62" y="1388"/>
                      <a:pt x="0" y="1327"/>
                      <a:pt x="0" y="1251"/>
                    </a:cubicBezTo>
                    <a:lnTo>
                      <a:pt x="0" y="137"/>
                    </a:lnTo>
                    <a:cubicBezTo>
                      <a:pt x="0" y="62"/>
                      <a:pt x="62" y="0"/>
                      <a:pt x="137" y="0"/>
                    </a:cubicBezTo>
                    <a:close/>
                  </a:path>
                </a:pathLst>
              </a:custGeom>
              <a:noFill/>
              <a:ln w="9525" cap="flat">
                <a:solidFill>
                  <a:srgbClr val="221F2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HN"/>
              </a:p>
            </p:txBody>
          </p:sp>
          <p:sp>
            <p:nvSpPr>
              <p:cNvPr id="118" name="Freeform 1076"/>
              <p:cNvSpPr>
                <a:spLocks/>
              </p:cNvSpPr>
              <p:nvPr/>
            </p:nvSpPr>
            <p:spPr bwMode="auto">
              <a:xfrm>
                <a:off x="4722808" y="3505200"/>
                <a:ext cx="252413" cy="260350"/>
              </a:xfrm>
              <a:custGeom>
                <a:avLst/>
                <a:gdLst/>
                <a:ahLst/>
                <a:cxnLst>
                  <a:cxn ang="0">
                    <a:pos x="352" y="983"/>
                  </a:cxn>
                  <a:cxn ang="0">
                    <a:pos x="33" y="1047"/>
                  </a:cxn>
                  <a:cxn ang="0">
                    <a:pos x="100" y="1139"/>
                  </a:cxn>
                  <a:cxn ang="0">
                    <a:pos x="266" y="1167"/>
                  </a:cxn>
                  <a:cxn ang="0">
                    <a:pos x="442" y="1188"/>
                  </a:cxn>
                  <a:cxn ang="0">
                    <a:pos x="466" y="1192"/>
                  </a:cxn>
                  <a:cxn ang="0">
                    <a:pos x="560" y="1208"/>
                  </a:cxn>
                  <a:cxn ang="0">
                    <a:pos x="715" y="1260"/>
                  </a:cxn>
                  <a:cxn ang="0">
                    <a:pos x="765" y="1319"/>
                  </a:cxn>
                  <a:cxn ang="0">
                    <a:pos x="779" y="1361"/>
                  </a:cxn>
                  <a:cxn ang="0">
                    <a:pos x="1104" y="1361"/>
                  </a:cxn>
                  <a:cxn ang="0">
                    <a:pos x="1260" y="1334"/>
                  </a:cxn>
                  <a:cxn ang="0">
                    <a:pos x="1250" y="1307"/>
                  </a:cxn>
                  <a:cxn ang="0">
                    <a:pos x="1199" y="1256"/>
                  </a:cxn>
                  <a:cxn ang="0">
                    <a:pos x="1050" y="1208"/>
                  </a:cxn>
                  <a:cxn ang="0">
                    <a:pos x="932" y="1188"/>
                  </a:cxn>
                  <a:cxn ang="0">
                    <a:pos x="590" y="1139"/>
                  </a:cxn>
                  <a:cxn ang="0">
                    <a:pos x="1150" y="953"/>
                  </a:cxn>
                  <a:cxn ang="0">
                    <a:pos x="1270" y="940"/>
                  </a:cxn>
                  <a:cxn ang="0">
                    <a:pos x="1314" y="801"/>
                  </a:cxn>
                  <a:cxn ang="0">
                    <a:pos x="1292" y="797"/>
                  </a:cxn>
                  <a:cxn ang="0">
                    <a:pos x="1225" y="787"/>
                  </a:cxn>
                  <a:cxn ang="0">
                    <a:pos x="1095" y="772"/>
                  </a:cxn>
                  <a:cxn ang="0">
                    <a:pos x="911" y="752"/>
                  </a:cxn>
                  <a:cxn ang="0">
                    <a:pos x="834" y="742"/>
                  </a:cxn>
                  <a:cxn ang="0">
                    <a:pos x="595" y="651"/>
                  </a:cxn>
                  <a:cxn ang="0">
                    <a:pos x="769" y="549"/>
                  </a:cxn>
                  <a:cxn ang="0">
                    <a:pos x="833" y="534"/>
                  </a:cxn>
                  <a:cxn ang="0">
                    <a:pos x="1057" y="476"/>
                  </a:cxn>
                  <a:cxn ang="0">
                    <a:pos x="1193" y="390"/>
                  </a:cxn>
                  <a:cxn ang="0">
                    <a:pos x="1108" y="305"/>
                  </a:cxn>
                  <a:cxn ang="0">
                    <a:pos x="923" y="236"/>
                  </a:cxn>
                  <a:cxn ang="0">
                    <a:pos x="826" y="179"/>
                  </a:cxn>
                  <a:cxn ang="0">
                    <a:pos x="826" y="138"/>
                  </a:cxn>
                  <a:cxn ang="0">
                    <a:pos x="958" y="16"/>
                  </a:cxn>
                  <a:cxn ang="0">
                    <a:pos x="860" y="0"/>
                  </a:cxn>
                  <a:cxn ang="0">
                    <a:pos x="722" y="0"/>
                  </a:cxn>
                  <a:cxn ang="0">
                    <a:pos x="487" y="0"/>
                  </a:cxn>
                  <a:cxn ang="0">
                    <a:pos x="441" y="37"/>
                  </a:cxn>
                  <a:cxn ang="0">
                    <a:pos x="332" y="168"/>
                  </a:cxn>
                  <a:cxn ang="0">
                    <a:pos x="445" y="240"/>
                  </a:cxn>
                  <a:cxn ang="0">
                    <a:pos x="618" y="305"/>
                  </a:cxn>
                  <a:cxn ang="0">
                    <a:pos x="703" y="381"/>
                  </a:cxn>
                  <a:cxn ang="0">
                    <a:pos x="579" y="471"/>
                  </a:cxn>
                  <a:cxn ang="0">
                    <a:pos x="567" y="476"/>
                  </a:cxn>
                  <a:cxn ang="0">
                    <a:pos x="432" y="513"/>
                  </a:cxn>
                  <a:cxn ang="0">
                    <a:pos x="279" y="549"/>
                  </a:cxn>
                  <a:cxn ang="0">
                    <a:pos x="105" y="651"/>
                  </a:cxn>
                  <a:cxn ang="0">
                    <a:pos x="116" y="663"/>
                  </a:cxn>
                  <a:cxn ang="0">
                    <a:pos x="168" y="696"/>
                  </a:cxn>
                  <a:cxn ang="0">
                    <a:pos x="344" y="742"/>
                  </a:cxn>
                  <a:cxn ang="0">
                    <a:pos x="450" y="756"/>
                  </a:cxn>
                  <a:cxn ang="0">
                    <a:pos x="662" y="778"/>
                  </a:cxn>
                  <a:cxn ang="0">
                    <a:pos x="795" y="796"/>
                  </a:cxn>
                  <a:cxn ang="0">
                    <a:pos x="823" y="801"/>
                  </a:cxn>
                  <a:cxn ang="0">
                    <a:pos x="935" y="840"/>
                  </a:cxn>
                  <a:cxn ang="0">
                    <a:pos x="972" y="892"/>
                  </a:cxn>
                  <a:cxn ang="0">
                    <a:pos x="928" y="917"/>
                  </a:cxn>
                  <a:cxn ang="0">
                    <a:pos x="660" y="953"/>
                  </a:cxn>
                  <a:cxn ang="0">
                    <a:pos x="635" y="955"/>
                  </a:cxn>
                  <a:cxn ang="0">
                    <a:pos x="430" y="975"/>
                  </a:cxn>
                </a:cxnLst>
                <a:rect l="0" t="0" r="r" b="b"/>
                <a:pathLst>
                  <a:path w="1314" h="1361">
                    <a:moveTo>
                      <a:pt x="430" y="975"/>
                    </a:moveTo>
                    <a:cubicBezTo>
                      <a:pt x="404" y="978"/>
                      <a:pt x="378" y="980"/>
                      <a:pt x="352" y="983"/>
                    </a:cubicBezTo>
                    <a:cubicBezTo>
                      <a:pt x="348" y="984"/>
                      <a:pt x="344" y="984"/>
                      <a:pt x="340" y="985"/>
                    </a:cubicBezTo>
                    <a:cubicBezTo>
                      <a:pt x="202" y="1000"/>
                      <a:pt x="82" y="1020"/>
                      <a:pt x="33" y="1047"/>
                    </a:cubicBezTo>
                    <a:cubicBezTo>
                      <a:pt x="2" y="1064"/>
                      <a:pt x="0" y="1085"/>
                      <a:pt x="39" y="1109"/>
                    </a:cubicBezTo>
                    <a:cubicBezTo>
                      <a:pt x="53" y="1118"/>
                      <a:pt x="74" y="1128"/>
                      <a:pt x="100" y="1139"/>
                    </a:cubicBezTo>
                    <a:cubicBezTo>
                      <a:pt x="108" y="1142"/>
                      <a:pt x="118" y="1144"/>
                      <a:pt x="130" y="1147"/>
                    </a:cubicBezTo>
                    <a:cubicBezTo>
                      <a:pt x="163" y="1154"/>
                      <a:pt x="211" y="1161"/>
                      <a:pt x="266" y="1167"/>
                    </a:cubicBezTo>
                    <a:cubicBezTo>
                      <a:pt x="320" y="1173"/>
                      <a:pt x="380" y="1180"/>
                      <a:pt x="440" y="1188"/>
                    </a:cubicBezTo>
                    <a:cubicBezTo>
                      <a:pt x="441" y="1188"/>
                      <a:pt x="441" y="1188"/>
                      <a:pt x="442" y="1188"/>
                    </a:cubicBezTo>
                    <a:lnTo>
                      <a:pt x="457" y="1190"/>
                    </a:lnTo>
                    <a:lnTo>
                      <a:pt x="466" y="1192"/>
                    </a:lnTo>
                    <a:cubicBezTo>
                      <a:pt x="484" y="1194"/>
                      <a:pt x="503" y="1197"/>
                      <a:pt x="521" y="1200"/>
                    </a:cubicBezTo>
                    <a:cubicBezTo>
                      <a:pt x="534" y="1203"/>
                      <a:pt x="547" y="1205"/>
                      <a:pt x="560" y="1208"/>
                    </a:cubicBezTo>
                    <a:cubicBezTo>
                      <a:pt x="619" y="1220"/>
                      <a:pt x="672" y="1235"/>
                      <a:pt x="709" y="1256"/>
                    </a:cubicBezTo>
                    <a:lnTo>
                      <a:pt x="715" y="1260"/>
                    </a:lnTo>
                    <a:cubicBezTo>
                      <a:pt x="738" y="1273"/>
                      <a:pt x="754" y="1289"/>
                      <a:pt x="760" y="1307"/>
                    </a:cubicBezTo>
                    <a:cubicBezTo>
                      <a:pt x="762" y="1311"/>
                      <a:pt x="763" y="1315"/>
                      <a:pt x="765" y="1319"/>
                    </a:cubicBezTo>
                    <a:cubicBezTo>
                      <a:pt x="768" y="1329"/>
                      <a:pt x="771" y="1337"/>
                      <a:pt x="773" y="1344"/>
                    </a:cubicBezTo>
                    <a:lnTo>
                      <a:pt x="779" y="1361"/>
                    </a:lnTo>
                    <a:lnTo>
                      <a:pt x="779" y="1361"/>
                    </a:lnTo>
                    <a:lnTo>
                      <a:pt x="1104" y="1361"/>
                    </a:lnTo>
                    <a:lnTo>
                      <a:pt x="1176" y="1361"/>
                    </a:lnTo>
                    <a:cubicBezTo>
                      <a:pt x="1208" y="1361"/>
                      <a:pt x="1237" y="1351"/>
                      <a:pt x="1260" y="1334"/>
                    </a:cubicBezTo>
                    <a:cubicBezTo>
                      <a:pt x="1258" y="1327"/>
                      <a:pt x="1255" y="1320"/>
                      <a:pt x="1252" y="1312"/>
                    </a:cubicBezTo>
                    <a:cubicBezTo>
                      <a:pt x="1251" y="1310"/>
                      <a:pt x="1251" y="1308"/>
                      <a:pt x="1250" y="1307"/>
                    </a:cubicBezTo>
                    <a:cubicBezTo>
                      <a:pt x="1244" y="1289"/>
                      <a:pt x="1228" y="1273"/>
                      <a:pt x="1205" y="1260"/>
                    </a:cubicBezTo>
                    <a:lnTo>
                      <a:pt x="1199" y="1256"/>
                    </a:lnTo>
                    <a:cubicBezTo>
                      <a:pt x="1183" y="1247"/>
                      <a:pt x="1166" y="1240"/>
                      <a:pt x="1146" y="1233"/>
                    </a:cubicBezTo>
                    <a:cubicBezTo>
                      <a:pt x="1118" y="1223"/>
                      <a:pt x="1085" y="1215"/>
                      <a:pt x="1050" y="1208"/>
                    </a:cubicBezTo>
                    <a:cubicBezTo>
                      <a:pt x="1020" y="1202"/>
                      <a:pt x="988" y="1196"/>
                      <a:pt x="956" y="1192"/>
                    </a:cubicBezTo>
                    <a:lnTo>
                      <a:pt x="932" y="1188"/>
                    </a:lnTo>
                    <a:cubicBezTo>
                      <a:pt x="811" y="1171"/>
                      <a:pt x="686" y="1162"/>
                      <a:pt x="620" y="1147"/>
                    </a:cubicBezTo>
                    <a:cubicBezTo>
                      <a:pt x="608" y="1144"/>
                      <a:pt x="598" y="1142"/>
                      <a:pt x="590" y="1139"/>
                    </a:cubicBezTo>
                    <a:cubicBezTo>
                      <a:pt x="375" y="1054"/>
                      <a:pt x="578" y="1013"/>
                      <a:pt x="842" y="983"/>
                    </a:cubicBezTo>
                    <a:cubicBezTo>
                      <a:pt x="942" y="972"/>
                      <a:pt x="1052" y="962"/>
                      <a:pt x="1150" y="953"/>
                    </a:cubicBezTo>
                    <a:lnTo>
                      <a:pt x="1161" y="952"/>
                    </a:lnTo>
                    <a:cubicBezTo>
                      <a:pt x="1199" y="948"/>
                      <a:pt x="1236" y="944"/>
                      <a:pt x="1270" y="940"/>
                    </a:cubicBezTo>
                    <a:cubicBezTo>
                      <a:pt x="1285" y="938"/>
                      <a:pt x="1300" y="937"/>
                      <a:pt x="1314" y="935"/>
                    </a:cubicBezTo>
                    <a:lnTo>
                      <a:pt x="1314" y="801"/>
                    </a:lnTo>
                    <a:cubicBezTo>
                      <a:pt x="1314" y="801"/>
                      <a:pt x="1313" y="801"/>
                      <a:pt x="1313" y="801"/>
                    </a:cubicBezTo>
                    <a:lnTo>
                      <a:pt x="1292" y="797"/>
                    </a:lnTo>
                    <a:cubicBezTo>
                      <a:pt x="1287" y="796"/>
                      <a:pt x="1282" y="795"/>
                      <a:pt x="1276" y="794"/>
                    </a:cubicBezTo>
                    <a:cubicBezTo>
                      <a:pt x="1260" y="792"/>
                      <a:pt x="1243" y="789"/>
                      <a:pt x="1225" y="787"/>
                    </a:cubicBezTo>
                    <a:cubicBezTo>
                      <a:pt x="1201" y="783"/>
                      <a:pt x="1177" y="781"/>
                      <a:pt x="1152" y="778"/>
                    </a:cubicBezTo>
                    <a:lnTo>
                      <a:pt x="1095" y="772"/>
                    </a:lnTo>
                    <a:cubicBezTo>
                      <a:pt x="1044" y="767"/>
                      <a:pt x="991" y="762"/>
                      <a:pt x="940" y="756"/>
                    </a:cubicBezTo>
                    <a:cubicBezTo>
                      <a:pt x="931" y="755"/>
                      <a:pt x="921" y="753"/>
                      <a:pt x="911" y="752"/>
                    </a:cubicBezTo>
                    <a:cubicBezTo>
                      <a:pt x="888" y="749"/>
                      <a:pt x="866" y="746"/>
                      <a:pt x="845" y="743"/>
                    </a:cubicBezTo>
                    <a:cubicBezTo>
                      <a:pt x="841" y="743"/>
                      <a:pt x="838" y="742"/>
                      <a:pt x="834" y="742"/>
                    </a:cubicBezTo>
                    <a:cubicBezTo>
                      <a:pt x="734" y="726"/>
                      <a:pt x="649" y="703"/>
                      <a:pt x="606" y="663"/>
                    </a:cubicBezTo>
                    <a:cubicBezTo>
                      <a:pt x="602" y="659"/>
                      <a:pt x="598" y="655"/>
                      <a:pt x="595" y="651"/>
                    </a:cubicBezTo>
                    <a:cubicBezTo>
                      <a:pt x="590" y="645"/>
                      <a:pt x="586" y="638"/>
                      <a:pt x="583" y="632"/>
                    </a:cubicBezTo>
                    <a:cubicBezTo>
                      <a:pt x="569" y="602"/>
                      <a:pt x="656" y="576"/>
                      <a:pt x="769" y="549"/>
                    </a:cubicBezTo>
                    <a:cubicBezTo>
                      <a:pt x="775" y="548"/>
                      <a:pt x="781" y="546"/>
                      <a:pt x="788" y="545"/>
                    </a:cubicBezTo>
                    <a:cubicBezTo>
                      <a:pt x="803" y="541"/>
                      <a:pt x="818" y="538"/>
                      <a:pt x="833" y="534"/>
                    </a:cubicBezTo>
                    <a:cubicBezTo>
                      <a:pt x="852" y="529"/>
                      <a:pt x="872" y="525"/>
                      <a:pt x="891" y="520"/>
                    </a:cubicBezTo>
                    <a:cubicBezTo>
                      <a:pt x="949" y="506"/>
                      <a:pt x="1007" y="492"/>
                      <a:pt x="1057" y="476"/>
                    </a:cubicBezTo>
                    <a:lnTo>
                      <a:pt x="1068" y="472"/>
                    </a:lnTo>
                    <a:cubicBezTo>
                      <a:pt x="1138" y="448"/>
                      <a:pt x="1188" y="422"/>
                      <a:pt x="1193" y="390"/>
                    </a:cubicBezTo>
                    <a:cubicBezTo>
                      <a:pt x="1194" y="387"/>
                      <a:pt x="1194" y="384"/>
                      <a:pt x="1193" y="381"/>
                    </a:cubicBezTo>
                    <a:cubicBezTo>
                      <a:pt x="1191" y="358"/>
                      <a:pt x="1165" y="333"/>
                      <a:pt x="1108" y="305"/>
                    </a:cubicBezTo>
                    <a:cubicBezTo>
                      <a:pt x="1067" y="285"/>
                      <a:pt x="1011" y="263"/>
                      <a:pt x="935" y="240"/>
                    </a:cubicBezTo>
                    <a:lnTo>
                      <a:pt x="923" y="236"/>
                    </a:lnTo>
                    <a:lnTo>
                      <a:pt x="920" y="235"/>
                    </a:lnTo>
                    <a:cubicBezTo>
                      <a:pt x="865" y="219"/>
                      <a:pt x="837" y="199"/>
                      <a:pt x="826" y="179"/>
                    </a:cubicBezTo>
                    <a:cubicBezTo>
                      <a:pt x="824" y="175"/>
                      <a:pt x="823" y="171"/>
                      <a:pt x="822" y="168"/>
                    </a:cubicBezTo>
                    <a:cubicBezTo>
                      <a:pt x="820" y="158"/>
                      <a:pt x="822" y="148"/>
                      <a:pt x="826" y="138"/>
                    </a:cubicBezTo>
                    <a:cubicBezTo>
                      <a:pt x="844" y="97"/>
                      <a:pt x="906" y="56"/>
                      <a:pt x="947" y="25"/>
                    </a:cubicBezTo>
                    <a:cubicBezTo>
                      <a:pt x="951" y="22"/>
                      <a:pt x="955" y="19"/>
                      <a:pt x="958" y="16"/>
                    </a:cubicBezTo>
                    <a:cubicBezTo>
                      <a:pt x="965" y="10"/>
                      <a:pt x="972" y="5"/>
                      <a:pt x="977" y="0"/>
                    </a:cubicBezTo>
                    <a:lnTo>
                      <a:pt x="860" y="0"/>
                    </a:lnTo>
                    <a:lnTo>
                      <a:pt x="814" y="0"/>
                    </a:lnTo>
                    <a:lnTo>
                      <a:pt x="722" y="0"/>
                    </a:lnTo>
                    <a:lnTo>
                      <a:pt x="621" y="0"/>
                    </a:lnTo>
                    <a:lnTo>
                      <a:pt x="487" y="0"/>
                    </a:lnTo>
                    <a:cubicBezTo>
                      <a:pt x="480" y="7"/>
                      <a:pt x="469" y="16"/>
                      <a:pt x="457" y="25"/>
                    </a:cubicBezTo>
                    <a:cubicBezTo>
                      <a:pt x="452" y="29"/>
                      <a:pt x="447" y="33"/>
                      <a:pt x="441" y="37"/>
                    </a:cubicBezTo>
                    <a:cubicBezTo>
                      <a:pt x="401" y="66"/>
                      <a:pt x="352" y="102"/>
                      <a:pt x="336" y="138"/>
                    </a:cubicBezTo>
                    <a:cubicBezTo>
                      <a:pt x="332" y="148"/>
                      <a:pt x="330" y="158"/>
                      <a:pt x="332" y="168"/>
                    </a:cubicBezTo>
                    <a:cubicBezTo>
                      <a:pt x="337" y="192"/>
                      <a:pt x="364" y="215"/>
                      <a:pt x="430" y="235"/>
                    </a:cubicBezTo>
                    <a:lnTo>
                      <a:pt x="445" y="240"/>
                    </a:lnTo>
                    <a:cubicBezTo>
                      <a:pt x="464" y="246"/>
                      <a:pt x="481" y="251"/>
                      <a:pt x="498" y="257"/>
                    </a:cubicBezTo>
                    <a:cubicBezTo>
                      <a:pt x="548" y="274"/>
                      <a:pt x="588" y="290"/>
                      <a:pt x="618" y="305"/>
                    </a:cubicBezTo>
                    <a:cubicBezTo>
                      <a:pt x="620" y="306"/>
                      <a:pt x="621" y="306"/>
                      <a:pt x="623" y="307"/>
                    </a:cubicBezTo>
                    <a:cubicBezTo>
                      <a:pt x="677" y="335"/>
                      <a:pt x="701" y="359"/>
                      <a:pt x="703" y="381"/>
                    </a:cubicBezTo>
                    <a:cubicBezTo>
                      <a:pt x="704" y="384"/>
                      <a:pt x="704" y="387"/>
                      <a:pt x="703" y="390"/>
                    </a:cubicBezTo>
                    <a:cubicBezTo>
                      <a:pt x="698" y="421"/>
                      <a:pt x="649" y="448"/>
                      <a:pt x="579" y="471"/>
                    </a:cubicBezTo>
                    <a:cubicBezTo>
                      <a:pt x="579" y="472"/>
                      <a:pt x="578" y="472"/>
                      <a:pt x="578" y="472"/>
                    </a:cubicBezTo>
                    <a:lnTo>
                      <a:pt x="567" y="476"/>
                    </a:lnTo>
                    <a:cubicBezTo>
                      <a:pt x="538" y="485"/>
                      <a:pt x="507" y="494"/>
                      <a:pt x="474" y="502"/>
                    </a:cubicBezTo>
                    <a:cubicBezTo>
                      <a:pt x="460" y="506"/>
                      <a:pt x="446" y="509"/>
                      <a:pt x="432" y="513"/>
                    </a:cubicBezTo>
                    <a:cubicBezTo>
                      <a:pt x="422" y="515"/>
                      <a:pt x="412" y="518"/>
                      <a:pt x="401" y="520"/>
                    </a:cubicBezTo>
                    <a:cubicBezTo>
                      <a:pt x="360" y="530"/>
                      <a:pt x="318" y="540"/>
                      <a:pt x="279" y="549"/>
                    </a:cubicBezTo>
                    <a:cubicBezTo>
                      <a:pt x="166" y="576"/>
                      <a:pt x="79" y="602"/>
                      <a:pt x="93" y="632"/>
                    </a:cubicBezTo>
                    <a:cubicBezTo>
                      <a:pt x="96" y="638"/>
                      <a:pt x="100" y="645"/>
                      <a:pt x="105" y="651"/>
                    </a:cubicBezTo>
                    <a:cubicBezTo>
                      <a:pt x="107" y="653"/>
                      <a:pt x="109" y="656"/>
                      <a:pt x="111" y="658"/>
                    </a:cubicBezTo>
                    <a:cubicBezTo>
                      <a:pt x="113" y="660"/>
                      <a:pt x="114" y="661"/>
                      <a:pt x="116" y="663"/>
                    </a:cubicBezTo>
                    <a:cubicBezTo>
                      <a:pt x="122" y="668"/>
                      <a:pt x="129" y="674"/>
                      <a:pt x="137" y="679"/>
                    </a:cubicBezTo>
                    <a:cubicBezTo>
                      <a:pt x="146" y="685"/>
                      <a:pt x="156" y="690"/>
                      <a:pt x="168" y="696"/>
                    </a:cubicBezTo>
                    <a:cubicBezTo>
                      <a:pt x="176" y="699"/>
                      <a:pt x="185" y="703"/>
                      <a:pt x="194" y="706"/>
                    </a:cubicBezTo>
                    <a:cubicBezTo>
                      <a:pt x="236" y="721"/>
                      <a:pt x="288" y="733"/>
                      <a:pt x="344" y="742"/>
                    </a:cubicBezTo>
                    <a:cubicBezTo>
                      <a:pt x="348" y="742"/>
                      <a:pt x="351" y="743"/>
                      <a:pt x="355" y="743"/>
                    </a:cubicBezTo>
                    <a:cubicBezTo>
                      <a:pt x="386" y="748"/>
                      <a:pt x="418" y="752"/>
                      <a:pt x="450" y="756"/>
                    </a:cubicBezTo>
                    <a:cubicBezTo>
                      <a:pt x="501" y="762"/>
                      <a:pt x="554" y="767"/>
                      <a:pt x="605" y="772"/>
                    </a:cubicBezTo>
                    <a:lnTo>
                      <a:pt x="662" y="778"/>
                    </a:lnTo>
                    <a:cubicBezTo>
                      <a:pt x="687" y="781"/>
                      <a:pt x="711" y="783"/>
                      <a:pt x="735" y="787"/>
                    </a:cubicBezTo>
                    <a:cubicBezTo>
                      <a:pt x="756" y="789"/>
                      <a:pt x="776" y="792"/>
                      <a:pt x="795" y="796"/>
                    </a:cubicBezTo>
                    <a:cubicBezTo>
                      <a:pt x="797" y="796"/>
                      <a:pt x="800" y="797"/>
                      <a:pt x="802" y="797"/>
                    </a:cubicBezTo>
                    <a:lnTo>
                      <a:pt x="823" y="801"/>
                    </a:lnTo>
                    <a:cubicBezTo>
                      <a:pt x="848" y="806"/>
                      <a:pt x="870" y="812"/>
                      <a:pt x="889" y="819"/>
                    </a:cubicBezTo>
                    <a:cubicBezTo>
                      <a:pt x="907" y="825"/>
                      <a:pt x="923" y="832"/>
                      <a:pt x="935" y="840"/>
                    </a:cubicBezTo>
                    <a:lnTo>
                      <a:pt x="937" y="841"/>
                    </a:lnTo>
                    <a:cubicBezTo>
                      <a:pt x="959" y="855"/>
                      <a:pt x="971" y="871"/>
                      <a:pt x="972" y="892"/>
                    </a:cubicBezTo>
                    <a:cubicBezTo>
                      <a:pt x="973" y="899"/>
                      <a:pt x="965" y="904"/>
                      <a:pt x="951" y="910"/>
                    </a:cubicBezTo>
                    <a:cubicBezTo>
                      <a:pt x="945" y="912"/>
                      <a:pt x="937" y="914"/>
                      <a:pt x="928" y="917"/>
                    </a:cubicBezTo>
                    <a:cubicBezTo>
                      <a:pt x="875" y="930"/>
                      <a:pt x="780" y="941"/>
                      <a:pt x="671" y="952"/>
                    </a:cubicBezTo>
                    <a:lnTo>
                      <a:pt x="660" y="953"/>
                    </a:lnTo>
                    <a:cubicBezTo>
                      <a:pt x="652" y="954"/>
                      <a:pt x="643" y="954"/>
                      <a:pt x="635" y="955"/>
                    </a:cubicBezTo>
                    <a:cubicBezTo>
                      <a:pt x="635" y="955"/>
                      <a:pt x="635" y="955"/>
                      <a:pt x="635" y="955"/>
                    </a:cubicBezTo>
                    <a:cubicBezTo>
                      <a:pt x="590" y="959"/>
                      <a:pt x="543" y="964"/>
                      <a:pt x="497" y="968"/>
                    </a:cubicBezTo>
                    <a:cubicBezTo>
                      <a:pt x="474" y="970"/>
                      <a:pt x="452" y="973"/>
                      <a:pt x="430" y="975"/>
                    </a:cubicBezTo>
                    <a:close/>
                  </a:path>
                </a:pathLst>
              </a:custGeom>
              <a:solidFill>
                <a:srgbClr val="BE312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HN"/>
              </a:p>
            </p:txBody>
          </p:sp>
          <p:sp>
            <p:nvSpPr>
              <p:cNvPr id="119" name="Freeform 1077"/>
              <p:cNvSpPr>
                <a:spLocks/>
              </p:cNvSpPr>
              <p:nvPr/>
            </p:nvSpPr>
            <p:spPr bwMode="auto">
              <a:xfrm>
                <a:off x="4708520" y="3505200"/>
                <a:ext cx="201613" cy="260350"/>
              </a:xfrm>
              <a:custGeom>
                <a:avLst/>
                <a:gdLst/>
                <a:ahLst/>
                <a:cxnLst>
                  <a:cxn ang="0">
                    <a:pos x="107" y="1047"/>
                  </a:cxn>
                  <a:cxn ang="0">
                    <a:pos x="414" y="985"/>
                  </a:cxn>
                  <a:cxn ang="0">
                    <a:pos x="504" y="975"/>
                  </a:cxn>
                  <a:cxn ang="0">
                    <a:pos x="570" y="968"/>
                  </a:cxn>
                  <a:cxn ang="0">
                    <a:pos x="709" y="955"/>
                  </a:cxn>
                  <a:cxn ang="0">
                    <a:pos x="1046" y="892"/>
                  </a:cxn>
                  <a:cxn ang="0">
                    <a:pos x="963" y="819"/>
                  </a:cxn>
                  <a:cxn ang="0">
                    <a:pos x="869" y="796"/>
                  </a:cxn>
                  <a:cxn ang="0">
                    <a:pos x="524" y="756"/>
                  </a:cxn>
                  <a:cxn ang="0">
                    <a:pos x="418" y="742"/>
                  </a:cxn>
                  <a:cxn ang="0">
                    <a:pos x="268" y="706"/>
                  </a:cxn>
                  <a:cxn ang="0">
                    <a:pos x="243" y="696"/>
                  </a:cxn>
                  <a:cxn ang="0">
                    <a:pos x="210" y="678"/>
                  </a:cxn>
                  <a:cxn ang="0">
                    <a:pos x="185" y="658"/>
                  </a:cxn>
                  <a:cxn ang="0">
                    <a:pos x="167" y="632"/>
                  </a:cxn>
                  <a:cxn ang="0">
                    <a:pos x="353" y="549"/>
                  </a:cxn>
                  <a:cxn ang="0">
                    <a:pos x="475" y="520"/>
                  </a:cxn>
                  <a:cxn ang="0">
                    <a:pos x="506" y="513"/>
                  </a:cxn>
                  <a:cxn ang="0">
                    <a:pos x="548" y="503"/>
                  </a:cxn>
                  <a:cxn ang="0">
                    <a:pos x="653" y="472"/>
                  </a:cxn>
                  <a:cxn ang="0">
                    <a:pos x="777" y="390"/>
                  </a:cxn>
                  <a:cxn ang="0">
                    <a:pos x="697" y="307"/>
                  </a:cxn>
                  <a:cxn ang="0">
                    <a:pos x="572" y="257"/>
                  </a:cxn>
                  <a:cxn ang="0">
                    <a:pos x="504" y="235"/>
                  </a:cxn>
                  <a:cxn ang="0">
                    <a:pos x="515" y="37"/>
                  </a:cxn>
                  <a:cxn ang="0">
                    <a:pos x="561" y="0"/>
                  </a:cxn>
                  <a:cxn ang="0">
                    <a:pos x="171" y="0"/>
                  </a:cxn>
                  <a:cxn ang="0">
                    <a:pos x="138" y="0"/>
                  </a:cxn>
                  <a:cxn ang="0">
                    <a:pos x="13" y="78"/>
                  </a:cxn>
                  <a:cxn ang="0">
                    <a:pos x="0" y="135"/>
                  </a:cxn>
                  <a:cxn ang="0">
                    <a:pos x="0" y="208"/>
                  </a:cxn>
                  <a:cxn ang="0">
                    <a:pos x="0" y="1205"/>
                  </a:cxn>
                  <a:cxn ang="0">
                    <a:pos x="0" y="1227"/>
                  </a:cxn>
                  <a:cxn ang="0">
                    <a:pos x="68" y="1343"/>
                  </a:cxn>
                  <a:cxn ang="0">
                    <a:pos x="114" y="1359"/>
                  </a:cxn>
                  <a:cxn ang="0">
                    <a:pos x="138" y="1361"/>
                  </a:cxn>
                  <a:cxn ang="0">
                    <a:pos x="443" y="1361"/>
                  </a:cxn>
                  <a:cxn ang="0">
                    <a:pos x="501" y="1361"/>
                  </a:cxn>
                  <a:cxn ang="0">
                    <a:pos x="662" y="1361"/>
                  </a:cxn>
                  <a:cxn ang="0">
                    <a:pos x="771" y="1361"/>
                  </a:cxn>
                  <a:cxn ang="0">
                    <a:pos x="774" y="1361"/>
                  </a:cxn>
                  <a:cxn ang="0">
                    <a:pos x="827" y="1361"/>
                  </a:cxn>
                  <a:cxn ang="0">
                    <a:pos x="853" y="1361"/>
                  </a:cxn>
                  <a:cxn ang="0">
                    <a:pos x="838" y="1319"/>
                  </a:cxn>
                  <a:cxn ang="0">
                    <a:pos x="834" y="1307"/>
                  </a:cxn>
                  <a:cxn ang="0">
                    <a:pos x="595" y="1200"/>
                  </a:cxn>
                  <a:cxn ang="0">
                    <a:pos x="531" y="1190"/>
                  </a:cxn>
                  <a:cxn ang="0">
                    <a:pos x="514" y="1188"/>
                  </a:cxn>
                  <a:cxn ang="0">
                    <a:pos x="340" y="1167"/>
                  </a:cxn>
                  <a:cxn ang="0">
                    <a:pos x="174" y="1139"/>
                  </a:cxn>
                  <a:cxn ang="0">
                    <a:pos x="113" y="1109"/>
                  </a:cxn>
                  <a:cxn ang="0">
                    <a:pos x="107" y="1047"/>
                  </a:cxn>
                </a:cxnLst>
                <a:rect l="0" t="0" r="r" b="b"/>
                <a:pathLst>
                  <a:path w="1048" h="1361">
                    <a:moveTo>
                      <a:pt x="107" y="1047"/>
                    </a:moveTo>
                    <a:cubicBezTo>
                      <a:pt x="159" y="1018"/>
                      <a:pt x="296" y="998"/>
                      <a:pt x="414" y="985"/>
                    </a:cubicBezTo>
                    <a:cubicBezTo>
                      <a:pt x="446" y="981"/>
                      <a:pt x="477" y="978"/>
                      <a:pt x="504" y="975"/>
                    </a:cubicBezTo>
                    <a:lnTo>
                      <a:pt x="570" y="968"/>
                    </a:lnTo>
                    <a:lnTo>
                      <a:pt x="709" y="955"/>
                    </a:lnTo>
                    <a:cubicBezTo>
                      <a:pt x="791" y="948"/>
                      <a:pt x="1048" y="926"/>
                      <a:pt x="1046" y="892"/>
                    </a:cubicBezTo>
                    <a:cubicBezTo>
                      <a:pt x="1044" y="853"/>
                      <a:pt x="1000" y="831"/>
                      <a:pt x="963" y="819"/>
                    </a:cubicBezTo>
                    <a:cubicBezTo>
                      <a:pt x="938" y="810"/>
                      <a:pt x="905" y="803"/>
                      <a:pt x="869" y="796"/>
                    </a:cubicBezTo>
                    <a:cubicBezTo>
                      <a:pt x="756" y="776"/>
                      <a:pt x="607" y="765"/>
                      <a:pt x="524" y="756"/>
                    </a:cubicBezTo>
                    <a:cubicBezTo>
                      <a:pt x="497" y="753"/>
                      <a:pt x="459" y="748"/>
                      <a:pt x="418" y="742"/>
                    </a:cubicBezTo>
                    <a:cubicBezTo>
                      <a:pt x="368" y="734"/>
                      <a:pt x="314" y="723"/>
                      <a:pt x="268" y="706"/>
                    </a:cubicBezTo>
                    <a:cubicBezTo>
                      <a:pt x="259" y="703"/>
                      <a:pt x="251" y="699"/>
                      <a:pt x="243" y="696"/>
                    </a:cubicBezTo>
                    <a:cubicBezTo>
                      <a:pt x="231" y="690"/>
                      <a:pt x="220" y="684"/>
                      <a:pt x="210" y="678"/>
                    </a:cubicBezTo>
                    <a:cubicBezTo>
                      <a:pt x="201" y="672"/>
                      <a:pt x="192" y="665"/>
                      <a:pt x="185" y="658"/>
                    </a:cubicBezTo>
                    <a:cubicBezTo>
                      <a:pt x="177" y="650"/>
                      <a:pt x="171" y="641"/>
                      <a:pt x="167" y="632"/>
                    </a:cubicBezTo>
                    <a:cubicBezTo>
                      <a:pt x="153" y="602"/>
                      <a:pt x="240" y="576"/>
                      <a:pt x="353" y="549"/>
                    </a:cubicBezTo>
                    <a:cubicBezTo>
                      <a:pt x="392" y="540"/>
                      <a:pt x="434" y="530"/>
                      <a:pt x="475" y="520"/>
                    </a:cubicBezTo>
                    <a:cubicBezTo>
                      <a:pt x="483" y="518"/>
                      <a:pt x="494" y="516"/>
                      <a:pt x="506" y="513"/>
                    </a:cubicBezTo>
                    <a:cubicBezTo>
                      <a:pt x="518" y="510"/>
                      <a:pt x="533" y="507"/>
                      <a:pt x="548" y="503"/>
                    </a:cubicBezTo>
                    <a:cubicBezTo>
                      <a:pt x="581" y="494"/>
                      <a:pt x="618" y="484"/>
                      <a:pt x="653" y="472"/>
                    </a:cubicBezTo>
                    <a:cubicBezTo>
                      <a:pt x="717" y="450"/>
                      <a:pt x="772" y="422"/>
                      <a:pt x="777" y="390"/>
                    </a:cubicBezTo>
                    <a:cubicBezTo>
                      <a:pt x="782" y="361"/>
                      <a:pt x="745" y="332"/>
                      <a:pt x="697" y="307"/>
                    </a:cubicBezTo>
                    <a:cubicBezTo>
                      <a:pt x="658" y="287"/>
                      <a:pt x="611" y="270"/>
                      <a:pt x="572" y="257"/>
                    </a:cubicBezTo>
                    <a:cubicBezTo>
                      <a:pt x="544" y="247"/>
                      <a:pt x="519" y="240"/>
                      <a:pt x="504" y="235"/>
                    </a:cubicBezTo>
                    <a:cubicBezTo>
                      <a:pt x="319" y="179"/>
                      <a:pt x="436" y="96"/>
                      <a:pt x="515" y="37"/>
                    </a:cubicBezTo>
                    <a:cubicBezTo>
                      <a:pt x="534" y="23"/>
                      <a:pt x="550" y="11"/>
                      <a:pt x="561" y="0"/>
                    </a:cubicBezTo>
                    <a:lnTo>
                      <a:pt x="171" y="0"/>
                    </a:lnTo>
                    <a:lnTo>
                      <a:pt x="138" y="0"/>
                    </a:lnTo>
                    <a:cubicBezTo>
                      <a:pt x="83" y="0"/>
                      <a:pt x="35" y="32"/>
                      <a:pt x="13" y="78"/>
                    </a:cubicBezTo>
                    <a:cubicBezTo>
                      <a:pt x="5" y="95"/>
                      <a:pt x="0" y="115"/>
                      <a:pt x="0" y="135"/>
                    </a:cubicBezTo>
                    <a:lnTo>
                      <a:pt x="0" y="208"/>
                    </a:lnTo>
                    <a:lnTo>
                      <a:pt x="0" y="1205"/>
                    </a:lnTo>
                    <a:lnTo>
                      <a:pt x="0" y="1227"/>
                    </a:lnTo>
                    <a:cubicBezTo>
                      <a:pt x="0" y="1276"/>
                      <a:pt x="27" y="1319"/>
                      <a:pt x="68" y="1343"/>
                    </a:cubicBezTo>
                    <a:cubicBezTo>
                      <a:pt x="82" y="1351"/>
                      <a:pt x="98" y="1357"/>
                      <a:pt x="114" y="1359"/>
                    </a:cubicBezTo>
                    <a:cubicBezTo>
                      <a:pt x="122" y="1361"/>
                      <a:pt x="130" y="1361"/>
                      <a:pt x="138" y="1361"/>
                    </a:cubicBezTo>
                    <a:lnTo>
                      <a:pt x="443" y="1361"/>
                    </a:lnTo>
                    <a:lnTo>
                      <a:pt x="501" y="1361"/>
                    </a:lnTo>
                    <a:lnTo>
                      <a:pt x="662" y="1361"/>
                    </a:lnTo>
                    <a:lnTo>
                      <a:pt x="771" y="1361"/>
                    </a:lnTo>
                    <a:lnTo>
                      <a:pt x="774" y="1361"/>
                    </a:lnTo>
                    <a:lnTo>
                      <a:pt x="827" y="1361"/>
                    </a:lnTo>
                    <a:lnTo>
                      <a:pt x="853" y="1361"/>
                    </a:lnTo>
                    <a:lnTo>
                      <a:pt x="838" y="1319"/>
                    </a:lnTo>
                    <a:lnTo>
                      <a:pt x="834" y="1307"/>
                    </a:lnTo>
                    <a:cubicBezTo>
                      <a:pt x="814" y="1253"/>
                      <a:pt x="713" y="1221"/>
                      <a:pt x="595" y="1200"/>
                    </a:cubicBezTo>
                    <a:cubicBezTo>
                      <a:pt x="574" y="1197"/>
                      <a:pt x="553" y="1193"/>
                      <a:pt x="531" y="1190"/>
                    </a:cubicBezTo>
                    <a:cubicBezTo>
                      <a:pt x="526" y="1190"/>
                      <a:pt x="520" y="1189"/>
                      <a:pt x="514" y="1188"/>
                    </a:cubicBezTo>
                    <a:cubicBezTo>
                      <a:pt x="454" y="1180"/>
                      <a:pt x="394" y="1173"/>
                      <a:pt x="340" y="1167"/>
                    </a:cubicBezTo>
                    <a:cubicBezTo>
                      <a:pt x="265" y="1158"/>
                      <a:pt x="204" y="1150"/>
                      <a:pt x="174" y="1139"/>
                    </a:cubicBezTo>
                    <a:cubicBezTo>
                      <a:pt x="157" y="1132"/>
                      <a:pt x="132" y="1122"/>
                      <a:pt x="113" y="1109"/>
                    </a:cubicBezTo>
                    <a:cubicBezTo>
                      <a:pt x="84" y="1091"/>
                      <a:pt x="68" y="1069"/>
                      <a:pt x="107" y="1047"/>
                    </a:cubicBezTo>
                    <a:close/>
                  </a:path>
                </a:pathLst>
              </a:custGeom>
              <a:solidFill>
                <a:srgbClr val="EDC28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HN"/>
              </a:p>
            </p:txBody>
          </p:sp>
          <p:sp>
            <p:nvSpPr>
              <p:cNvPr id="120" name="Freeform 1078"/>
              <p:cNvSpPr>
                <a:spLocks/>
              </p:cNvSpPr>
              <p:nvPr/>
            </p:nvSpPr>
            <p:spPr bwMode="auto">
              <a:xfrm>
                <a:off x="4794245" y="3683000"/>
                <a:ext cx="180975" cy="77788"/>
              </a:xfrm>
              <a:custGeom>
                <a:avLst/>
                <a:gdLst/>
                <a:ahLst/>
                <a:cxnLst>
                  <a:cxn ang="0">
                    <a:pos x="467" y="48"/>
                  </a:cxn>
                  <a:cxn ang="0">
                    <a:pos x="215" y="204"/>
                  </a:cxn>
                  <a:cxn ang="0">
                    <a:pos x="771" y="298"/>
                  </a:cxn>
                  <a:cxn ang="0">
                    <a:pos x="824" y="321"/>
                  </a:cxn>
                  <a:cxn ang="0">
                    <a:pos x="877" y="377"/>
                  </a:cxn>
                  <a:cxn ang="0">
                    <a:pos x="885" y="399"/>
                  </a:cxn>
                  <a:cxn ang="0">
                    <a:pos x="926" y="347"/>
                  </a:cxn>
                  <a:cxn ang="0">
                    <a:pos x="939" y="292"/>
                  </a:cxn>
                  <a:cxn ang="0">
                    <a:pos x="939" y="0"/>
                  </a:cxn>
                  <a:cxn ang="0">
                    <a:pos x="895" y="4"/>
                  </a:cxn>
                  <a:cxn ang="0">
                    <a:pos x="467" y="48"/>
                  </a:cxn>
                </a:cxnLst>
                <a:rect l="0" t="0" r="r" b="b"/>
                <a:pathLst>
                  <a:path w="939" h="399">
                    <a:moveTo>
                      <a:pt x="467" y="48"/>
                    </a:moveTo>
                    <a:cubicBezTo>
                      <a:pt x="203" y="78"/>
                      <a:pt x="0" y="119"/>
                      <a:pt x="215" y="204"/>
                    </a:cubicBezTo>
                    <a:cubicBezTo>
                      <a:pt x="294" y="235"/>
                      <a:pt x="607" y="242"/>
                      <a:pt x="771" y="298"/>
                    </a:cubicBezTo>
                    <a:cubicBezTo>
                      <a:pt x="791" y="305"/>
                      <a:pt x="809" y="312"/>
                      <a:pt x="824" y="321"/>
                    </a:cubicBezTo>
                    <a:cubicBezTo>
                      <a:pt x="858" y="340"/>
                      <a:pt x="868" y="354"/>
                      <a:pt x="877" y="377"/>
                    </a:cubicBezTo>
                    <a:cubicBezTo>
                      <a:pt x="879" y="383"/>
                      <a:pt x="882" y="390"/>
                      <a:pt x="885" y="399"/>
                    </a:cubicBezTo>
                    <a:cubicBezTo>
                      <a:pt x="903" y="385"/>
                      <a:pt x="917" y="368"/>
                      <a:pt x="926" y="347"/>
                    </a:cubicBezTo>
                    <a:cubicBezTo>
                      <a:pt x="934" y="330"/>
                      <a:pt x="939" y="312"/>
                      <a:pt x="939" y="292"/>
                    </a:cubicBezTo>
                    <a:lnTo>
                      <a:pt x="939" y="0"/>
                    </a:lnTo>
                    <a:lnTo>
                      <a:pt x="895" y="4"/>
                    </a:lnTo>
                    <a:lnTo>
                      <a:pt x="467" y="48"/>
                    </a:lnTo>
                    <a:close/>
                  </a:path>
                </a:pathLst>
              </a:custGeom>
              <a:solidFill>
                <a:srgbClr val="EDC28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HN"/>
              </a:p>
            </p:txBody>
          </p:sp>
          <p:sp>
            <p:nvSpPr>
              <p:cNvPr id="121" name="Freeform 1079"/>
              <p:cNvSpPr>
                <a:spLocks/>
              </p:cNvSpPr>
              <p:nvPr/>
            </p:nvSpPr>
            <p:spPr bwMode="auto">
              <a:xfrm>
                <a:off x="4832345" y="3505200"/>
                <a:ext cx="142875" cy="152400"/>
              </a:xfrm>
              <a:custGeom>
                <a:avLst/>
                <a:gdLst/>
                <a:ahLst/>
                <a:cxnLst>
                  <a:cxn ang="0">
                    <a:pos x="342" y="752"/>
                  </a:cxn>
                  <a:cxn ang="0">
                    <a:pos x="708" y="794"/>
                  </a:cxn>
                  <a:cxn ang="0">
                    <a:pos x="745" y="801"/>
                  </a:cxn>
                  <a:cxn ang="0">
                    <a:pos x="745" y="553"/>
                  </a:cxn>
                  <a:cxn ang="0">
                    <a:pos x="745" y="269"/>
                  </a:cxn>
                  <a:cxn ang="0">
                    <a:pos x="745" y="135"/>
                  </a:cxn>
                  <a:cxn ang="0">
                    <a:pos x="631" y="2"/>
                  </a:cxn>
                  <a:cxn ang="0">
                    <a:pos x="607" y="0"/>
                  </a:cxn>
                  <a:cxn ang="0">
                    <a:pos x="531" y="0"/>
                  </a:cxn>
                  <a:cxn ang="0">
                    <a:pos x="408" y="0"/>
                  </a:cxn>
                  <a:cxn ang="0">
                    <a:pos x="389" y="16"/>
                  </a:cxn>
                  <a:cxn ang="0">
                    <a:pos x="257" y="179"/>
                  </a:cxn>
                  <a:cxn ang="0">
                    <a:pos x="351" y="235"/>
                  </a:cxn>
                  <a:cxn ang="0">
                    <a:pos x="354" y="236"/>
                  </a:cxn>
                  <a:cxn ang="0">
                    <a:pos x="539" y="305"/>
                  </a:cxn>
                  <a:cxn ang="0">
                    <a:pos x="499" y="472"/>
                  </a:cxn>
                  <a:cxn ang="0">
                    <a:pos x="264" y="534"/>
                  </a:cxn>
                  <a:cxn ang="0">
                    <a:pos x="219" y="545"/>
                  </a:cxn>
                  <a:cxn ang="0">
                    <a:pos x="200" y="549"/>
                  </a:cxn>
                  <a:cxn ang="0">
                    <a:pos x="14" y="632"/>
                  </a:cxn>
                  <a:cxn ang="0">
                    <a:pos x="26" y="651"/>
                  </a:cxn>
                  <a:cxn ang="0">
                    <a:pos x="265" y="741"/>
                  </a:cxn>
                  <a:cxn ang="0">
                    <a:pos x="342" y="752"/>
                  </a:cxn>
                </a:cxnLst>
                <a:rect l="0" t="0" r="r" b="b"/>
                <a:pathLst>
                  <a:path w="745" h="801">
                    <a:moveTo>
                      <a:pt x="342" y="752"/>
                    </a:moveTo>
                    <a:cubicBezTo>
                      <a:pt x="474" y="770"/>
                      <a:pt x="616" y="778"/>
                      <a:pt x="708" y="794"/>
                    </a:cubicBezTo>
                    <a:cubicBezTo>
                      <a:pt x="721" y="796"/>
                      <a:pt x="734" y="799"/>
                      <a:pt x="745" y="801"/>
                    </a:cubicBezTo>
                    <a:lnTo>
                      <a:pt x="745" y="553"/>
                    </a:lnTo>
                    <a:lnTo>
                      <a:pt x="745" y="269"/>
                    </a:lnTo>
                    <a:lnTo>
                      <a:pt x="745" y="135"/>
                    </a:lnTo>
                    <a:cubicBezTo>
                      <a:pt x="745" y="69"/>
                      <a:pt x="696" y="13"/>
                      <a:pt x="631" y="2"/>
                    </a:cubicBezTo>
                    <a:cubicBezTo>
                      <a:pt x="624" y="1"/>
                      <a:pt x="616" y="0"/>
                      <a:pt x="607" y="0"/>
                    </a:cubicBezTo>
                    <a:lnTo>
                      <a:pt x="531" y="0"/>
                    </a:lnTo>
                    <a:lnTo>
                      <a:pt x="408" y="0"/>
                    </a:lnTo>
                    <a:cubicBezTo>
                      <a:pt x="403" y="5"/>
                      <a:pt x="396" y="11"/>
                      <a:pt x="389" y="16"/>
                    </a:cubicBezTo>
                    <a:cubicBezTo>
                      <a:pt x="335" y="60"/>
                      <a:pt x="228" y="123"/>
                      <a:pt x="257" y="179"/>
                    </a:cubicBezTo>
                    <a:cubicBezTo>
                      <a:pt x="268" y="199"/>
                      <a:pt x="296" y="219"/>
                      <a:pt x="351" y="235"/>
                    </a:cubicBezTo>
                    <a:cubicBezTo>
                      <a:pt x="352" y="236"/>
                      <a:pt x="353" y="236"/>
                      <a:pt x="354" y="236"/>
                    </a:cubicBezTo>
                    <a:cubicBezTo>
                      <a:pt x="431" y="260"/>
                      <a:pt x="493" y="282"/>
                      <a:pt x="539" y="305"/>
                    </a:cubicBezTo>
                    <a:cubicBezTo>
                      <a:pt x="679" y="374"/>
                      <a:pt x="635" y="427"/>
                      <a:pt x="499" y="472"/>
                    </a:cubicBezTo>
                    <a:cubicBezTo>
                      <a:pt x="428" y="496"/>
                      <a:pt x="344" y="515"/>
                      <a:pt x="264" y="534"/>
                    </a:cubicBezTo>
                    <a:cubicBezTo>
                      <a:pt x="249" y="538"/>
                      <a:pt x="234" y="541"/>
                      <a:pt x="219" y="545"/>
                    </a:cubicBezTo>
                    <a:cubicBezTo>
                      <a:pt x="212" y="546"/>
                      <a:pt x="206" y="548"/>
                      <a:pt x="200" y="549"/>
                    </a:cubicBezTo>
                    <a:cubicBezTo>
                      <a:pt x="87" y="576"/>
                      <a:pt x="0" y="602"/>
                      <a:pt x="14" y="632"/>
                    </a:cubicBezTo>
                    <a:cubicBezTo>
                      <a:pt x="17" y="638"/>
                      <a:pt x="21" y="645"/>
                      <a:pt x="26" y="651"/>
                    </a:cubicBezTo>
                    <a:cubicBezTo>
                      <a:pt x="62" y="696"/>
                      <a:pt x="156" y="723"/>
                      <a:pt x="265" y="741"/>
                    </a:cubicBezTo>
                    <a:cubicBezTo>
                      <a:pt x="290" y="745"/>
                      <a:pt x="316" y="749"/>
                      <a:pt x="342" y="752"/>
                    </a:cubicBezTo>
                    <a:close/>
                  </a:path>
                </a:pathLst>
              </a:custGeom>
              <a:solidFill>
                <a:srgbClr val="EDC28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HN"/>
              </a:p>
            </p:txBody>
          </p:sp>
          <p:sp>
            <p:nvSpPr>
              <p:cNvPr id="122" name="Freeform 1080"/>
              <p:cNvSpPr>
                <a:spLocks/>
              </p:cNvSpPr>
              <p:nvPr/>
            </p:nvSpPr>
            <p:spPr bwMode="auto">
              <a:xfrm>
                <a:off x="4708520" y="3505200"/>
                <a:ext cx="266700" cy="260350"/>
              </a:xfrm>
              <a:custGeom>
                <a:avLst/>
                <a:gdLst/>
                <a:ahLst/>
                <a:cxnLst>
                  <a:cxn ang="0">
                    <a:pos x="135" y="0"/>
                  </a:cxn>
                  <a:cxn ang="0">
                    <a:pos x="1253" y="0"/>
                  </a:cxn>
                  <a:cxn ang="0">
                    <a:pos x="1388" y="135"/>
                  </a:cxn>
                  <a:cxn ang="0">
                    <a:pos x="1388" y="1227"/>
                  </a:cxn>
                  <a:cxn ang="0">
                    <a:pos x="1253" y="1361"/>
                  </a:cxn>
                  <a:cxn ang="0">
                    <a:pos x="135" y="1361"/>
                  </a:cxn>
                  <a:cxn ang="0">
                    <a:pos x="0" y="1227"/>
                  </a:cxn>
                  <a:cxn ang="0">
                    <a:pos x="0" y="135"/>
                  </a:cxn>
                  <a:cxn ang="0">
                    <a:pos x="135" y="0"/>
                  </a:cxn>
                </a:cxnLst>
                <a:rect l="0" t="0" r="r" b="b"/>
                <a:pathLst>
                  <a:path w="1388" h="1361">
                    <a:moveTo>
                      <a:pt x="135" y="0"/>
                    </a:moveTo>
                    <a:lnTo>
                      <a:pt x="1253" y="0"/>
                    </a:lnTo>
                    <a:cubicBezTo>
                      <a:pt x="1327" y="0"/>
                      <a:pt x="1388" y="61"/>
                      <a:pt x="1388" y="135"/>
                    </a:cubicBezTo>
                    <a:lnTo>
                      <a:pt x="1388" y="1227"/>
                    </a:lnTo>
                    <a:cubicBezTo>
                      <a:pt x="1388" y="1301"/>
                      <a:pt x="1327" y="1361"/>
                      <a:pt x="1253" y="1361"/>
                    </a:cubicBezTo>
                    <a:lnTo>
                      <a:pt x="135" y="1361"/>
                    </a:lnTo>
                    <a:cubicBezTo>
                      <a:pt x="61" y="1361"/>
                      <a:pt x="0" y="1301"/>
                      <a:pt x="0" y="1227"/>
                    </a:cubicBezTo>
                    <a:lnTo>
                      <a:pt x="0" y="135"/>
                    </a:lnTo>
                    <a:cubicBezTo>
                      <a:pt x="0" y="61"/>
                      <a:pt x="61" y="0"/>
                      <a:pt x="135" y="0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221F2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HN"/>
              </a:p>
            </p:txBody>
          </p:sp>
          <p:sp>
            <p:nvSpPr>
              <p:cNvPr id="123" name="Freeform 1081"/>
              <p:cNvSpPr>
                <a:spLocks/>
              </p:cNvSpPr>
              <p:nvPr/>
            </p:nvSpPr>
            <p:spPr bwMode="auto">
              <a:xfrm>
                <a:off x="6523392" y="3505200"/>
                <a:ext cx="265113" cy="265113"/>
              </a:xfrm>
              <a:custGeom>
                <a:avLst/>
                <a:gdLst/>
                <a:ahLst/>
                <a:cxnLst>
                  <a:cxn ang="0">
                    <a:pos x="138" y="0"/>
                  </a:cxn>
                  <a:cxn ang="0">
                    <a:pos x="1250" y="0"/>
                  </a:cxn>
                  <a:cxn ang="0">
                    <a:pos x="1388" y="137"/>
                  </a:cxn>
                  <a:cxn ang="0">
                    <a:pos x="1388" y="1251"/>
                  </a:cxn>
                  <a:cxn ang="0">
                    <a:pos x="1250" y="1388"/>
                  </a:cxn>
                  <a:cxn ang="0">
                    <a:pos x="138" y="1388"/>
                  </a:cxn>
                  <a:cxn ang="0">
                    <a:pos x="0" y="1251"/>
                  </a:cxn>
                  <a:cxn ang="0">
                    <a:pos x="0" y="137"/>
                  </a:cxn>
                  <a:cxn ang="0">
                    <a:pos x="138" y="0"/>
                  </a:cxn>
                </a:cxnLst>
                <a:rect l="0" t="0" r="r" b="b"/>
                <a:pathLst>
                  <a:path w="1388" h="1388">
                    <a:moveTo>
                      <a:pt x="138" y="0"/>
                    </a:moveTo>
                    <a:lnTo>
                      <a:pt x="1250" y="0"/>
                    </a:lnTo>
                    <a:cubicBezTo>
                      <a:pt x="1326" y="0"/>
                      <a:pt x="1388" y="62"/>
                      <a:pt x="1388" y="137"/>
                    </a:cubicBezTo>
                    <a:lnTo>
                      <a:pt x="1388" y="1251"/>
                    </a:lnTo>
                    <a:cubicBezTo>
                      <a:pt x="1388" y="1327"/>
                      <a:pt x="1326" y="1388"/>
                      <a:pt x="1250" y="1388"/>
                    </a:cubicBezTo>
                    <a:lnTo>
                      <a:pt x="138" y="1388"/>
                    </a:lnTo>
                    <a:cubicBezTo>
                      <a:pt x="62" y="1388"/>
                      <a:pt x="0" y="1327"/>
                      <a:pt x="0" y="1251"/>
                    </a:cubicBezTo>
                    <a:lnTo>
                      <a:pt x="0" y="137"/>
                    </a:lnTo>
                    <a:cubicBezTo>
                      <a:pt x="0" y="62"/>
                      <a:pt x="62" y="0"/>
                      <a:pt x="138" y="0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221F2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HN"/>
              </a:p>
            </p:txBody>
          </p:sp>
          <p:sp>
            <p:nvSpPr>
              <p:cNvPr id="124" name="Freeform 1082"/>
              <p:cNvSpPr>
                <a:spLocks/>
              </p:cNvSpPr>
              <p:nvPr/>
            </p:nvSpPr>
            <p:spPr bwMode="auto">
              <a:xfrm>
                <a:off x="4338633" y="3505200"/>
                <a:ext cx="265113" cy="141288"/>
              </a:xfrm>
              <a:custGeom>
                <a:avLst/>
                <a:gdLst/>
                <a:ahLst/>
                <a:cxnLst>
                  <a:cxn ang="0">
                    <a:pos x="778" y="723"/>
                  </a:cxn>
                  <a:cxn ang="0">
                    <a:pos x="1217" y="600"/>
                  </a:cxn>
                  <a:cxn ang="0">
                    <a:pos x="1272" y="601"/>
                  </a:cxn>
                  <a:cxn ang="0">
                    <a:pos x="1388" y="616"/>
                  </a:cxn>
                  <a:cxn ang="0">
                    <a:pos x="1388" y="419"/>
                  </a:cxn>
                  <a:cxn ang="0">
                    <a:pos x="1388" y="152"/>
                  </a:cxn>
                  <a:cxn ang="0">
                    <a:pos x="1388" y="129"/>
                  </a:cxn>
                  <a:cxn ang="0">
                    <a:pos x="1378" y="80"/>
                  </a:cxn>
                  <a:cxn ang="0">
                    <a:pos x="1300" y="9"/>
                  </a:cxn>
                  <a:cxn ang="0">
                    <a:pos x="1286" y="5"/>
                  </a:cxn>
                  <a:cxn ang="0">
                    <a:pos x="1264" y="1"/>
                  </a:cxn>
                  <a:cxn ang="0">
                    <a:pos x="1251" y="0"/>
                  </a:cxn>
                  <a:cxn ang="0">
                    <a:pos x="1134" y="0"/>
                  </a:cxn>
                  <a:cxn ang="0">
                    <a:pos x="462" y="0"/>
                  </a:cxn>
                  <a:cxn ang="0">
                    <a:pos x="459" y="0"/>
                  </a:cxn>
                  <a:cxn ang="0">
                    <a:pos x="386" y="0"/>
                  </a:cxn>
                  <a:cxn ang="0">
                    <a:pos x="246" y="0"/>
                  </a:cxn>
                  <a:cxn ang="0">
                    <a:pos x="241" y="0"/>
                  </a:cxn>
                  <a:cxn ang="0">
                    <a:pos x="229" y="0"/>
                  </a:cxn>
                  <a:cxn ang="0">
                    <a:pos x="138" y="0"/>
                  </a:cxn>
                  <a:cxn ang="0">
                    <a:pos x="130" y="0"/>
                  </a:cxn>
                  <a:cxn ang="0">
                    <a:pos x="5" y="95"/>
                  </a:cxn>
                  <a:cxn ang="0">
                    <a:pos x="0" y="129"/>
                  </a:cxn>
                  <a:cxn ang="0">
                    <a:pos x="0" y="154"/>
                  </a:cxn>
                  <a:cxn ang="0">
                    <a:pos x="0" y="213"/>
                  </a:cxn>
                  <a:cxn ang="0">
                    <a:pos x="0" y="394"/>
                  </a:cxn>
                  <a:cxn ang="0">
                    <a:pos x="176" y="367"/>
                  </a:cxn>
                  <a:cxn ang="0">
                    <a:pos x="423" y="422"/>
                  </a:cxn>
                  <a:cxn ang="0">
                    <a:pos x="446" y="433"/>
                  </a:cxn>
                  <a:cxn ang="0">
                    <a:pos x="471" y="446"/>
                  </a:cxn>
                  <a:cxn ang="0">
                    <a:pos x="568" y="514"/>
                  </a:cxn>
                  <a:cxn ang="0">
                    <a:pos x="652" y="597"/>
                  </a:cxn>
                  <a:cxn ang="0">
                    <a:pos x="745" y="740"/>
                  </a:cxn>
                  <a:cxn ang="0">
                    <a:pos x="748" y="744"/>
                  </a:cxn>
                  <a:cxn ang="0">
                    <a:pos x="778" y="723"/>
                  </a:cxn>
                </a:cxnLst>
                <a:rect l="0" t="0" r="r" b="b"/>
                <a:pathLst>
                  <a:path w="1388" h="744">
                    <a:moveTo>
                      <a:pt x="778" y="723"/>
                    </a:moveTo>
                    <a:cubicBezTo>
                      <a:pt x="896" y="646"/>
                      <a:pt x="1050" y="600"/>
                      <a:pt x="1217" y="600"/>
                    </a:cubicBezTo>
                    <a:cubicBezTo>
                      <a:pt x="1236" y="600"/>
                      <a:pt x="1254" y="600"/>
                      <a:pt x="1272" y="601"/>
                    </a:cubicBezTo>
                    <a:cubicBezTo>
                      <a:pt x="1312" y="604"/>
                      <a:pt x="1351" y="609"/>
                      <a:pt x="1388" y="616"/>
                    </a:cubicBezTo>
                    <a:lnTo>
                      <a:pt x="1388" y="419"/>
                    </a:lnTo>
                    <a:lnTo>
                      <a:pt x="1388" y="152"/>
                    </a:lnTo>
                    <a:lnTo>
                      <a:pt x="1388" y="129"/>
                    </a:lnTo>
                    <a:cubicBezTo>
                      <a:pt x="1388" y="112"/>
                      <a:pt x="1384" y="95"/>
                      <a:pt x="1378" y="80"/>
                    </a:cubicBezTo>
                    <a:cubicBezTo>
                      <a:pt x="1363" y="47"/>
                      <a:pt x="1335" y="21"/>
                      <a:pt x="1300" y="9"/>
                    </a:cubicBezTo>
                    <a:cubicBezTo>
                      <a:pt x="1296" y="7"/>
                      <a:pt x="1291" y="6"/>
                      <a:pt x="1286" y="5"/>
                    </a:cubicBezTo>
                    <a:cubicBezTo>
                      <a:pt x="1279" y="3"/>
                      <a:pt x="1272" y="1"/>
                      <a:pt x="1264" y="1"/>
                    </a:cubicBezTo>
                    <a:cubicBezTo>
                      <a:pt x="1260" y="0"/>
                      <a:pt x="1255" y="0"/>
                      <a:pt x="1251" y="0"/>
                    </a:cubicBezTo>
                    <a:lnTo>
                      <a:pt x="1134" y="0"/>
                    </a:lnTo>
                    <a:lnTo>
                      <a:pt x="462" y="0"/>
                    </a:lnTo>
                    <a:lnTo>
                      <a:pt x="459" y="0"/>
                    </a:lnTo>
                    <a:lnTo>
                      <a:pt x="386" y="0"/>
                    </a:lnTo>
                    <a:lnTo>
                      <a:pt x="246" y="0"/>
                    </a:lnTo>
                    <a:lnTo>
                      <a:pt x="241" y="0"/>
                    </a:lnTo>
                    <a:lnTo>
                      <a:pt x="229" y="0"/>
                    </a:lnTo>
                    <a:lnTo>
                      <a:pt x="138" y="0"/>
                    </a:lnTo>
                    <a:cubicBezTo>
                      <a:pt x="135" y="0"/>
                      <a:pt x="132" y="0"/>
                      <a:pt x="130" y="0"/>
                    </a:cubicBezTo>
                    <a:cubicBezTo>
                      <a:pt x="70" y="4"/>
                      <a:pt x="20" y="43"/>
                      <a:pt x="5" y="95"/>
                    </a:cubicBezTo>
                    <a:cubicBezTo>
                      <a:pt x="2" y="106"/>
                      <a:pt x="0" y="118"/>
                      <a:pt x="0" y="129"/>
                    </a:cubicBezTo>
                    <a:lnTo>
                      <a:pt x="0" y="154"/>
                    </a:lnTo>
                    <a:lnTo>
                      <a:pt x="0" y="213"/>
                    </a:lnTo>
                    <a:lnTo>
                      <a:pt x="0" y="394"/>
                    </a:lnTo>
                    <a:cubicBezTo>
                      <a:pt x="56" y="376"/>
                      <a:pt x="115" y="367"/>
                      <a:pt x="176" y="367"/>
                    </a:cubicBezTo>
                    <a:cubicBezTo>
                      <a:pt x="263" y="367"/>
                      <a:pt x="347" y="386"/>
                      <a:pt x="423" y="422"/>
                    </a:cubicBezTo>
                    <a:cubicBezTo>
                      <a:pt x="431" y="425"/>
                      <a:pt x="439" y="429"/>
                      <a:pt x="446" y="433"/>
                    </a:cubicBezTo>
                    <a:cubicBezTo>
                      <a:pt x="455" y="437"/>
                      <a:pt x="463" y="441"/>
                      <a:pt x="471" y="446"/>
                    </a:cubicBezTo>
                    <a:cubicBezTo>
                      <a:pt x="505" y="465"/>
                      <a:pt x="538" y="488"/>
                      <a:pt x="568" y="514"/>
                    </a:cubicBezTo>
                    <a:cubicBezTo>
                      <a:pt x="598" y="539"/>
                      <a:pt x="626" y="567"/>
                      <a:pt x="652" y="597"/>
                    </a:cubicBezTo>
                    <a:cubicBezTo>
                      <a:pt x="688" y="640"/>
                      <a:pt x="719" y="688"/>
                      <a:pt x="745" y="740"/>
                    </a:cubicBezTo>
                    <a:cubicBezTo>
                      <a:pt x="746" y="741"/>
                      <a:pt x="747" y="742"/>
                      <a:pt x="748" y="744"/>
                    </a:cubicBezTo>
                    <a:cubicBezTo>
                      <a:pt x="758" y="737"/>
                      <a:pt x="768" y="730"/>
                      <a:pt x="778" y="723"/>
                    </a:cubicBezTo>
                    <a:close/>
                  </a:path>
                </a:pathLst>
              </a:custGeom>
              <a:solidFill>
                <a:srgbClr val="FBE91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HN"/>
              </a:p>
            </p:txBody>
          </p:sp>
          <p:sp>
            <p:nvSpPr>
              <p:cNvPr id="125" name="Freeform 1083"/>
              <p:cNvSpPr>
                <a:spLocks/>
              </p:cNvSpPr>
              <p:nvPr/>
            </p:nvSpPr>
            <p:spPr bwMode="auto">
              <a:xfrm>
                <a:off x="4338633" y="3575050"/>
                <a:ext cx="158750" cy="179388"/>
              </a:xfrm>
              <a:custGeom>
                <a:avLst/>
                <a:gdLst/>
                <a:ahLst/>
                <a:cxnLst>
                  <a:cxn ang="0">
                    <a:pos x="745" y="373"/>
                  </a:cxn>
                  <a:cxn ang="0">
                    <a:pos x="652" y="230"/>
                  </a:cxn>
                  <a:cxn ang="0">
                    <a:pos x="568" y="147"/>
                  </a:cxn>
                  <a:cxn ang="0">
                    <a:pos x="471" y="79"/>
                  </a:cxn>
                  <a:cxn ang="0">
                    <a:pos x="446" y="66"/>
                  </a:cxn>
                  <a:cxn ang="0">
                    <a:pos x="423" y="55"/>
                  </a:cxn>
                  <a:cxn ang="0">
                    <a:pos x="176" y="0"/>
                  </a:cxn>
                  <a:cxn ang="0">
                    <a:pos x="0" y="27"/>
                  </a:cxn>
                  <a:cxn ang="0">
                    <a:pos x="0" y="706"/>
                  </a:cxn>
                  <a:cxn ang="0">
                    <a:pos x="0" y="811"/>
                  </a:cxn>
                  <a:cxn ang="0">
                    <a:pos x="81" y="929"/>
                  </a:cxn>
                  <a:cxn ang="0">
                    <a:pos x="138" y="941"/>
                  </a:cxn>
                  <a:cxn ang="0">
                    <a:pos x="141" y="941"/>
                  </a:cxn>
                  <a:cxn ang="0">
                    <a:pos x="662" y="941"/>
                  </a:cxn>
                  <a:cxn ang="0">
                    <a:pos x="806" y="941"/>
                  </a:cxn>
                  <a:cxn ang="0">
                    <a:pos x="816" y="896"/>
                  </a:cxn>
                  <a:cxn ang="0">
                    <a:pos x="823" y="854"/>
                  </a:cxn>
                  <a:cxn ang="0">
                    <a:pos x="831" y="737"/>
                  </a:cxn>
                  <a:cxn ang="0">
                    <a:pos x="823" y="619"/>
                  </a:cxn>
                  <a:cxn ang="0">
                    <a:pos x="801" y="517"/>
                  </a:cxn>
                  <a:cxn ang="0">
                    <a:pos x="791" y="482"/>
                  </a:cxn>
                  <a:cxn ang="0">
                    <a:pos x="748" y="377"/>
                  </a:cxn>
                  <a:cxn ang="0">
                    <a:pos x="745" y="373"/>
                  </a:cxn>
                </a:cxnLst>
                <a:rect l="0" t="0" r="r" b="b"/>
                <a:pathLst>
                  <a:path w="831" h="941">
                    <a:moveTo>
                      <a:pt x="745" y="373"/>
                    </a:moveTo>
                    <a:cubicBezTo>
                      <a:pt x="719" y="321"/>
                      <a:pt x="688" y="273"/>
                      <a:pt x="652" y="230"/>
                    </a:cubicBezTo>
                    <a:cubicBezTo>
                      <a:pt x="626" y="200"/>
                      <a:pt x="598" y="172"/>
                      <a:pt x="568" y="147"/>
                    </a:cubicBezTo>
                    <a:cubicBezTo>
                      <a:pt x="538" y="121"/>
                      <a:pt x="505" y="98"/>
                      <a:pt x="471" y="79"/>
                    </a:cubicBezTo>
                    <a:cubicBezTo>
                      <a:pt x="463" y="74"/>
                      <a:pt x="455" y="70"/>
                      <a:pt x="446" y="66"/>
                    </a:cubicBezTo>
                    <a:cubicBezTo>
                      <a:pt x="439" y="62"/>
                      <a:pt x="431" y="58"/>
                      <a:pt x="423" y="55"/>
                    </a:cubicBezTo>
                    <a:cubicBezTo>
                      <a:pt x="347" y="19"/>
                      <a:pt x="263" y="0"/>
                      <a:pt x="176" y="0"/>
                    </a:cubicBezTo>
                    <a:cubicBezTo>
                      <a:pt x="115" y="0"/>
                      <a:pt x="56" y="9"/>
                      <a:pt x="0" y="27"/>
                    </a:cubicBezTo>
                    <a:lnTo>
                      <a:pt x="0" y="706"/>
                    </a:lnTo>
                    <a:lnTo>
                      <a:pt x="0" y="811"/>
                    </a:lnTo>
                    <a:cubicBezTo>
                      <a:pt x="0" y="863"/>
                      <a:pt x="33" y="908"/>
                      <a:pt x="81" y="929"/>
                    </a:cubicBezTo>
                    <a:cubicBezTo>
                      <a:pt x="98" y="936"/>
                      <a:pt x="117" y="941"/>
                      <a:pt x="138" y="941"/>
                    </a:cubicBezTo>
                    <a:lnTo>
                      <a:pt x="141" y="941"/>
                    </a:lnTo>
                    <a:lnTo>
                      <a:pt x="662" y="941"/>
                    </a:lnTo>
                    <a:lnTo>
                      <a:pt x="806" y="941"/>
                    </a:lnTo>
                    <a:cubicBezTo>
                      <a:pt x="809" y="926"/>
                      <a:pt x="813" y="911"/>
                      <a:pt x="816" y="896"/>
                    </a:cubicBezTo>
                    <a:cubicBezTo>
                      <a:pt x="818" y="882"/>
                      <a:pt x="821" y="868"/>
                      <a:pt x="823" y="854"/>
                    </a:cubicBezTo>
                    <a:cubicBezTo>
                      <a:pt x="828" y="816"/>
                      <a:pt x="831" y="777"/>
                      <a:pt x="831" y="737"/>
                    </a:cubicBezTo>
                    <a:cubicBezTo>
                      <a:pt x="831" y="697"/>
                      <a:pt x="828" y="658"/>
                      <a:pt x="823" y="619"/>
                    </a:cubicBezTo>
                    <a:cubicBezTo>
                      <a:pt x="818" y="585"/>
                      <a:pt x="811" y="550"/>
                      <a:pt x="801" y="517"/>
                    </a:cubicBezTo>
                    <a:cubicBezTo>
                      <a:pt x="798" y="505"/>
                      <a:pt x="795" y="493"/>
                      <a:pt x="791" y="482"/>
                    </a:cubicBezTo>
                    <a:cubicBezTo>
                      <a:pt x="779" y="445"/>
                      <a:pt x="764" y="410"/>
                      <a:pt x="748" y="377"/>
                    </a:cubicBezTo>
                    <a:lnTo>
                      <a:pt x="745" y="373"/>
                    </a:lnTo>
                    <a:close/>
                  </a:path>
                </a:pathLst>
              </a:custGeom>
              <a:solidFill>
                <a:srgbClr val="69460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HN"/>
              </a:p>
            </p:txBody>
          </p:sp>
          <p:sp>
            <p:nvSpPr>
              <p:cNvPr id="126" name="Freeform 1084"/>
              <p:cNvSpPr>
                <a:spLocks/>
              </p:cNvSpPr>
              <p:nvPr/>
            </p:nvSpPr>
            <p:spPr bwMode="auto">
              <a:xfrm>
                <a:off x="4481508" y="3619500"/>
                <a:ext cx="122238" cy="134938"/>
              </a:xfrm>
              <a:custGeom>
                <a:avLst/>
                <a:gdLst/>
                <a:ahLst/>
                <a:cxnLst>
                  <a:cxn ang="0">
                    <a:pos x="469" y="0"/>
                  </a:cxn>
                  <a:cxn ang="0">
                    <a:pos x="30" y="123"/>
                  </a:cxn>
                  <a:cxn ang="0">
                    <a:pos x="0" y="144"/>
                  </a:cxn>
                  <a:cxn ang="0">
                    <a:pos x="43" y="249"/>
                  </a:cxn>
                  <a:cxn ang="0">
                    <a:pos x="53" y="284"/>
                  </a:cxn>
                  <a:cxn ang="0">
                    <a:pos x="75" y="386"/>
                  </a:cxn>
                  <a:cxn ang="0">
                    <a:pos x="83" y="504"/>
                  </a:cxn>
                  <a:cxn ang="0">
                    <a:pos x="75" y="621"/>
                  </a:cxn>
                  <a:cxn ang="0">
                    <a:pos x="68" y="663"/>
                  </a:cxn>
                  <a:cxn ang="0">
                    <a:pos x="58" y="708"/>
                  </a:cxn>
                  <a:cxn ang="0">
                    <a:pos x="380" y="708"/>
                  </a:cxn>
                  <a:cxn ang="0">
                    <a:pos x="501" y="708"/>
                  </a:cxn>
                  <a:cxn ang="0">
                    <a:pos x="503" y="708"/>
                  </a:cxn>
                  <a:cxn ang="0">
                    <a:pos x="629" y="629"/>
                  </a:cxn>
                  <a:cxn ang="0">
                    <a:pos x="640" y="578"/>
                  </a:cxn>
                  <a:cxn ang="0">
                    <a:pos x="640" y="576"/>
                  </a:cxn>
                  <a:cxn ang="0">
                    <a:pos x="640" y="16"/>
                  </a:cxn>
                  <a:cxn ang="0">
                    <a:pos x="524" y="1"/>
                  </a:cxn>
                  <a:cxn ang="0">
                    <a:pos x="469" y="0"/>
                  </a:cxn>
                </a:cxnLst>
                <a:rect l="0" t="0" r="r" b="b"/>
                <a:pathLst>
                  <a:path w="640" h="708">
                    <a:moveTo>
                      <a:pt x="469" y="0"/>
                    </a:moveTo>
                    <a:cubicBezTo>
                      <a:pt x="302" y="0"/>
                      <a:pt x="148" y="46"/>
                      <a:pt x="30" y="123"/>
                    </a:cubicBezTo>
                    <a:cubicBezTo>
                      <a:pt x="20" y="130"/>
                      <a:pt x="10" y="137"/>
                      <a:pt x="0" y="144"/>
                    </a:cubicBezTo>
                    <a:cubicBezTo>
                      <a:pt x="16" y="177"/>
                      <a:pt x="31" y="212"/>
                      <a:pt x="43" y="249"/>
                    </a:cubicBezTo>
                    <a:cubicBezTo>
                      <a:pt x="47" y="260"/>
                      <a:pt x="50" y="272"/>
                      <a:pt x="53" y="284"/>
                    </a:cubicBezTo>
                    <a:cubicBezTo>
                      <a:pt x="63" y="317"/>
                      <a:pt x="70" y="352"/>
                      <a:pt x="75" y="386"/>
                    </a:cubicBezTo>
                    <a:cubicBezTo>
                      <a:pt x="80" y="425"/>
                      <a:pt x="83" y="464"/>
                      <a:pt x="83" y="504"/>
                    </a:cubicBezTo>
                    <a:cubicBezTo>
                      <a:pt x="83" y="544"/>
                      <a:pt x="80" y="583"/>
                      <a:pt x="75" y="621"/>
                    </a:cubicBezTo>
                    <a:cubicBezTo>
                      <a:pt x="73" y="635"/>
                      <a:pt x="70" y="649"/>
                      <a:pt x="68" y="663"/>
                    </a:cubicBezTo>
                    <a:cubicBezTo>
                      <a:pt x="65" y="678"/>
                      <a:pt x="61" y="693"/>
                      <a:pt x="58" y="708"/>
                    </a:cubicBezTo>
                    <a:lnTo>
                      <a:pt x="380" y="708"/>
                    </a:lnTo>
                    <a:lnTo>
                      <a:pt x="501" y="708"/>
                    </a:lnTo>
                    <a:lnTo>
                      <a:pt x="503" y="708"/>
                    </a:lnTo>
                    <a:cubicBezTo>
                      <a:pt x="559" y="708"/>
                      <a:pt x="608" y="675"/>
                      <a:pt x="629" y="629"/>
                    </a:cubicBezTo>
                    <a:cubicBezTo>
                      <a:pt x="636" y="613"/>
                      <a:pt x="640" y="596"/>
                      <a:pt x="640" y="578"/>
                    </a:cubicBezTo>
                    <a:lnTo>
                      <a:pt x="640" y="576"/>
                    </a:lnTo>
                    <a:lnTo>
                      <a:pt x="640" y="16"/>
                    </a:lnTo>
                    <a:cubicBezTo>
                      <a:pt x="603" y="9"/>
                      <a:pt x="564" y="4"/>
                      <a:pt x="524" y="1"/>
                    </a:cubicBezTo>
                    <a:cubicBezTo>
                      <a:pt x="506" y="0"/>
                      <a:pt x="488" y="0"/>
                      <a:pt x="469" y="0"/>
                    </a:cubicBezTo>
                    <a:close/>
                  </a:path>
                </a:pathLst>
              </a:custGeom>
              <a:solidFill>
                <a:srgbClr val="E08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HN"/>
              </a:p>
            </p:txBody>
          </p:sp>
          <p:sp>
            <p:nvSpPr>
              <p:cNvPr id="127" name="Freeform 1085"/>
              <p:cNvSpPr>
                <a:spLocks/>
              </p:cNvSpPr>
              <p:nvPr/>
            </p:nvSpPr>
            <p:spPr bwMode="auto">
              <a:xfrm>
                <a:off x="4338633" y="3505200"/>
                <a:ext cx="265113" cy="249238"/>
              </a:xfrm>
              <a:custGeom>
                <a:avLst/>
                <a:gdLst/>
                <a:ahLst/>
                <a:cxnLst>
                  <a:cxn ang="0">
                    <a:pos x="130" y="0"/>
                  </a:cxn>
                  <a:cxn ang="0">
                    <a:pos x="1259" y="0"/>
                  </a:cxn>
                  <a:cxn ang="0">
                    <a:pos x="1388" y="130"/>
                  </a:cxn>
                  <a:cxn ang="0">
                    <a:pos x="1388" y="1178"/>
                  </a:cxn>
                  <a:cxn ang="0">
                    <a:pos x="1259" y="1308"/>
                  </a:cxn>
                  <a:cxn ang="0">
                    <a:pos x="130" y="1308"/>
                  </a:cxn>
                  <a:cxn ang="0">
                    <a:pos x="0" y="1178"/>
                  </a:cxn>
                  <a:cxn ang="0">
                    <a:pos x="0" y="130"/>
                  </a:cxn>
                  <a:cxn ang="0">
                    <a:pos x="130" y="0"/>
                  </a:cxn>
                </a:cxnLst>
                <a:rect l="0" t="0" r="r" b="b"/>
                <a:pathLst>
                  <a:path w="1388" h="1308">
                    <a:moveTo>
                      <a:pt x="130" y="0"/>
                    </a:moveTo>
                    <a:lnTo>
                      <a:pt x="1259" y="0"/>
                    </a:lnTo>
                    <a:cubicBezTo>
                      <a:pt x="1330" y="0"/>
                      <a:pt x="1388" y="58"/>
                      <a:pt x="1388" y="130"/>
                    </a:cubicBezTo>
                    <a:lnTo>
                      <a:pt x="1388" y="1178"/>
                    </a:lnTo>
                    <a:cubicBezTo>
                      <a:pt x="1388" y="1249"/>
                      <a:pt x="1330" y="1308"/>
                      <a:pt x="1259" y="1308"/>
                    </a:cubicBezTo>
                    <a:lnTo>
                      <a:pt x="130" y="1308"/>
                    </a:lnTo>
                    <a:cubicBezTo>
                      <a:pt x="59" y="1308"/>
                      <a:pt x="0" y="1249"/>
                      <a:pt x="0" y="1178"/>
                    </a:cubicBezTo>
                    <a:lnTo>
                      <a:pt x="0" y="130"/>
                    </a:lnTo>
                    <a:cubicBezTo>
                      <a:pt x="0" y="58"/>
                      <a:pt x="59" y="0"/>
                      <a:pt x="130" y="0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221F2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HN"/>
              </a:p>
            </p:txBody>
          </p:sp>
        </p:grpSp>
        <p:sp>
          <p:nvSpPr>
            <p:cNvPr id="67" name="Rectangle 225"/>
            <p:cNvSpPr>
              <a:spLocks noChangeArrowheads="1"/>
            </p:cNvSpPr>
            <p:nvPr/>
          </p:nvSpPr>
          <p:spPr bwMode="auto">
            <a:xfrm>
              <a:off x="7468505" y="3279738"/>
              <a:ext cx="856246" cy="415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s-HN" sz="900" b="1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  <a:t>NODO de Administración de Tierras</a:t>
              </a:r>
            </a:p>
          </p:txBody>
        </p:sp>
        <p:pic>
          <p:nvPicPr>
            <p:cNvPr id="195" name="Imagen 194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 flipH="1">
              <a:off x="5000936" y="2838784"/>
              <a:ext cx="655316" cy="655316"/>
            </a:xfrm>
            <a:prstGeom prst="rect">
              <a:avLst/>
            </a:prstGeom>
          </p:spPr>
        </p:pic>
        <p:grpSp>
          <p:nvGrpSpPr>
            <p:cNvPr id="46" name="2116 Grupo"/>
            <p:cNvGrpSpPr/>
            <p:nvPr/>
          </p:nvGrpSpPr>
          <p:grpSpPr>
            <a:xfrm>
              <a:off x="5003513" y="2857221"/>
              <a:ext cx="1008862" cy="614363"/>
              <a:chOff x="11113" y="2257425"/>
              <a:chExt cx="1008862" cy="614363"/>
            </a:xfrm>
          </p:grpSpPr>
          <p:grpSp>
            <p:nvGrpSpPr>
              <p:cNvPr id="141" name="2075 Grupo"/>
              <p:cNvGrpSpPr/>
              <p:nvPr/>
            </p:nvGrpSpPr>
            <p:grpSpPr>
              <a:xfrm>
                <a:off x="11113" y="2257425"/>
                <a:ext cx="625475" cy="614363"/>
                <a:chOff x="11113" y="2257425"/>
                <a:chExt cx="625475" cy="614363"/>
              </a:xfrm>
            </p:grpSpPr>
            <p:sp>
              <p:nvSpPr>
                <p:cNvPr id="144" name="Freeform 209"/>
                <p:cNvSpPr>
                  <a:spLocks noEditPoints="1"/>
                </p:cNvSpPr>
                <p:nvPr/>
              </p:nvSpPr>
              <p:spPr bwMode="auto">
                <a:xfrm>
                  <a:off x="68263" y="2257425"/>
                  <a:ext cx="568325" cy="400050"/>
                </a:xfrm>
                <a:custGeom>
                  <a:avLst/>
                  <a:gdLst/>
                  <a:ahLst/>
                  <a:cxnLst>
                    <a:cxn ang="0">
                      <a:pos x="349" y="185"/>
                    </a:cxn>
                    <a:cxn ang="0">
                      <a:pos x="102" y="23"/>
                    </a:cxn>
                    <a:cxn ang="0">
                      <a:pos x="80" y="30"/>
                    </a:cxn>
                    <a:cxn ang="0">
                      <a:pos x="91" y="22"/>
                    </a:cxn>
                    <a:cxn ang="0">
                      <a:pos x="107" y="14"/>
                    </a:cxn>
                    <a:cxn ang="0">
                      <a:pos x="138" y="7"/>
                    </a:cxn>
                    <a:cxn ang="0">
                      <a:pos x="135" y="17"/>
                    </a:cxn>
                    <a:cxn ang="0">
                      <a:pos x="112" y="21"/>
                    </a:cxn>
                    <a:cxn ang="0">
                      <a:pos x="203" y="71"/>
                    </a:cxn>
                    <a:cxn ang="0">
                      <a:pos x="233" y="102"/>
                    </a:cxn>
                    <a:cxn ang="0">
                      <a:pos x="171" y="135"/>
                    </a:cxn>
                    <a:cxn ang="0">
                      <a:pos x="152" y="50"/>
                    </a:cxn>
                    <a:cxn ang="0">
                      <a:pos x="196" y="66"/>
                    </a:cxn>
                    <a:cxn ang="0">
                      <a:pos x="92" y="17"/>
                    </a:cxn>
                    <a:cxn ang="0">
                      <a:pos x="31" y="49"/>
                    </a:cxn>
                    <a:cxn ang="0">
                      <a:pos x="10" y="76"/>
                    </a:cxn>
                    <a:cxn ang="0">
                      <a:pos x="19" y="80"/>
                    </a:cxn>
                    <a:cxn ang="0">
                      <a:pos x="27" y="84"/>
                    </a:cxn>
                    <a:cxn ang="0">
                      <a:pos x="45" y="69"/>
                    </a:cxn>
                    <a:cxn ang="0">
                      <a:pos x="62" y="111"/>
                    </a:cxn>
                    <a:cxn ang="0">
                      <a:pos x="52" y="69"/>
                    </a:cxn>
                    <a:cxn ang="0">
                      <a:pos x="85" y="62"/>
                    </a:cxn>
                    <a:cxn ang="0">
                      <a:pos x="92" y="106"/>
                    </a:cxn>
                    <a:cxn ang="0">
                      <a:pos x="165" y="141"/>
                    </a:cxn>
                    <a:cxn ang="0">
                      <a:pos x="158" y="184"/>
                    </a:cxn>
                    <a:cxn ang="0">
                      <a:pos x="215" y="195"/>
                    </a:cxn>
                    <a:cxn ang="0">
                      <a:pos x="248" y="111"/>
                    </a:cxn>
                    <a:cxn ang="0">
                      <a:pos x="244" y="215"/>
                    </a:cxn>
                    <a:cxn ang="0">
                      <a:pos x="246" y="215"/>
                    </a:cxn>
                    <a:cxn ang="0">
                      <a:pos x="287" y="179"/>
                    </a:cxn>
                    <a:cxn ang="0">
                      <a:pos x="304" y="239"/>
                    </a:cxn>
                    <a:cxn ang="0">
                      <a:pos x="308" y="249"/>
                    </a:cxn>
                    <a:cxn ang="0">
                      <a:pos x="315" y="243"/>
                    </a:cxn>
                    <a:cxn ang="0">
                      <a:pos x="335" y="214"/>
                    </a:cxn>
                    <a:cxn ang="0">
                      <a:pos x="341" y="239"/>
                    </a:cxn>
                    <a:cxn ang="0">
                      <a:pos x="357" y="162"/>
                    </a:cxn>
                    <a:cxn ang="0">
                      <a:pos x="341" y="183"/>
                    </a:cxn>
                    <a:cxn ang="0">
                      <a:pos x="326" y="133"/>
                    </a:cxn>
                    <a:cxn ang="0">
                      <a:pos x="329" y="88"/>
                    </a:cxn>
                    <a:cxn ang="0">
                      <a:pos x="313" y="108"/>
                    </a:cxn>
                    <a:cxn ang="0">
                      <a:pos x="268" y="44"/>
                    </a:cxn>
                    <a:cxn ang="0">
                      <a:pos x="260" y="49"/>
                    </a:cxn>
                    <a:cxn ang="0">
                      <a:pos x="167" y="15"/>
                    </a:cxn>
                    <a:cxn ang="0">
                      <a:pos x="137" y="0"/>
                    </a:cxn>
                    <a:cxn ang="0">
                      <a:pos x="110" y="8"/>
                    </a:cxn>
                    <a:cxn ang="0">
                      <a:pos x="313" y="122"/>
                    </a:cxn>
                    <a:cxn ang="0">
                      <a:pos x="290" y="164"/>
                    </a:cxn>
                    <a:cxn ang="0">
                      <a:pos x="245" y="98"/>
                    </a:cxn>
                    <a:cxn ang="0">
                      <a:pos x="300" y="102"/>
                    </a:cxn>
                    <a:cxn ang="0">
                      <a:pos x="117" y="27"/>
                    </a:cxn>
                    <a:cxn ang="0">
                      <a:pos x="142" y="33"/>
                    </a:cxn>
                    <a:cxn ang="0">
                      <a:pos x="300" y="189"/>
                    </a:cxn>
                    <a:cxn ang="0">
                      <a:pos x="310" y="149"/>
                    </a:cxn>
                    <a:cxn ang="0">
                      <a:pos x="333" y="179"/>
                    </a:cxn>
                    <a:cxn ang="0">
                      <a:pos x="160" y="38"/>
                    </a:cxn>
                    <a:cxn ang="0">
                      <a:pos x="235" y="42"/>
                    </a:cxn>
                    <a:cxn ang="0">
                      <a:pos x="231" y="84"/>
                    </a:cxn>
                    <a:cxn ang="0">
                      <a:pos x="112" y="73"/>
                    </a:cxn>
                    <a:cxn ang="0">
                      <a:pos x="94" y="38"/>
                    </a:cxn>
                    <a:cxn ang="0">
                      <a:pos x="126" y="71"/>
                    </a:cxn>
                  </a:cxnLst>
                  <a:rect l="0" t="0" r="r" b="b"/>
                  <a:pathLst>
                    <a:path w="358" h="252">
                      <a:moveTo>
                        <a:pt x="344" y="223"/>
                      </a:moveTo>
                      <a:lnTo>
                        <a:pt x="344" y="219"/>
                      </a:lnTo>
                      <a:lnTo>
                        <a:pt x="344" y="214"/>
                      </a:lnTo>
                      <a:lnTo>
                        <a:pt x="344" y="204"/>
                      </a:lnTo>
                      <a:lnTo>
                        <a:pt x="342" y="200"/>
                      </a:lnTo>
                      <a:lnTo>
                        <a:pt x="344" y="198"/>
                      </a:lnTo>
                      <a:lnTo>
                        <a:pt x="346" y="192"/>
                      </a:lnTo>
                      <a:lnTo>
                        <a:pt x="349" y="185"/>
                      </a:lnTo>
                      <a:lnTo>
                        <a:pt x="352" y="180"/>
                      </a:lnTo>
                      <a:lnTo>
                        <a:pt x="350" y="191"/>
                      </a:lnTo>
                      <a:lnTo>
                        <a:pt x="349" y="202"/>
                      </a:lnTo>
                      <a:lnTo>
                        <a:pt x="346" y="212"/>
                      </a:lnTo>
                      <a:lnTo>
                        <a:pt x="344" y="223"/>
                      </a:lnTo>
                      <a:close/>
                      <a:moveTo>
                        <a:pt x="107" y="22"/>
                      </a:moveTo>
                      <a:lnTo>
                        <a:pt x="104" y="23"/>
                      </a:lnTo>
                      <a:lnTo>
                        <a:pt x="102" y="23"/>
                      </a:lnTo>
                      <a:lnTo>
                        <a:pt x="99" y="25"/>
                      </a:lnTo>
                      <a:lnTo>
                        <a:pt x="98" y="25"/>
                      </a:lnTo>
                      <a:lnTo>
                        <a:pt x="98" y="25"/>
                      </a:lnTo>
                      <a:lnTo>
                        <a:pt x="96" y="25"/>
                      </a:lnTo>
                      <a:lnTo>
                        <a:pt x="96" y="26"/>
                      </a:lnTo>
                      <a:lnTo>
                        <a:pt x="94" y="26"/>
                      </a:lnTo>
                      <a:lnTo>
                        <a:pt x="92" y="27"/>
                      </a:lnTo>
                      <a:lnTo>
                        <a:pt x="80" y="30"/>
                      </a:lnTo>
                      <a:lnTo>
                        <a:pt x="77" y="31"/>
                      </a:lnTo>
                      <a:lnTo>
                        <a:pt x="75" y="31"/>
                      </a:lnTo>
                      <a:lnTo>
                        <a:pt x="72" y="33"/>
                      </a:lnTo>
                      <a:lnTo>
                        <a:pt x="69" y="33"/>
                      </a:lnTo>
                      <a:lnTo>
                        <a:pt x="72" y="31"/>
                      </a:lnTo>
                      <a:lnTo>
                        <a:pt x="75" y="30"/>
                      </a:lnTo>
                      <a:lnTo>
                        <a:pt x="84" y="26"/>
                      </a:lnTo>
                      <a:lnTo>
                        <a:pt x="91" y="22"/>
                      </a:lnTo>
                      <a:lnTo>
                        <a:pt x="94" y="21"/>
                      </a:lnTo>
                      <a:lnTo>
                        <a:pt x="95" y="19"/>
                      </a:lnTo>
                      <a:lnTo>
                        <a:pt x="98" y="19"/>
                      </a:lnTo>
                      <a:lnTo>
                        <a:pt x="99" y="18"/>
                      </a:lnTo>
                      <a:lnTo>
                        <a:pt x="102" y="17"/>
                      </a:lnTo>
                      <a:lnTo>
                        <a:pt x="106" y="15"/>
                      </a:lnTo>
                      <a:lnTo>
                        <a:pt x="107" y="15"/>
                      </a:lnTo>
                      <a:lnTo>
                        <a:pt x="107" y="14"/>
                      </a:lnTo>
                      <a:lnTo>
                        <a:pt x="108" y="14"/>
                      </a:lnTo>
                      <a:lnTo>
                        <a:pt x="111" y="12"/>
                      </a:lnTo>
                      <a:lnTo>
                        <a:pt x="114" y="12"/>
                      </a:lnTo>
                      <a:lnTo>
                        <a:pt x="115" y="11"/>
                      </a:lnTo>
                      <a:lnTo>
                        <a:pt x="118" y="11"/>
                      </a:lnTo>
                      <a:lnTo>
                        <a:pt x="121" y="10"/>
                      </a:lnTo>
                      <a:lnTo>
                        <a:pt x="129" y="8"/>
                      </a:lnTo>
                      <a:lnTo>
                        <a:pt x="138" y="7"/>
                      </a:lnTo>
                      <a:lnTo>
                        <a:pt x="142" y="6"/>
                      </a:lnTo>
                      <a:lnTo>
                        <a:pt x="148" y="7"/>
                      </a:lnTo>
                      <a:lnTo>
                        <a:pt x="152" y="7"/>
                      </a:lnTo>
                      <a:lnTo>
                        <a:pt x="156" y="10"/>
                      </a:lnTo>
                      <a:lnTo>
                        <a:pt x="158" y="14"/>
                      </a:lnTo>
                      <a:lnTo>
                        <a:pt x="158" y="15"/>
                      </a:lnTo>
                      <a:lnTo>
                        <a:pt x="150" y="15"/>
                      </a:lnTo>
                      <a:lnTo>
                        <a:pt x="135" y="17"/>
                      </a:lnTo>
                      <a:lnTo>
                        <a:pt x="123" y="18"/>
                      </a:lnTo>
                      <a:lnTo>
                        <a:pt x="115" y="21"/>
                      </a:lnTo>
                      <a:lnTo>
                        <a:pt x="115" y="21"/>
                      </a:lnTo>
                      <a:lnTo>
                        <a:pt x="114" y="21"/>
                      </a:lnTo>
                      <a:lnTo>
                        <a:pt x="114" y="21"/>
                      </a:lnTo>
                      <a:lnTo>
                        <a:pt x="112" y="21"/>
                      </a:lnTo>
                      <a:lnTo>
                        <a:pt x="112" y="21"/>
                      </a:lnTo>
                      <a:lnTo>
                        <a:pt x="112" y="21"/>
                      </a:lnTo>
                      <a:lnTo>
                        <a:pt x="111" y="21"/>
                      </a:lnTo>
                      <a:lnTo>
                        <a:pt x="110" y="22"/>
                      </a:lnTo>
                      <a:lnTo>
                        <a:pt x="108" y="22"/>
                      </a:lnTo>
                      <a:lnTo>
                        <a:pt x="107" y="22"/>
                      </a:lnTo>
                      <a:close/>
                      <a:moveTo>
                        <a:pt x="196" y="66"/>
                      </a:moveTo>
                      <a:lnTo>
                        <a:pt x="199" y="68"/>
                      </a:lnTo>
                      <a:lnTo>
                        <a:pt x="200" y="69"/>
                      </a:lnTo>
                      <a:lnTo>
                        <a:pt x="203" y="71"/>
                      </a:lnTo>
                      <a:lnTo>
                        <a:pt x="219" y="84"/>
                      </a:lnTo>
                      <a:lnTo>
                        <a:pt x="234" y="98"/>
                      </a:lnTo>
                      <a:lnTo>
                        <a:pt x="234" y="99"/>
                      </a:lnTo>
                      <a:lnTo>
                        <a:pt x="234" y="99"/>
                      </a:lnTo>
                      <a:lnTo>
                        <a:pt x="234" y="99"/>
                      </a:lnTo>
                      <a:lnTo>
                        <a:pt x="234" y="99"/>
                      </a:lnTo>
                      <a:lnTo>
                        <a:pt x="233" y="100"/>
                      </a:lnTo>
                      <a:lnTo>
                        <a:pt x="233" y="102"/>
                      </a:lnTo>
                      <a:lnTo>
                        <a:pt x="231" y="102"/>
                      </a:lnTo>
                      <a:lnTo>
                        <a:pt x="223" y="114"/>
                      </a:lnTo>
                      <a:lnTo>
                        <a:pt x="217" y="121"/>
                      </a:lnTo>
                      <a:lnTo>
                        <a:pt x="211" y="129"/>
                      </a:lnTo>
                      <a:lnTo>
                        <a:pt x="199" y="141"/>
                      </a:lnTo>
                      <a:lnTo>
                        <a:pt x="185" y="153"/>
                      </a:lnTo>
                      <a:lnTo>
                        <a:pt x="179" y="145"/>
                      </a:lnTo>
                      <a:lnTo>
                        <a:pt x="171" y="135"/>
                      </a:lnTo>
                      <a:lnTo>
                        <a:pt x="156" y="118"/>
                      </a:lnTo>
                      <a:lnTo>
                        <a:pt x="139" y="100"/>
                      </a:lnTo>
                      <a:lnTo>
                        <a:pt x="123" y="83"/>
                      </a:lnTo>
                      <a:lnTo>
                        <a:pt x="127" y="79"/>
                      </a:lnTo>
                      <a:lnTo>
                        <a:pt x="131" y="75"/>
                      </a:lnTo>
                      <a:lnTo>
                        <a:pt x="139" y="65"/>
                      </a:lnTo>
                      <a:lnTo>
                        <a:pt x="148" y="56"/>
                      </a:lnTo>
                      <a:lnTo>
                        <a:pt x="152" y="50"/>
                      </a:lnTo>
                      <a:lnTo>
                        <a:pt x="156" y="46"/>
                      </a:lnTo>
                      <a:lnTo>
                        <a:pt x="164" y="49"/>
                      </a:lnTo>
                      <a:lnTo>
                        <a:pt x="172" y="52"/>
                      </a:lnTo>
                      <a:lnTo>
                        <a:pt x="180" y="57"/>
                      </a:lnTo>
                      <a:lnTo>
                        <a:pt x="188" y="61"/>
                      </a:lnTo>
                      <a:lnTo>
                        <a:pt x="191" y="62"/>
                      </a:lnTo>
                      <a:lnTo>
                        <a:pt x="194" y="64"/>
                      </a:lnTo>
                      <a:lnTo>
                        <a:pt x="196" y="66"/>
                      </a:lnTo>
                      <a:close/>
                      <a:moveTo>
                        <a:pt x="110" y="8"/>
                      </a:moveTo>
                      <a:lnTo>
                        <a:pt x="106" y="11"/>
                      </a:lnTo>
                      <a:lnTo>
                        <a:pt x="102" y="12"/>
                      </a:lnTo>
                      <a:lnTo>
                        <a:pt x="98" y="14"/>
                      </a:lnTo>
                      <a:lnTo>
                        <a:pt x="92" y="17"/>
                      </a:lnTo>
                      <a:lnTo>
                        <a:pt x="92" y="17"/>
                      </a:lnTo>
                      <a:lnTo>
                        <a:pt x="92" y="17"/>
                      </a:lnTo>
                      <a:lnTo>
                        <a:pt x="92" y="17"/>
                      </a:lnTo>
                      <a:lnTo>
                        <a:pt x="92" y="17"/>
                      </a:lnTo>
                      <a:lnTo>
                        <a:pt x="88" y="19"/>
                      </a:lnTo>
                      <a:lnTo>
                        <a:pt x="84" y="22"/>
                      </a:lnTo>
                      <a:lnTo>
                        <a:pt x="69" y="30"/>
                      </a:lnTo>
                      <a:lnTo>
                        <a:pt x="56" y="39"/>
                      </a:lnTo>
                      <a:lnTo>
                        <a:pt x="45" y="44"/>
                      </a:lnTo>
                      <a:lnTo>
                        <a:pt x="34" y="48"/>
                      </a:lnTo>
                      <a:lnTo>
                        <a:pt x="31" y="49"/>
                      </a:lnTo>
                      <a:lnTo>
                        <a:pt x="30" y="49"/>
                      </a:lnTo>
                      <a:lnTo>
                        <a:pt x="27" y="50"/>
                      </a:lnTo>
                      <a:lnTo>
                        <a:pt x="26" y="52"/>
                      </a:lnTo>
                      <a:lnTo>
                        <a:pt x="34" y="50"/>
                      </a:lnTo>
                      <a:lnTo>
                        <a:pt x="42" y="49"/>
                      </a:lnTo>
                      <a:lnTo>
                        <a:pt x="33" y="57"/>
                      </a:lnTo>
                      <a:lnTo>
                        <a:pt x="21" y="66"/>
                      </a:lnTo>
                      <a:lnTo>
                        <a:pt x="10" y="76"/>
                      </a:lnTo>
                      <a:lnTo>
                        <a:pt x="0" y="87"/>
                      </a:lnTo>
                      <a:lnTo>
                        <a:pt x="0" y="89"/>
                      </a:lnTo>
                      <a:lnTo>
                        <a:pt x="0" y="91"/>
                      </a:lnTo>
                      <a:lnTo>
                        <a:pt x="10" y="81"/>
                      </a:lnTo>
                      <a:lnTo>
                        <a:pt x="23" y="68"/>
                      </a:lnTo>
                      <a:lnTo>
                        <a:pt x="27" y="65"/>
                      </a:lnTo>
                      <a:lnTo>
                        <a:pt x="33" y="62"/>
                      </a:lnTo>
                      <a:lnTo>
                        <a:pt x="19" y="80"/>
                      </a:lnTo>
                      <a:lnTo>
                        <a:pt x="4" y="103"/>
                      </a:lnTo>
                      <a:lnTo>
                        <a:pt x="6" y="107"/>
                      </a:lnTo>
                      <a:lnTo>
                        <a:pt x="7" y="111"/>
                      </a:lnTo>
                      <a:lnTo>
                        <a:pt x="12" y="100"/>
                      </a:lnTo>
                      <a:lnTo>
                        <a:pt x="19" y="89"/>
                      </a:lnTo>
                      <a:lnTo>
                        <a:pt x="26" y="80"/>
                      </a:lnTo>
                      <a:lnTo>
                        <a:pt x="33" y="72"/>
                      </a:lnTo>
                      <a:lnTo>
                        <a:pt x="27" y="84"/>
                      </a:lnTo>
                      <a:lnTo>
                        <a:pt x="30" y="84"/>
                      </a:lnTo>
                      <a:lnTo>
                        <a:pt x="31" y="83"/>
                      </a:lnTo>
                      <a:lnTo>
                        <a:pt x="34" y="83"/>
                      </a:lnTo>
                      <a:lnTo>
                        <a:pt x="35" y="83"/>
                      </a:lnTo>
                      <a:lnTo>
                        <a:pt x="44" y="68"/>
                      </a:lnTo>
                      <a:lnTo>
                        <a:pt x="44" y="68"/>
                      </a:lnTo>
                      <a:lnTo>
                        <a:pt x="44" y="68"/>
                      </a:lnTo>
                      <a:lnTo>
                        <a:pt x="45" y="69"/>
                      </a:lnTo>
                      <a:lnTo>
                        <a:pt x="46" y="85"/>
                      </a:lnTo>
                      <a:lnTo>
                        <a:pt x="50" y="99"/>
                      </a:lnTo>
                      <a:lnTo>
                        <a:pt x="53" y="106"/>
                      </a:lnTo>
                      <a:lnTo>
                        <a:pt x="56" y="111"/>
                      </a:lnTo>
                      <a:lnTo>
                        <a:pt x="58" y="116"/>
                      </a:lnTo>
                      <a:lnTo>
                        <a:pt x="61" y="115"/>
                      </a:lnTo>
                      <a:lnTo>
                        <a:pt x="64" y="115"/>
                      </a:lnTo>
                      <a:lnTo>
                        <a:pt x="62" y="111"/>
                      </a:lnTo>
                      <a:lnTo>
                        <a:pt x="61" y="108"/>
                      </a:lnTo>
                      <a:lnTo>
                        <a:pt x="58" y="102"/>
                      </a:lnTo>
                      <a:lnTo>
                        <a:pt x="57" y="95"/>
                      </a:lnTo>
                      <a:lnTo>
                        <a:pt x="54" y="88"/>
                      </a:lnTo>
                      <a:lnTo>
                        <a:pt x="53" y="84"/>
                      </a:lnTo>
                      <a:lnTo>
                        <a:pt x="53" y="81"/>
                      </a:lnTo>
                      <a:lnTo>
                        <a:pt x="52" y="76"/>
                      </a:lnTo>
                      <a:lnTo>
                        <a:pt x="52" y="69"/>
                      </a:lnTo>
                      <a:lnTo>
                        <a:pt x="52" y="64"/>
                      </a:lnTo>
                      <a:lnTo>
                        <a:pt x="54" y="58"/>
                      </a:lnTo>
                      <a:lnTo>
                        <a:pt x="57" y="56"/>
                      </a:lnTo>
                      <a:lnTo>
                        <a:pt x="60" y="54"/>
                      </a:lnTo>
                      <a:lnTo>
                        <a:pt x="64" y="53"/>
                      </a:lnTo>
                      <a:lnTo>
                        <a:pt x="69" y="54"/>
                      </a:lnTo>
                      <a:lnTo>
                        <a:pt x="77" y="58"/>
                      </a:lnTo>
                      <a:lnTo>
                        <a:pt x="85" y="62"/>
                      </a:lnTo>
                      <a:lnTo>
                        <a:pt x="99" y="72"/>
                      </a:lnTo>
                      <a:lnTo>
                        <a:pt x="112" y="83"/>
                      </a:lnTo>
                      <a:lnTo>
                        <a:pt x="99" y="95"/>
                      </a:lnTo>
                      <a:lnTo>
                        <a:pt x="87" y="104"/>
                      </a:lnTo>
                      <a:lnTo>
                        <a:pt x="88" y="106"/>
                      </a:lnTo>
                      <a:lnTo>
                        <a:pt x="88" y="107"/>
                      </a:lnTo>
                      <a:lnTo>
                        <a:pt x="89" y="107"/>
                      </a:lnTo>
                      <a:lnTo>
                        <a:pt x="92" y="106"/>
                      </a:lnTo>
                      <a:lnTo>
                        <a:pt x="94" y="106"/>
                      </a:lnTo>
                      <a:lnTo>
                        <a:pt x="95" y="106"/>
                      </a:lnTo>
                      <a:lnTo>
                        <a:pt x="106" y="98"/>
                      </a:lnTo>
                      <a:lnTo>
                        <a:pt x="118" y="88"/>
                      </a:lnTo>
                      <a:lnTo>
                        <a:pt x="126" y="96"/>
                      </a:lnTo>
                      <a:lnTo>
                        <a:pt x="135" y="106"/>
                      </a:lnTo>
                      <a:lnTo>
                        <a:pt x="150" y="123"/>
                      </a:lnTo>
                      <a:lnTo>
                        <a:pt x="165" y="141"/>
                      </a:lnTo>
                      <a:lnTo>
                        <a:pt x="173" y="149"/>
                      </a:lnTo>
                      <a:lnTo>
                        <a:pt x="180" y="158"/>
                      </a:lnTo>
                      <a:lnTo>
                        <a:pt x="171" y="166"/>
                      </a:lnTo>
                      <a:lnTo>
                        <a:pt x="161" y="173"/>
                      </a:lnTo>
                      <a:lnTo>
                        <a:pt x="161" y="175"/>
                      </a:lnTo>
                      <a:lnTo>
                        <a:pt x="161" y="175"/>
                      </a:lnTo>
                      <a:lnTo>
                        <a:pt x="160" y="181"/>
                      </a:lnTo>
                      <a:lnTo>
                        <a:pt x="158" y="184"/>
                      </a:lnTo>
                      <a:lnTo>
                        <a:pt x="172" y="173"/>
                      </a:lnTo>
                      <a:lnTo>
                        <a:pt x="184" y="164"/>
                      </a:lnTo>
                      <a:lnTo>
                        <a:pt x="194" y="176"/>
                      </a:lnTo>
                      <a:lnTo>
                        <a:pt x="203" y="188"/>
                      </a:lnTo>
                      <a:lnTo>
                        <a:pt x="206" y="193"/>
                      </a:lnTo>
                      <a:lnTo>
                        <a:pt x="208" y="198"/>
                      </a:lnTo>
                      <a:lnTo>
                        <a:pt x="211" y="195"/>
                      </a:lnTo>
                      <a:lnTo>
                        <a:pt x="215" y="195"/>
                      </a:lnTo>
                      <a:lnTo>
                        <a:pt x="202" y="176"/>
                      </a:lnTo>
                      <a:lnTo>
                        <a:pt x="190" y="158"/>
                      </a:lnTo>
                      <a:lnTo>
                        <a:pt x="192" y="156"/>
                      </a:lnTo>
                      <a:lnTo>
                        <a:pt x="196" y="152"/>
                      </a:lnTo>
                      <a:lnTo>
                        <a:pt x="212" y="135"/>
                      </a:lnTo>
                      <a:lnTo>
                        <a:pt x="229" y="119"/>
                      </a:lnTo>
                      <a:lnTo>
                        <a:pt x="241" y="104"/>
                      </a:lnTo>
                      <a:lnTo>
                        <a:pt x="248" y="111"/>
                      </a:lnTo>
                      <a:lnTo>
                        <a:pt x="254" y="119"/>
                      </a:lnTo>
                      <a:lnTo>
                        <a:pt x="265" y="135"/>
                      </a:lnTo>
                      <a:lnTo>
                        <a:pt x="276" y="153"/>
                      </a:lnTo>
                      <a:lnTo>
                        <a:pt x="284" y="171"/>
                      </a:lnTo>
                      <a:lnTo>
                        <a:pt x="269" y="188"/>
                      </a:lnTo>
                      <a:lnTo>
                        <a:pt x="253" y="204"/>
                      </a:lnTo>
                      <a:lnTo>
                        <a:pt x="248" y="210"/>
                      </a:lnTo>
                      <a:lnTo>
                        <a:pt x="244" y="215"/>
                      </a:lnTo>
                      <a:lnTo>
                        <a:pt x="242" y="215"/>
                      </a:lnTo>
                      <a:lnTo>
                        <a:pt x="242" y="216"/>
                      </a:lnTo>
                      <a:lnTo>
                        <a:pt x="244" y="215"/>
                      </a:lnTo>
                      <a:lnTo>
                        <a:pt x="245" y="216"/>
                      </a:lnTo>
                      <a:lnTo>
                        <a:pt x="245" y="218"/>
                      </a:lnTo>
                      <a:lnTo>
                        <a:pt x="246" y="218"/>
                      </a:lnTo>
                      <a:lnTo>
                        <a:pt x="248" y="216"/>
                      </a:lnTo>
                      <a:lnTo>
                        <a:pt x="246" y="215"/>
                      </a:lnTo>
                      <a:lnTo>
                        <a:pt x="246" y="215"/>
                      </a:lnTo>
                      <a:lnTo>
                        <a:pt x="246" y="214"/>
                      </a:lnTo>
                      <a:lnTo>
                        <a:pt x="248" y="214"/>
                      </a:lnTo>
                      <a:lnTo>
                        <a:pt x="249" y="215"/>
                      </a:lnTo>
                      <a:lnTo>
                        <a:pt x="249" y="218"/>
                      </a:lnTo>
                      <a:lnTo>
                        <a:pt x="268" y="200"/>
                      </a:lnTo>
                      <a:lnTo>
                        <a:pt x="285" y="180"/>
                      </a:lnTo>
                      <a:lnTo>
                        <a:pt x="287" y="179"/>
                      </a:lnTo>
                      <a:lnTo>
                        <a:pt x="288" y="177"/>
                      </a:lnTo>
                      <a:lnTo>
                        <a:pt x="295" y="195"/>
                      </a:lnTo>
                      <a:lnTo>
                        <a:pt x="300" y="212"/>
                      </a:lnTo>
                      <a:lnTo>
                        <a:pt x="302" y="215"/>
                      </a:lnTo>
                      <a:lnTo>
                        <a:pt x="302" y="216"/>
                      </a:lnTo>
                      <a:lnTo>
                        <a:pt x="306" y="230"/>
                      </a:lnTo>
                      <a:lnTo>
                        <a:pt x="306" y="237"/>
                      </a:lnTo>
                      <a:lnTo>
                        <a:pt x="304" y="239"/>
                      </a:lnTo>
                      <a:lnTo>
                        <a:pt x="300" y="243"/>
                      </a:lnTo>
                      <a:lnTo>
                        <a:pt x="298" y="248"/>
                      </a:lnTo>
                      <a:lnTo>
                        <a:pt x="299" y="250"/>
                      </a:lnTo>
                      <a:lnTo>
                        <a:pt x="299" y="252"/>
                      </a:lnTo>
                      <a:lnTo>
                        <a:pt x="302" y="250"/>
                      </a:lnTo>
                      <a:lnTo>
                        <a:pt x="304" y="250"/>
                      </a:lnTo>
                      <a:lnTo>
                        <a:pt x="307" y="248"/>
                      </a:lnTo>
                      <a:lnTo>
                        <a:pt x="308" y="249"/>
                      </a:lnTo>
                      <a:lnTo>
                        <a:pt x="308" y="249"/>
                      </a:lnTo>
                      <a:lnTo>
                        <a:pt x="310" y="249"/>
                      </a:lnTo>
                      <a:lnTo>
                        <a:pt x="311" y="248"/>
                      </a:lnTo>
                      <a:lnTo>
                        <a:pt x="314" y="248"/>
                      </a:lnTo>
                      <a:lnTo>
                        <a:pt x="315" y="248"/>
                      </a:lnTo>
                      <a:lnTo>
                        <a:pt x="315" y="246"/>
                      </a:lnTo>
                      <a:lnTo>
                        <a:pt x="315" y="245"/>
                      </a:lnTo>
                      <a:lnTo>
                        <a:pt x="315" y="243"/>
                      </a:lnTo>
                      <a:lnTo>
                        <a:pt x="315" y="242"/>
                      </a:lnTo>
                      <a:lnTo>
                        <a:pt x="314" y="241"/>
                      </a:lnTo>
                      <a:lnTo>
                        <a:pt x="315" y="238"/>
                      </a:lnTo>
                      <a:lnTo>
                        <a:pt x="326" y="225"/>
                      </a:lnTo>
                      <a:lnTo>
                        <a:pt x="335" y="211"/>
                      </a:lnTo>
                      <a:lnTo>
                        <a:pt x="335" y="211"/>
                      </a:lnTo>
                      <a:lnTo>
                        <a:pt x="335" y="211"/>
                      </a:lnTo>
                      <a:lnTo>
                        <a:pt x="335" y="214"/>
                      </a:lnTo>
                      <a:lnTo>
                        <a:pt x="335" y="216"/>
                      </a:lnTo>
                      <a:lnTo>
                        <a:pt x="335" y="235"/>
                      </a:lnTo>
                      <a:lnTo>
                        <a:pt x="335" y="237"/>
                      </a:lnTo>
                      <a:lnTo>
                        <a:pt x="337" y="238"/>
                      </a:lnTo>
                      <a:lnTo>
                        <a:pt x="337" y="239"/>
                      </a:lnTo>
                      <a:lnTo>
                        <a:pt x="337" y="241"/>
                      </a:lnTo>
                      <a:lnTo>
                        <a:pt x="338" y="239"/>
                      </a:lnTo>
                      <a:lnTo>
                        <a:pt x="341" y="239"/>
                      </a:lnTo>
                      <a:lnTo>
                        <a:pt x="344" y="238"/>
                      </a:lnTo>
                      <a:lnTo>
                        <a:pt x="345" y="238"/>
                      </a:lnTo>
                      <a:lnTo>
                        <a:pt x="350" y="225"/>
                      </a:lnTo>
                      <a:lnTo>
                        <a:pt x="356" y="207"/>
                      </a:lnTo>
                      <a:lnTo>
                        <a:pt x="358" y="189"/>
                      </a:lnTo>
                      <a:lnTo>
                        <a:pt x="358" y="173"/>
                      </a:lnTo>
                      <a:lnTo>
                        <a:pt x="357" y="168"/>
                      </a:lnTo>
                      <a:lnTo>
                        <a:pt x="357" y="162"/>
                      </a:lnTo>
                      <a:lnTo>
                        <a:pt x="356" y="150"/>
                      </a:lnTo>
                      <a:lnTo>
                        <a:pt x="354" y="143"/>
                      </a:lnTo>
                      <a:lnTo>
                        <a:pt x="353" y="138"/>
                      </a:lnTo>
                      <a:lnTo>
                        <a:pt x="352" y="148"/>
                      </a:lnTo>
                      <a:lnTo>
                        <a:pt x="349" y="161"/>
                      </a:lnTo>
                      <a:lnTo>
                        <a:pt x="345" y="173"/>
                      </a:lnTo>
                      <a:lnTo>
                        <a:pt x="341" y="185"/>
                      </a:lnTo>
                      <a:lnTo>
                        <a:pt x="341" y="183"/>
                      </a:lnTo>
                      <a:lnTo>
                        <a:pt x="340" y="179"/>
                      </a:lnTo>
                      <a:lnTo>
                        <a:pt x="338" y="169"/>
                      </a:lnTo>
                      <a:lnTo>
                        <a:pt x="335" y="160"/>
                      </a:lnTo>
                      <a:lnTo>
                        <a:pt x="331" y="149"/>
                      </a:lnTo>
                      <a:lnTo>
                        <a:pt x="331" y="148"/>
                      </a:lnTo>
                      <a:lnTo>
                        <a:pt x="330" y="146"/>
                      </a:lnTo>
                      <a:lnTo>
                        <a:pt x="329" y="139"/>
                      </a:lnTo>
                      <a:lnTo>
                        <a:pt x="326" y="133"/>
                      </a:lnTo>
                      <a:lnTo>
                        <a:pt x="323" y="127"/>
                      </a:lnTo>
                      <a:lnTo>
                        <a:pt x="322" y="126"/>
                      </a:lnTo>
                      <a:lnTo>
                        <a:pt x="323" y="123"/>
                      </a:lnTo>
                      <a:lnTo>
                        <a:pt x="325" y="119"/>
                      </a:lnTo>
                      <a:lnTo>
                        <a:pt x="327" y="111"/>
                      </a:lnTo>
                      <a:lnTo>
                        <a:pt x="329" y="104"/>
                      </a:lnTo>
                      <a:lnTo>
                        <a:pt x="330" y="96"/>
                      </a:lnTo>
                      <a:lnTo>
                        <a:pt x="329" y="88"/>
                      </a:lnTo>
                      <a:lnTo>
                        <a:pt x="326" y="83"/>
                      </a:lnTo>
                      <a:lnTo>
                        <a:pt x="321" y="77"/>
                      </a:lnTo>
                      <a:lnTo>
                        <a:pt x="323" y="84"/>
                      </a:lnTo>
                      <a:lnTo>
                        <a:pt x="323" y="95"/>
                      </a:lnTo>
                      <a:lnTo>
                        <a:pt x="321" y="106"/>
                      </a:lnTo>
                      <a:lnTo>
                        <a:pt x="318" y="116"/>
                      </a:lnTo>
                      <a:lnTo>
                        <a:pt x="315" y="112"/>
                      </a:lnTo>
                      <a:lnTo>
                        <a:pt x="313" y="108"/>
                      </a:lnTo>
                      <a:lnTo>
                        <a:pt x="306" y="96"/>
                      </a:lnTo>
                      <a:lnTo>
                        <a:pt x="296" y="83"/>
                      </a:lnTo>
                      <a:lnTo>
                        <a:pt x="285" y="72"/>
                      </a:lnTo>
                      <a:lnTo>
                        <a:pt x="275" y="60"/>
                      </a:lnTo>
                      <a:lnTo>
                        <a:pt x="269" y="56"/>
                      </a:lnTo>
                      <a:lnTo>
                        <a:pt x="267" y="53"/>
                      </a:lnTo>
                      <a:lnTo>
                        <a:pt x="267" y="50"/>
                      </a:lnTo>
                      <a:lnTo>
                        <a:pt x="268" y="44"/>
                      </a:lnTo>
                      <a:lnTo>
                        <a:pt x="268" y="35"/>
                      </a:lnTo>
                      <a:lnTo>
                        <a:pt x="267" y="27"/>
                      </a:lnTo>
                      <a:lnTo>
                        <a:pt x="262" y="25"/>
                      </a:lnTo>
                      <a:lnTo>
                        <a:pt x="257" y="22"/>
                      </a:lnTo>
                      <a:lnTo>
                        <a:pt x="258" y="26"/>
                      </a:lnTo>
                      <a:lnTo>
                        <a:pt x="261" y="35"/>
                      </a:lnTo>
                      <a:lnTo>
                        <a:pt x="261" y="41"/>
                      </a:lnTo>
                      <a:lnTo>
                        <a:pt x="260" y="49"/>
                      </a:lnTo>
                      <a:lnTo>
                        <a:pt x="248" y="41"/>
                      </a:lnTo>
                      <a:lnTo>
                        <a:pt x="237" y="34"/>
                      </a:lnTo>
                      <a:lnTo>
                        <a:pt x="226" y="30"/>
                      </a:lnTo>
                      <a:lnTo>
                        <a:pt x="214" y="25"/>
                      </a:lnTo>
                      <a:lnTo>
                        <a:pt x="203" y="22"/>
                      </a:lnTo>
                      <a:lnTo>
                        <a:pt x="191" y="19"/>
                      </a:lnTo>
                      <a:lnTo>
                        <a:pt x="179" y="17"/>
                      </a:lnTo>
                      <a:lnTo>
                        <a:pt x="167" y="15"/>
                      </a:lnTo>
                      <a:lnTo>
                        <a:pt x="167" y="11"/>
                      </a:lnTo>
                      <a:lnTo>
                        <a:pt x="164" y="7"/>
                      </a:lnTo>
                      <a:lnTo>
                        <a:pt x="161" y="4"/>
                      </a:lnTo>
                      <a:lnTo>
                        <a:pt x="158" y="3"/>
                      </a:lnTo>
                      <a:lnTo>
                        <a:pt x="150" y="0"/>
                      </a:lnTo>
                      <a:lnTo>
                        <a:pt x="141" y="0"/>
                      </a:lnTo>
                      <a:lnTo>
                        <a:pt x="138" y="0"/>
                      </a:lnTo>
                      <a:lnTo>
                        <a:pt x="137" y="0"/>
                      </a:lnTo>
                      <a:lnTo>
                        <a:pt x="135" y="2"/>
                      </a:lnTo>
                      <a:lnTo>
                        <a:pt x="133" y="2"/>
                      </a:lnTo>
                      <a:lnTo>
                        <a:pt x="131" y="2"/>
                      </a:lnTo>
                      <a:lnTo>
                        <a:pt x="131" y="2"/>
                      </a:lnTo>
                      <a:lnTo>
                        <a:pt x="130" y="2"/>
                      </a:lnTo>
                      <a:lnTo>
                        <a:pt x="129" y="3"/>
                      </a:lnTo>
                      <a:lnTo>
                        <a:pt x="119" y="6"/>
                      </a:lnTo>
                      <a:lnTo>
                        <a:pt x="110" y="8"/>
                      </a:lnTo>
                      <a:close/>
                      <a:moveTo>
                        <a:pt x="310" y="115"/>
                      </a:moveTo>
                      <a:lnTo>
                        <a:pt x="310" y="116"/>
                      </a:lnTo>
                      <a:lnTo>
                        <a:pt x="311" y="119"/>
                      </a:lnTo>
                      <a:lnTo>
                        <a:pt x="311" y="119"/>
                      </a:lnTo>
                      <a:lnTo>
                        <a:pt x="311" y="121"/>
                      </a:lnTo>
                      <a:lnTo>
                        <a:pt x="313" y="121"/>
                      </a:lnTo>
                      <a:lnTo>
                        <a:pt x="313" y="122"/>
                      </a:lnTo>
                      <a:lnTo>
                        <a:pt x="313" y="122"/>
                      </a:lnTo>
                      <a:lnTo>
                        <a:pt x="313" y="122"/>
                      </a:lnTo>
                      <a:lnTo>
                        <a:pt x="314" y="125"/>
                      </a:lnTo>
                      <a:lnTo>
                        <a:pt x="314" y="126"/>
                      </a:lnTo>
                      <a:lnTo>
                        <a:pt x="310" y="134"/>
                      </a:lnTo>
                      <a:lnTo>
                        <a:pt x="304" y="142"/>
                      </a:lnTo>
                      <a:lnTo>
                        <a:pt x="300" y="148"/>
                      </a:lnTo>
                      <a:lnTo>
                        <a:pt x="298" y="153"/>
                      </a:lnTo>
                      <a:lnTo>
                        <a:pt x="290" y="164"/>
                      </a:lnTo>
                      <a:lnTo>
                        <a:pt x="287" y="160"/>
                      </a:lnTo>
                      <a:lnTo>
                        <a:pt x="285" y="156"/>
                      </a:lnTo>
                      <a:lnTo>
                        <a:pt x="277" y="142"/>
                      </a:lnTo>
                      <a:lnTo>
                        <a:pt x="271" y="130"/>
                      </a:lnTo>
                      <a:lnTo>
                        <a:pt x="261" y="118"/>
                      </a:lnTo>
                      <a:lnTo>
                        <a:pt x="252" y="106"/>
                      </a:lnTo>
                      <a:lnTo>
                        <a:pt x="248" y="102"/>
                      </a:lnTo>
                      <a:lnTo>
                        <a:pt x="245" y="98"/>
                      </a:lnTo>
                      <a:lnTo>
                        <a:pt x="250" y="88"/>
                      </a:lnTo>
                      <a:lnTo>
                        <a:pt x="256" y="80"/>
                      </a:lnTo>
                      <a:lnTo>
                        <a:pt x="260" y="71"/>
                      </a:lnTo>
                      <a:lnTo>
                        <a:pt x="264" y="61"/>
                      </a:lnTo>
                      <a:lnTo>
                        <a:pt x="277" y="73"/>
                      </a:lnTo>
                      <a:lnTo>
                        <a:pt x="290" y="87"/>
                      </a:lnTo>
                      <a:lnTo>
                        <a:pt x="295" y="94"/>
                      </a:lnTo>
                      <a:lnTo>
                        <a:pt x="300" y="102"/>
                      </a:lnTo>
                      <a:lnTo>
                        <a:pt x="304" y="108"/>
                      </a:lnTo>
                      <a:lnTo>
                        <a:pt x="310" y="115"/>
                      </a:lnTo>
                      <a:close/>
                      <a:moveTo>
                        <a:pt x="115" y="29"/>
                      </a:moveTo>
                      <a:lnTo>
                        <a:pt x="111" y="29"/>
                      </a:lnTo>
                      <a:lnTo>
                        <a:pt x="115" y="27"/>
                      </a:lnTo>
                      <a:lnTo>
                        <a:pt x="115" y="27"/>
                      </a:lnTo>
                      <a:lnTo>
                        <a:pt x="115" y="27"/>
                      </a:lnTo>
                      <a:lnTo>
                        <a:pt x="117" y="27"/>
                      </a:lnTo>
                      <a:lnTo>
                        <a:pt x="118" y="27"/>
                      </a:lnTo>
                      <a:lnTo>
                        <a:pt x="126" y="26"/>
                      </a:lnTo>
                      <a:lnTo>
                        <a:pt x="142" y="23"/>
                      </a:lnTo>
                      <a:lnTo>
                        <a:pt x="158" y="23"/>
                      </a:lnTo>
                      <a:lnTo>
                        <a:pt x="156" y="30"/>
                      </a:lnTo>
                      <a:lnTo>
                        <a:pt x="153" y="37"/>
                      </a:lnTo>
                      <a:lnTo>
                        <a:pt x="148" y="35"/>
                      </a:lnTo>
                      <a:lnTo>
                        <a:pt x="142" y="33"/>
                      </a:lnTo>
                      <a:lnTo>
                        <a:pt x="127" y="30"/>
                      </a:lnTo>
                      <a:lnTo>
                        <a:pt x="115" y="29"/>
                      </a:lnTo>
                      <a:close/>
                      <a:moveTo>
                        <a:pt x="310" y="219"/>
                      </a:moveTo>
                      <a:lnTo>
                        <a:pt x="310" y="216"/>
                      </a:lnTo>
                      <a:lnTo>
                        <a:pt x="308" y="215"/>
                      </a:lnTo>
                      <a:lnTo>
                        <a:pt x="307" y="207"/>
                      </a:lnTo>
                      <a:lnTo>
                        <a:pt x="304" y="199"/>
                      </a:lnTo>
                      <a:lnTo>
                        <a:pt x="300" y="189"/>
                      </a:lnTo>
                      <a:lnTo>
                        <a:pt x="296" y="179"/>
                      </a:lnTo>
                      <a:lnTo>
                        <a:pt x="295" y="177"/>
                      </a:lnTo>
                      <a:lnTo>
                        <a:pt x="295" y="175"/>
                      </a:lnTo>
                      <a:lnTo>
                        <a:pt x="294" y="173"/>
                      </a:lnTo>
                      <a:lnTo>
                        <a:pt x="292" y="172"/>
                      </a:lnTo>
                      <a:lnTo>
                        <a:pt x="296" y="168"/>
                      </a:lnTo>
                      <a:lnTo>
                        <a:pt x="299" y="162"/>
                      </a:lnTo>
                      <a:lnTo>
                        <a:pt x="310" y="149"/>
                      </a:lnTo>
                      <a:lnTo>
                        <a:pt x="318" y="134"/>
                      </a:lnTo>
                      <a:lnTo>
                        <a:pt x="322" y="141"/>
                      </a:lnTo>
                      <a:lnTo>
                        <a:pt x="325" y="149"/>
                      </a:lnTo>
                      <a:lnTo>
                        <a:pt x="326" y="154"/>
                      </a:lnTo>
                      <a:lnTo>
                        <a:pt x="327" y="160"/>
                      </a:lnTo>
                      <a:lnTo>
                        <a:pt x="329" y="165"/>
                      </a:lnTo>
                      <a:lnTo>
                        <a:pt x="330" y="169"/>
                      </a:lnTo>
                      <a:lnTo>
                        <a:pt x="333" y="179"/>
                      </a:lnTo>
                      <a:lnTo>
                        <a:pt x="334" y="185"/>
                      </a:lnTo>
                      <a:lnTo>
                        <a:pt x="335" y="195"/>
                      </a:lnTo>
                      <a:lnTo>
                        <a:pt x="335" y="196"/>
                      </a:lnTo>
                      <a:lnTo>
                        <a:pt x="334" y="199"/>
                      </a:lnTo>
                      <a:lnTo>
                        <a:pt x="325" y="215"/>
                      </a:lnTo>
                      <a:lnTo>
                        <a:pt x="313" y="230"/>
                      </a:lnTo>
                      <a:lnTo>
                        <a:pt x="310" y="219"/>
                      </a:lnTo>
                      <a:close/>
                      <a:moveTo>
                        <a:pt x="160" y="38"/>
                      </a:moveTo>
                      <a:lnTo>
                        <a:pt x="164" y="30"/>
                      </a:lnTo>
                      <a:lnTo>
                        <a:pt x="167" y="22"/>
                      </a:lnTo>
                      <a:lnTo>
                        <a:pt x="177" y="23"/>
                      </a:lnTo>
                      <a:lnTo>
                        <a:pt x="188" y="25"/>
                      </a:lnTo>
                      <a:lnTo>
                        <a:pt x="199" y="27"/>
                      </a:lnTo>
                      <a:lnTo>
                        <a:pt x="212" y="31"/>
                      </a:lnTo>
                      <a:lnTo>
                        <a:pt x="225" y="37"/>
                      </a:lnTo>
                      <a:lnTo>
                        <a:pt x="235" y="42"/>
                      </a:lnTo>
                      <a:lnTo>
                        <a:pt x="248" y="49"/>
                      </a:lnTo>
                      <a:lnTo>
                        <a:pt x="258" y="57"/>
                      </a:lnTo>
                      <a:lnTo>
                        <a:pt x="254" y="65"/>
                      </a:lnTo>
                      <a:lnTo>
                        <a:pt x="250" y="75"/>
                      </a:lnTo>
                      <a:lnTo>
                        <a:pt x="245" y="84"/>
                      </a:lnTo>
                      <a:lnTo>
                        <a:pt x="240" y="92"/>
                      </a:lnTo>
                      <a:lnTo>
                        <a:pt x="235" y="88"/>
                      </a:lnTo>
                      <a:lnTo>
                        <a:pt x="231" y="84"/>
                      </a:lnTo>
                      <a:lnTo>
                        <a:pt x="218" y="73"/>
                      </a:lnTo>
                      <a:lnTo>
                        <a:pt x="204" y="62"/>
                      </a:lnTo>
                      <a:lnTo>
                        <a:pt x="192" y="54"/>
                      </a:lnTo>
                      <a:lnTo>
                        <a:pt x="183" y="49"/>
                      </a:lnTo>
                      <a:lnTo>
                        <a:pt x="172" y="44"/>
                      </a:lnTo>
                      <a:lnTo>
                        <a:pt x="160" y="38"/>
                      </a:lnTo>
                      <a:close/>
                      <a:moveTo>
                        <a:pt x="118" y="77"/>
                      </a:moveTo>
                      <a:lnTo>
                        <a:pt x="112" y="73"/>
                      </a:lnTo>
                      <a:lnTo>
                        <a:pt x="106" y="68"/>
                      </a:lnTo>
                      <a:lnTo>
                        <a:pt x="92" y="57"/>
                      </a:lnTo>
                      <a:lnTo>
                        <a:pt x="76" y="49"/>
                      </a:lnTo>
                      <a:lnTo>
                        <a:pt x="66" y="46"/>
                      </a:lnTo>
                      <a:lnTo>
                        <a:pt x="61" y="45"/>
                      </a:lnTo>
                      <a:lnTo>
                        <a:pt x="72" y="42"/>
                      </a:lnTo>
                      <a:lnTo>
                        <a:pt x="81" y="39"/>
                      </a:lnTo>
                      <a:lnTo>
                        <a:pt x="94" y="38"/>
                      </a:lnTo>
                      <a:lnTo>
                        <a:pt x="103" y="37"/>
                      </a:lnTo>
                      <a:lnTo>
                        <a:pt x="114" y="37"/>
                      </a:lnTo>
                      <a:lnTo>
                        <a:pt x="125" y="38"/>
                      </a:lnTo>
                      <a:lnTo>
                        <a:pt x="137" y="39"/>
                      </a:lnTo>
                      <a:lnTo>
                        <a:pt x="149" y="44"/>
                      </a:lnTo>
                      <a:lnTo>
                        <a:pt x="142" y="53"/>
                      </a:lnTo>
                      <a:lnTo>
                        <a:pt x="134" y="62"/>
                      </a:lnTo>
                      <a:lnTo>
                        <a:pt x="126" y="71"/>
                      </a:lnTo>
                      <a:lnTo>
                        <a:pt x="118" y="77"/>
                      </a:lnTo>
                      <a:close/>
                    </a:path>
                  </a:pathLst>
                </a:custGeom>
                <a:solidFill>
                  <a:srgbClr val="0027B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HN"/>
                </a:p>
              </p:txBody>
            </p:sp>
            <p:sp>
              <p:nvSpPr>
                <p:cNvPr id="145" name="Freeform 210"/>
                <p:cNvSpPr>
                  <a:spLocks noEditPoints="1"/>
                </p:cNvSpPr>
                <p:nvPr/>
              </p:nvSpPr>
              <p:spPr bwMode="auto">
                <a:xfrm>
                  <a:off x="28575" y="2389188"/>
                  <a:ext cx="587375" cy="446088"/>
                </a:xfrm>
                <a:custGeom>
                  <a:avLst/>
                  <a:gdLst/>
                  <a:ahLst/>
                  <a:cxnLst>
                    <a:cxn ang="0">
                      <a:pos x="351" y="189"/>
                    </a:cxn>
                    <a:cxn ang="0">
                      <a:pos x="333" y="227"/>
                    </a:cxn>
                    <a:cxn ang="0">
                      <a:pos x="273" y="131"/>
                    </a:cxn>
                    <a:cxn ang="0">
                      <a:pos x="270" y="133"/>
                    </a:cxn>
                    <a:cxn ang="0">
                      <a:pos x="251" y="127"/>
                    </a:cxn>
                    <a:cxn ang="0">
                      <a:pos x="252" y="146"/>
                    </a:cxn>
                    <a:cxn ang="0">
                      <a:pos x="154" y="137"/>
                    </a:cxn>
                    <a:cxn ang="0">
                      <a:pos x="186" y="92"/>
                    </a:cxn>
                    <a:cxn ang="0">
                      <a:pos x="170" y="104"/>
                    </a:cxn>
                    <a:cxn ang="0">
                      <a:pos x="117" y="81"/>
                    </a:cxn>
                    <a:cxn ang="0">
                      <a:pos x="120" y="23"/>
                    </a:cxn>
                    <a:cxn ang="0">
                      <a:pos x="102" y="27"/>
                    </a:cxn>
                    <a:cxn ang="0">
                      <a:pos x="75" y="43"/>
                    </a:cxn>
                    <a:cxn ang="0">
                      <a:pos x="48" y="36"/>
                    </a:cxn>
                    <a:cxn ang="0">
                      <a:pos x="55" y="1"/>
                    </a:cxn>
                    <a:cxn ang="0">
                      <a:pos x="40" y="58"/>
                    </a:cxn>
                    <a:cxn ang="0">
                      <a:pos x="20" y="39"/>
                    </a:cxn>
                    <a:cxn ang="0">
                      <a:pos x="9" y="33"/>
                    </a:cxn>
                    <a:cxn ang="0">
                      <a:pos x="14" y="19"/>
                    </a:cxn>
                    <a:cxn ang="0">
                      <a:pos x="5" y="62"/>
                    </a:cxn>
                    <a:cxn ang="0">
                      <a:pos x="5" y="123"/>
                    </a:cxn>
                    <a:cxn ang="0">
                      <a:pos x="10" y="133"/>
                    </a:cxn>
                    <a:cxn ang="0">
                      <a:pos x="12" y="129"/>
                    </a:cxn>
                    <a:cxn ang="0">
                      <a:pos x="17" y="67"/>
                    </a:cxn>
                    <a:cxn ang="0">
                      <a:pos x="43" y="102"/>
                    </a:cxn>
                    <a:cxn ang="0">
                      <a:pos x="47" y="165"/>
                    </a:cxn>
                    <a:cxn ang="0">
                      <a:pos x="36" y="174"/>
                    </a:cxn>
                    <a:cxn ang="0">
                      <a:pos x="98" y="154"/>
                    </a:cxn>
                    <a:cxn ang="0">
                      <a:pos x="151" y="146"/>
                    </a:cxn>
                    <a:cxn ang="0">
                      <a:pos x="175" y="198"/>
                    </a:cxn>
                    <a:cxn ang="0">
                      <a:pos x="169" y="209"/>
                    </a:cxn>
                    <a:cxn ang="0">
                      <a:pos x="198" y="202"/>
                    </a:cxn>
                    <a:cxn ang="0">
                      <a:pos x="232" y="243"/>
                    </a:cxn>
                    <a:cxn ang="0">
                      <a:pos x="263" y="262"/>
                    </a:cxn>
                    <a:cxn ang="0">
                      <a:pos x="232" y="281"/>
                    </a:cxn>
                    <a:cxn ang="0">
                      <a:pos x="255" y="274"/>
                    </a:cxn>
                    <a:cxn ang="0">
                      <a:pos x="274" y="267"/>
                    </a:cxn>
                    <a:cxn ang="0">
                      <a:pos x="300" y="246"/>
                    </a:cxn>
                    <a:cxn ang="0">
                      <a:pos x="312" y="256"/>
                    </a:cxn>
                    <a:cxn ang="0">
                      <a:pos x="309" y="263"/>
                    </a:cxn>
                    <a:cxn ang="0">
                      <a:pos x="346" y="221"/>
                    </a:cxn>
                    <a:cxn ang="0">
                      <a:pos x="366" y="165"/>
                    </a:cxn>
                    <a:cxn ang="0">
                      <a:pos x="362" y="156"/>
                    </a:cxn>
                    <a:cxn ang="0">
                      <a:pos x="354" y="173"/>
                    </a:cxn>
                    <a:cxn ang="0">
                      <a:pos x="340" y="171"/>
                    </a:cxn>
                    <a:cxn ang="0">
                      <a:pos x="333" y="175"/>
                    </a:cxn>
                    <a:cxn ang="0">
                      <a:pos x="302" y="229"/>
                    </a:cxn>
                    <a:cxn ang="0">
                      <a:pos x="302" y="194"/>
                    </a:cxn>
                    <a:cxn ang="0">
                      <a:pos x="323" y="165"/>
                    </a:cxn>
                    <a:cxn ang="0">
                      <a:pos x="292" y="196"/>
                    </a:cxn>
                    <a:cxn ang="0">
                      <a:pos x="266" y="151"/>
                    </a:cxn>
                    <a:cxn ang="0">
                      <a:pos x="306" y="242"/>
                    </a:cxn>
                    <a:cxn ang="0">
                      <a:pos x="312" y="252"/>
                    </a:cxn>
                    <a:cxn ang="0">
                      <a:pos x="258" y="250"/>
                    </a:cxn>
                    <a:cxn ang="0">
                      <a:pos x="287" y="208"/>
                    </a:cxn>
                    <a:cxn ang="0">
                      <a:pos x="219" y="213"/>
                    </a:cxn>
                    <a:cxn ang="0">
                      <a:pos x="250" y="155"/>
                    </a:cxn>
                    <a:cxn ang="0">
                      <a:pos x="251" y="227"/>
                    </a:cxn>
                    <a:cxn ang="0">
                      <a:pos x="48" y="101"/>
                    </a:cxn>
                    <a:cxn ang="0">
                      <a:pos x="82" y="47"/>
                    </a:cxn>
                    <a:cxn ang="0">
                      <a:pos x="132" y="127"/>
                    </a:cxn>
                    <a:cxn ang="0">
                      <a:pos x="74" y="156"/>
                    </a:cxn>
                  </a:cxnLst>
                  <a:rect l="0" t="0" r="r" b="b"/>
                  <a:pathLst>
                    <a:path w="370" h="281">
                      <a:moveTo>
                        <a:pt x="333" y="227"/>
                      </a:moveTo>
                      <a:lnTo>
                        <a:pt x="335" y="223"/>
                      </a:lnTo>
                      <a:lnTo>
                        <a:pt x="336" y="217"/>
                      </a:lnTo>
                      <a:lnTo>
                        <a:pt x="338" y="212"/>
                      </a:lnTo>
                      <a:lnTo>
                        <a:pt x="339" y="208"/>
                      </a:lnTo>
                      <a:lnTo>
                        <a:pt x="344" y="198"/>
                      </a:lnTo>
                      <a:lnTo>
                        <a:pt x="351" y="189"/>
                      </a:lnTo>
                      <a:lnTo>
                        <a:pt x="351" y="189"/>
                      </a:lnTo>
                      <a:lnTo>
                        <a:pt x="351" y="190"/>
                      </a:lnTo>
                      <a:lnTo>
                        <a:pt x="350" y="194"/>
                      </a:lnTo>
                      <a:lnTo>
                        <a:pt x="344" y="209"/>
                      </a:lnTo>
                      <a:lnTo>
                        <a:pt x="336" y="223"/>
                      </a:lnTo>
                      <a:lnTo>
                        <a:pt x="333" y="225"/>
                      </a:lnTo>
                      <a:lnTo>
                        <a:pt x="333" y="227"/>
                      </a:lnTo>
                      <a:close/>
                      <a:moveTo>
                        <a:pt x="273" y="136"/>
                      </a:moveTo>
                      <a:lnTo>
                        <a:pt x="273" y="136"/>
                      </a:lnTo>
                      <a:lnTo>
                        <a:pt x="274" y="136"/>
                      </a:lnTo>
                      <a:lnTo>
                        <a:pt x="274" y="135"/>
                      </a:lnTo>
                      <a:lnTo>
                        <a:pt x="274" y="135"/>
                      </a:lnTo>
                      <a:lnTo>
                        <a:pt x="274" y="132"/>
                      </a:lnTo>
                      <a:lnTo>
                        <a:pt x="273" y="131"/>
                      </a:lnTo>
                      <a:lnTo>
                        <a:pt x="271" y="131"/>
                      </a:lnTo>
                      <a:lnTo>
                        <a:pt x="271" y="132"/>
                      </a:lnTo>
                      <a:lnTo>
                        <a:pt x="271" y="132"/>
                      </a:lnTo>
                      <a:lnTo>
                        <a:pt x="273" y="133"/>
                      </a:lnTo>
                      <a:lnTo>
                        <a:pt x="271" y="135"/>
                      </a:lnTo>
                      <a:lnTo>
                        <a:pt x="270" y="135"/>
                      </a:lnTo>
                      <a:lnTo>
                        <a:pt x="270" y="133"/>
                      </a:lnTo>
                      <a:lnTo>
                        <a:pt x="269" y="132"/>
                      </a:lnTo>
                      <a:lnTo>
                        <a:pt x="267" y="133"/>
                      </a:lnTo>
                      <a:lnTo>
                        <a:pt x="267" y="132"/>
                      </a:lnTo>
                      <a:lnTo>
                        <a:pt x="269" y="132"/>
                      </a:lnTo>
                      <a:lnTo>
                        <a:pt x="263" y="136"/>
                      </a:lnTo>
                      <a:lnTo>
                        <a:pt x="259" y="140"/>
                      </a:lnTo>
                      <a:lnTo>
                        <a:pt x="251" y="127"/>
                      </a:lnTo>
                      <a:lnTo>
                        <a:pt x="240" y="112"/>
                      </a:lnTo>
                      <a:lnTo>
                        <a:pt x="236" y="112"/>
                      </a:lnTo>
                      <a:lnTo>
                        <a:pt x="233" y="115"/>
                      </a:lnTo>
                      <a:lnTo>
                        <a:pt x="236" y="119"/>
                      </a:lnTo>
                      <a:lnTo>
                        <a:pt x="239" y="121"/>
                      </a:lnTo>
                      <a:lnTo>
                        <a:pt x="247" y="135"/>
                      </a:lnTo>
                      <a:lnTo>
                        <a:pt x="252" y="146"/>
                      </a:lnTo>
                      <a:lnTo>
                        <a:pt x="240" y="155"/>
                      </a:lnTo>
                      <a:lnTo>
                        <a:pt x="225" y="166"/>
                      </a:lnTo>
                      <a:lnTo>
                        <a:pt x="209" y="178"/>
                      </a:lnTo>
                      <a:lnTo>
                        <a:pt x="194" y="187"/>
                      </a:lnTo>
                      <a:lnTo>
                        <a:pt x="185" y="177"/>
                      </a:lnTo>
                      <a:lnTo>
                        <a:pt x="170" y="156"/>
                      </a:lnTo>
                      <a:lnTo>
                        <a:pt x="154" y="137"/>
                      </a:lnTo>
                      <a:lnTo>
                        <a:pt x="147" y="127"/>
                      </a:lnTo>
                      <a:lnTo>
                        <a:pt x="163" y="116"/>
                      </a:lnTo>
                      <a:lnTo>
                        <a:pt x="181" y="104"/>
                      </a:lnTo>
                      <a:lnTo>
                        <a:pt x="182" y="102"/>
                      </a:lnTo>
                      <a:lnTo>
                        <a:pt x="183" y="101"/>
                      </a:lnTo>
                      <a:lnTo>
                        <a:pt x="185" y="98"/>
                      </a:lnTo>
                      <a:lnTo>
                        <a:pt x="186" y="92"/>
                      </a:lnTo>
                      <a:lnTo>
                        <a:pt x="186" y="92"/>
                      </a:lnTo>
                      <a:lnTo>
                        <a:pt x="186" y="90"/>
                      </a:lnTo>
                      <a:lnTo>
                        <a:pt x="183" y="93"/>
                      </a:lnTo>
                      <a:lnTo>
                        <a:pt x="174" y="100"/>
                      </a:lnTo>
                      <a:lnTo>
                        <a:pt x="174" y="100"/>
                      </a:lnTo>
                      <a:lnTo>
                        <a:pt x="174" y="100"/>
                      </a:lnTo>
                      <a:lnTo>
                        <a:pt x="170" y="104"/>
                      </a:lnTo>
                      <a:lnTo>
                        <a:pt x="166" y="105"/>
                      </a:lnTo>
                      <a:lnTo>
                        <a:pt x="163" y="108"/>
                      </a:lnTo>
                      <a:lnTo>
                        <a:pt x="152" y="115"/>
                      </a:lnTo>
                      <a:lnTo>
                        <a:pt x="143" y="121"/>
                      </a:lnTo>
                      <a:lnTo>
                        <a:pt x="136" y="112"/>
                      </a:lnTo>
                      <a:lnTo>
                        <a:pt x="127" y="97"/>
                      </a:lnTo>
                      <a:lnTo>
                        <a:pt x="117" y="81"/>
                      </a:lnTo>
                      <a:lnTo>
                        <a:pt x="110" y="71"/>
                      </a:lnTo>
                      <a:lnTo>
                        <a:pt x="105" y="60"/>
                      </a:lnTo>
                      <a:lnTo>
                        <a:pt x="100" y="51"/>
                      </a:lnTo>
                      <a:lnTo>
                        <a:pt x="96" y="46"/>
                      </a:lnTo>
                      <a:lnTo>
                        <a:pt x="94" y="40"/>
                      </a:lnTo>
                      <a:lnTo>
                        <a:pt x="106" y="32"/>
                      </a:lnTo>
                      <a:lnTo>
                        <a:pt x="120" y="23"/>
                      </a:lnTo>
                      <a:lnTo>
                        <a:pt x="119" y="23"/>
                      </a:lnTo>
                      <a:lnTo>
                        <a:pt x="117" y="23"/>
                      </a:lnTo>
                      <a:lnTo>
                        <a:pt x="114" y="24"/>
                      </a:lnTo>
                      <a:lnTo>
                        <a:pt x="113" y="24"/>
                      </a:lnTo>
                      <a:lnTo>
                        <a:pt x="113" y="23"/>
                      </a:lnTo>
                      <a:lnTo>
                        <a:pt x="112" y="21"/>
                      </a:lnTo>
                      <a:lnTo>
                        <a:pt x="102" y="27"/>
                      </a:lnTo>
                      <a:lnTo>
                        <a:pt x="90" y="35"/>
                      </a:lnTo>
                      <a:lnTo>
                        <a:pt x="89" y="32"/>
                      </a:lnTo>
                      <a:lnTo>
                        <a:pt x="86" y="32"/>
                      </a:lnTo>
                      <a:lnTo>
                        <a:pt x="83" y="33"/>
                      </a:lnTo>
                      <a:lnTo>
                        <a:pt x="83" y="36"/>
                      </a:lnTo>
                      <a:lnTo>
                        <a:pt x="85" y="38"/>
                      </a:lnTo>
                      <a:lnTo>
                        <a:pt x="75" y="43"/>
                      </a:lnTo>
                      <a:lnTo>
                        <a:pt x="66" y="48"/>
                      </a:lnTo>
                      <a:lnTo>
                        <a:pt x="63" y="50"/>
                      </a:lnTo>
                      <a:lnTo>
                        <a:pt x="60" y="50"/>
                      </a:lnTo>
                      <a:lnTo>
                        <a:pt x="54" y="54"/>
                      </a:lnTo>
                      <a:lnTo>
                        <a:pt x="46" y="56"/>
                      </a:lnTo>
                      <a:lnTo>
                        <a:pt x="47" y="48"/>
                      </a:lnTo>
                      <a:lnTo>
                        <a:pt x="48" y="36"/>
                      </a:lnTo>
                      <a:lnTo>
                        <a:pt x="52" y="24"/>
                      </a:lnTo>
                      <a:lnTo>
                        <a:pt x="55" y="15"/>
                      </a:lnTo>
                      <a:lnTo>
                        <a:pt x="58" y="6"/>
                      </a:lnTo>
                      <a:lnTo>
                        <a:pt x="60" y="0"/>
                      </a:lnTo>
                      <a:lnTo>
                        <a:pt x="59" y="0"/>
                      </a:lnTo>
                      <a:lnTo>
                        <a:pt x="56" y="0"/>
                      </a:lnTo>
                      <a:lnTo>
                        <a:pt x="55" y="1"/>
                      </a:lnTo>
                      <a:lnTo>
                        <a:pt x="52" y="1"/>
                      </a:lnTo>
                      <a:lnTo>
                        <a:pt x="48" y="11"/>
                      </a:lnTo>
                      <a:lnTo>
                        <a:pt x="44" y="23"/>
                      </a:lnTo>
                      <a:lnTo>
                        <a:pt x="43" y="33"/>
                      </a:lnTo>
                      <a:lnTo>
                        <a:pt x="40" y="44"/>
                      </a:lnTo>
                      <a:lnTo>
                        <a:pt x="40" y="51"/>
                      </a:lnTo>
                      <a:lnTo>
                        <a:pt x="40" y="58"/>
                      </a:lnTo>
                      <a:lnTo>
                        <a:pt x="29" y="60"/>
                      </a:lnTo>
                      <a:lnTo>
                        <a:pt x="18" y="60"/>
                      </a:lnTo>
                      <a:lnTo>
                        <a:pt x="25" y="44"/>
                      </a:lnTo>
                      <a:lnTo>
                        <a:pt x="32" y="28"/>
                      </a:lnTo>
                      <a:lnTo>
                        <a:pt x="31" y="24"/>
                      </a:lnTo>
                      <a:lnTo>
                        <a:pt x="29" y="20"/>
                      </a:lnTo>
                      <a:lnTo>
                        <a:pt x="20" y="39"/>
                      </a:lnTo>
                      <a:lnTo>
                        <a:pt x="12" y="58"/>
                      </a:lnTo>
                      <a:lnTo>
                        <a:pt x="9" y="56"/>
                      </a:lnTo>
                      <a:lnTo>
                        <a:pt x="6" y="54"/>
                      </a:lnTo>
                      <a:lnTo>
                        <a:pt x="5" y="51"/>
                      </a:lnTo>
                      <a:lnTo>
                        <a:pt x="5" y="47"/>
                      </a:lnTo>
                      <a:lnTo>
                        <a:pt x="6" y="42"/>
                      </a:lnTo>
                      <a:lnTo>
                        <a:pt x="9" y="33"/>
                      </a:lnTo>
                      <a:lnTo>
                        <a:pt x="17" y="19"/>
                      </a:lnTo>
                      <a:lnTo>
                        <a:pt x="25" y="8"/>
                      </a:lnTo>
                      <a:lnTo>
                        <a:pt x="25" y="6"/>
                      </a:lnTo>
                      <a:lnTo>
                        <a:pt x="25" y="4"/>
                      </a:lnTo>
                      <a:lnTo>
                        <a:pt x="21" y="8"/>
                      </a:lnTo>
                      <a:lnTo>
                        <a:pt x="17" y="13"/>
                      </a:lnTo>
                      <a:lnTo>
                        <a:pt x="14" y="19"/>
                      </a:lnTo>
                      <a:lnTo>
                        <a:pt x="10" y="24"/>
                      </a:lnTo>
                      <a:lnTo>
                        <a:pt x="4" y="36"/>
                      </a:lnTo>
                      <a:lnTo>
                        <a:pt x="2" y="42"/>
                      </a:lnTo>
                      <a:lnTo>
                        <a:pt x="0" y="50"/>
                      </a:lnTo>
                      <a:lnTo>
                        <a:pt x="1" y="54"/>
                      </a:lnTo>
                      <a:lnTo>
                        <a:pt x="1" y="58"/>
                      </a:lnTo>
                      <a:lnTo>
                        <a:pt x="5" y="62"/>
                      </a:lnTo>
                      <a:lnTo>
                        <a:pt x="9" y="66"/>
                      </a:lnTo>
                      <a:lnTo>
                        <a:pt x="9" y="71"/>
                      </a:lnTo>
                      <a:lnTo>
                        <a:pt x="8" y="75"/>
                      </a:lnTo>
                      <a:lnTo>
                        <a:pt x="6" y="81"/>
                      </a:lnTo>
                      <a:lnTo>
                        <a:pt x="6" y="85"/>
                      </a:lnTo>
                      <a:lnTo>
                        <a:pt x="5" y="104"/>
                      </a:lnTo>
                      <a:lnTo>
                        <a:pt x="5" y="123"/>
                      </a:lnTo>
                      <a:lnTo>
                        <a:pt x="6" y="132"/>
                      </a:lnTo>
                      <a:lnTo>
                        <a:pt x="8" y="140"/>
                      </a:lnTo>
                      <a:lnTo>
                        <a:pt x="9" y="140"/>
                      </a:lnTo>
                      <a:lnTo>
                        <a:pt x="9" y="140"/>
                      </a:lnTo>
                      <a:lnTo>
                        <a:pt x="9" y="137"/>
                      </a:lnTo>
                      <a:lnTo>
                        <a:pt x="9" y="135"/>
                      </a:lnTo>
                      <a:lnTo>
                        <a:pt x="10" y="133"/>
                      </a:lnTo>
                      <a:lnTo>
                        <a:pt x="10" y="131"/>
                      </a:lnTo>
                      <a:lnTo>
                        <a:pt x="12" y="131"/>
                      </a:lnTo>
                      <a:lnTo>
                        <a:pt x="12" y="129"/>
                      </a:lnTo>
                      <a:lnTo>
                        <a:pt x="12" y="129"/>
                      </a:lnTo>
                      <a:lnTo>
                        <a:pt x="12" y="129"/>
                      </a:lnTo>
                      <a:lnTo>
                        <a:pt x="12" y="129"/>
                      </a:lnTo>
                      <a:lnTo>
                        <a:pt x="12" y="129"/>
                      </a:lnTo>
                      <a:lnTo>
                        <a:pt x="13" y="129"/>
                      </a:lnTo>
                      <a:lnTo>
                        <a:pt x="13" y="125"/>
                      </a:lnTo>
                      <a:lnTo>
                        <a:pt x="12" y="121"/>
                      </a:lnTo>
                      <a:lnTo>
                        <a:pt x="12" y="108"/>
                      </a:lnTo>
                      <a:lnTo>
                        <a:pt x="12" y="94"/>
                      </a:lnTo>
                      <a:lnTo>
                        <a:pt x="14" y="81"/>
                      </a:lnTo>
                      <a:lnTo>
                        <a:pt x="17" y="67"/>
                      </a:lnTo>
                      <a:lnTo>
                        <a:pt x="23" y="67"/>
                      </a:lnTo>
                      <a:lnTo>
                        <a:pt x="33" y="66"/>
                      </a:lnTo>
                      <a:lnTo>
                        <a:pt x="36" y="66"/>
                      </a:lnTo>
                      <a:lnTo>
                        <a:pt x="39" y="66"/>
                      </a:lnTo>
                      <a:lnTo>
                        <a:pt x="39" y="67"/>
                      </a:lnTo>
                      <a:lnTo>
                        <a:pt x="40" y="85"/>
                      </a:lnTo>
                      <a:lnTo>
                        <a:pt x="43" y="102"/>
                      </a:lnTo>
                      <a:lnTo>
                        <a:pt x="47" y="120"/>
                      </a:lnTo>
                      <a:lnTo>
                        <a:pt x="52" y="137"/>
                      </a:lnTo>
                      <a:lnTo>
                        <a:pt x="58" y="150"/>
                      </a:lnTo>
                      <a:lnTo>
                        <a:pt x="60" y="155"/>
                      </a:lnTo>
                      <a:lnTo>
                        <a:pt x="62" y="160"/>
                      </a:lnTo>
                      <a:lnTo>
                        <a:pt x="55" y="162"/>
                      </a:lnTo>
                      <a:lnTo>
                        <a:pt x="47" y="165"/>
                      </a:lnTo>
                      <a:lnTo>
                        <a:pt x="32" y="167"/>
                      </a:lnTo>
                      <a:lnTo>
                        <a:pt x="32" y="170"/>
                      </a:lnTo>
                      <a:lnTo>
                        <a:pt x="33" y="174"/>
                      </a:lnTo>
                      <a:lnTo>
                        <a:pt x="35" y="174"/>
                      </a:lnTo>
                      <a:lnTo>
                        <a:pt x="35" y="174"/>
                      </a:lnTo>
                      <a:lnTo>
                        <a:pt x="36" y="174"/>
                      </a:lnTo>
                      <a:lnTo>
                        <a:pt x="36" y="174"/>
                      </a:lnTo>
                      <a:lnTo>
                        <a:pt x="37" y="173"/>
                      </a:lnTo>
                      <a:lnTo>
                        <a:pt x="39" y="171"/>
                      </a:lnTo>
                      <a:lnTo>
                        <a:pt x="59" y="166"/>
                      </a:lnTo>
                      <a:lnTo>
                        <a:pt x="78" y="160"/>
                      </a:lnTo>
                      <a:lnTo>
                        <a:pt x="81" y="159"/>
                      </a:lnTo>
                      <a:lnTo>
                        <a:pt x="83" y="159"/>
                      </a:lnTo>
                      <a:lnTo>
                        <a:pt x="98" y="154"/>
                      </a:lnTo>
                      <a:lnTo>
                        <a:pt x="113" y="146"/>
                      </a:lnTo>
                      <a:lnTo>
                        <a:pt x="120" y="143"/>
                      </a:lnTo>
                      <a:lnTo>
                        <a:pt x="127" y="139"/>
                      </a:lnTo>
                      <a:lnTo>
                        <a:pt x="133" y="135"/>
                      </a:lnTo>
                      <a:lnTo>
                        <a:pt x="140" y="131"/>
                      </a:lnTo>
                      <a:lnTo>
                        <a:pt x="146" y="137"/>
                      </a:lnTo>
                      <a:lnTo>
                        <a:pt x="151" y="146"/>
                      </a:lnTo>
                      <a:lnTo>
                        <a:pt x="159" y="155"/>
                      </a:lnTo>
                      <a:lnTo>
                        <a:pt x="170" y="169"/>
                      </a:lnTo>
                      <a:lnTo>
                        <a:pt x="181" y="182"/>
                      </a:lnTo>
                      <a:lnTo>
                        <a:pt x="189" y="190"/>
                      </a:lnTo>
                      <a:lnTo>
                        <a:pt x="183" y="194"/>
                      </a:lnTo>
                      <a:lnTo>
                        <a:pt x="178" y="197"/>
                      </a:lnTo>
                      <a:lnTo>
                        <a:pt x="175" y="198"/>
                      </a:lnTo>
                      <a:lnTo>
                        <a:pt x="173" y="200"/>
                      </a:lnTo>
                      <a:lnTo>
                        <a:pt x="170" y="201"/>
                      </a:lnTo>
                      <a:lnTo>
                        <a:pt x="169" y="204"/>
                      </a:lnTo>
                      <a:lnTo>
                        <a:pt x="169" y="205"/>
                      </a:lnTo>
                      <a:lnTo>
                        <a:pt x="169" y="206"/>
                      </a:lnTo>
                      <a:lnTo>
                        <a:pt x="169" y="208"/>
                      </a:lnTo>
                      <a:lnTo>
                        <a:pt x="169" y="209"/>
                      </a:lnTo>
                      <a:lnTo>
                        <a:pt x="170" y="210"/>
                      </a:lnTo>
                      <a:lnTo>
                        <a:pt x="175" y="208"/>
                      </a:lnTo>
                      <a:lnTo>
                        <a:pt x="181" y="204"/>
                      </a:lnTo>
                      <a:lnTo>
                        <a:pt x="187" y="200"/>
                      </a:lnTo>
                      <a:lnTo>
                        <a:pt x="193" y="197"/>
                      </a:lnTo>
                      <a:lnTo>
                        <a:pt x="196" y="200"/>
                      </a:lnTo>
                      <a:lnTo>
                        <a:pt x="198" y="202"/>
                      </a:lnTo>
                      <a:lnTo>
                        <a:pt x="210" y="214"/>
                      </a:lnTo>
                      <a:lnTo>
                        <a:pt x="223" y="228"/>
                      </a:lnTo>
                      <a:lnTo>
                        <a:pt x="228" y="233"/>
                      </a:lnTo>
                      <a:lnTo>
                        <a:pt x="233" y="239"/>
                      </a:lnTo>
                      <a:lnTo>
                        <a:pt x="231" y="239"/>
                      </a:lnTo>
                      <a:lnTo>
                        <a:pt x="232" y="242"/>
                      </a:lnTo>
                      <a:lnTo>
                        <a:pt x="232" y="243"/>
                      </a:lnTo>
                      <a:lnTo>
                        <a:pt x="233" y="244"/>
                      </a:lnTo>
                      <a:lnTo>
                        <a:pt x="233" y="246"/>
                      </a:lnTo>
                      <a:lnTo>
                        <a:pt x="239" y="243"/>
                      </a:lnTo>
                      <a:lnTo>
                        <a:pt x="244" y="248"/>
                      </a:lnTo>
                      <a:lnTo>
                        <a:pt x="251" y="252"/>
                      </a:lnTo>
                      <a:lnTo>
                        <a:pt x="256" y="258"/>
                      </a:lnTo>
                      <a:lnTo>
                        <a:pt x="263" y="262"/>
                      </a:lnTo>
                      <a:lnTo>
                        <a:pt x="256" y="267"/>
                      </a:lnTo>
                      <a:lnTo>
                        <a:pt x="247" y="271"/>
                      </a:lnTo>
                      <a:lnTo>
                        <a:pt x="232" y="278"/>
                      </a:lnTo>
                      <a:lnTo>
                        <a:pt x="232" y="278"/>
                      </a:lnTo>
                      <a:lnTo>
                        <a:pt x="232" y="279"/>
                      </a:lnTo>
                      <a:lnTo>
                        <a:pt x="232" y="279"/>
                      </a:lnTo>
                      <a:lnTo>
                        <a:pt x="232" y="281"/>
                      </a:lnTo>
                      <a:lnTo>
                        <a:pt x="240" y="278"/>
                      </a:lnTo>
                      <a:lnTo>
                        <a:pt x="248" y="275"/>
                      </a:lnTo>
                      <a:lnTo>
                        <a:pt x="250" y="275"/>
                      </a:lnTo>
                      <a:lnTo>
                        <a:pt x="250" y="275"/>
                      </a:lnTo>
                      <a:lnTo>
                        <a:pt x="251" y="274"/>
                      </a:lnTo>
                      <a:lnTo>
                        <a:pt x="252" y="274"/>
                      </a:lnTo>
                      <a:lnTo>
                        <a:pt x="255" y="274"/>
                      </a:lnTo>
                      <a:lnTo>
                        <a:pt x="258" y="273"/>
                      </a:lnTo>
                      <a:lnTo>
                        <a:pt x="262" y="271"/>
                      </a:lnTo>
                      <a:lnTo>
                        <a:pt x="266" y="270"/>
                      </a:lnTo>
                      <a:lnTo>
                        <a:pt x="271" y="267"/>
                      </a:lnTo>
                      <a:lnTo>
                        <a:pt x="273" y="269"/>
                      </a:lnTo>
                      <a:lnTo>
                        <a:pt x="274" y="267"/>
                      </a:lnTo>
                      <a:lnTo>
                        <a:pt x="274" y="267"/>
                      </a:lnTo>
                      <a:lnTo>
                        <a:pt x="278" y="266"/>
                      </a:lnTo>
                      <a:lnTo>
                        <a:pt x="281" y="266"/>
                      </a:lnTo>
                      <a:lnTo>
                        <a:pt x="283" y="266"/>
                      </a:lnTo>
                      <a:lnTo>
                        <a:pt x="282" y="264"/>
                      </a:lnTo>
                      <a:lnTo>
                        <a:pt x="278" y="262"/>
                      </a:lnTo>
                      <a:lnTo>
                        <a:pt x="287" y="255"/>
                      </a:lnTo>
                      <a:lnTo>
                        <a:pt x="300" y="246"/>
                      </a:lnTo>
                      <a:lnTo>
                        <a:pt x="301" y="252"/>
                      </a:lnTo>
                      <a:lnTo>
                        <a:pt x="301" y="259"/>
                      </a:lnTo>
                      <a:lnTo>
                        <a:pt x="305" y="258"/>
                      </a:lnTo>
                      <a:lnTo>
                        <a:pt x="310" y="256"/>
                      </a:lnTo>
                      <a:lnTo>
                        <a:pt x="312" y="256"/>
                      </a:lnTo>
                      <a:lnTo>
                        <a:pt x="315" y="256"/>
                      </a:lnTo>
                      <a:lnTo>
                        <a:pt x="312" y="256"/>
                      </a:lnTo>
                      <a:lnTo>
                        <a:pt x="309" y="258"/>
                      </a:lnTo>
                      <a:lnTo>
                        <a:pt x="309" y="259"/>
                      </a:lnTo>
                      <a:lnTo>
                        <a:pt x="309" y="260"/>
                      </a:lnTo>
                      <a:lnTo>
                        <a:pt x="310" y="262"/>
                      </a:lnTo>
                      <a:lnTo>
                        <a:pt x="310" y="263"/>
                      </a:lnTo>
                      <a:lnTo>
                        <a:pt x="310" y="263"/>
                      </a:lnTo>
                      <a:lnTo>
                        <a:pt x="309" y="263"/>
                      </a:lnTo>
                      <a:lnTo>
                        <a:pt x="309" y="264"/>
                      </a:lnTo>
                      <a:lnTo>
                        <a:pt x="309" y="264"/>
                      </a:lnTo>
                      <a:lnTo>
                        <a:pt x="317" y="258"/>
                      </a:lnTo>
                      <a:lnTo>
                        <a:pt x="324" y="251"/>
                      </a:lnTo>
                      <a:lnTo>
                        <a:pt x="332" y="242"/>
                      </a:lnTo>
                      <a:lnTo>
                        <a:pt x="339" y="232"/>
                      </a:lnTo>
                      <a:lnTo>
                        <a:pt x="346" y="221"/>
                      </a:lnTo>
                      <a:lnTo>
                        <a:pt x="351" y="212"/>
                      </a:lnTo>
                      <a:lnTo>
                        <a:pt x="355" y="200"/>
                      </a:lnTo>
                      <a:lnTo>
                        <a:pt x="359" y="189"/>
                      </a:lnTo>
                      <a:lnTo>
                        <a:pt x="362" y="181"/>
                      </a:lnTo>
                      <a:lnTo>
                        <a:pt x="365" y="173"/>
                      </a:lnTo>
                      <a:lnTo>
                        <a:pt x="365" y="169"/>
                      </a:lnTo>
                      <a:lnTo>
                        <a:pt x="366" y="165"/>
                      </a:lnTo>
                      <a:lnTo>
                        <a:pt x="369" y="160"/>
                      </a:lnTo>
                      <a:lnTo>
                        <a:pt x="370" y="155"/>
                      </a:lnTo>
                      <a:lnTo>
                        <a:pt x="369" y="155"/>
                      </a:lnTo>
                      <a:lnTo>
                        <a:pt x="366" y="156"/>
                      </a:lnTo>
                      <a:lnTo>
                        <a:pt x="363" y="156"/>
                      </a:lnTo>
                      <a:lnTo>
                        <a:pt x="362" y="158"/>
                      </a:lnTo>
                      <a:lnTo>
                        <a:pt x="362" y="156"/>
                      </a:lnTo>
                      <a:lnTo>
                        <a:pt x="362" y="155"/>
                      </a:lnTo>
                      <a:lnTo>
                        <a:pt x="360" y="154"/>
                      </a:lnTo>
                      <a:lnTo>
                        <a:pt x="360" y="152"/>
                      </a:lnTo>
                      <a:lnTo>
                        <a:pt x="359" y="156"/>
                      </a:lnTo>
                      <a:lnTo>
                        <a:pt x="359" y="162"/>
                      </a:lnTo>
                      <a:lnTo>
                        <a:pt x="356" y="167"/>
                      </a:lnTo>
                      <a:lnTo>
                        <a:pt x="354" y="173"/>
                      </a:lnTo>
                      <a:lnTo>
                        <a:pt x="347" y="183"/>
                      </a:lnTo>
                      <a:lnTo>
                        <a:pt x="340" y="193"/>
                      </a:lnTo>
                      <a:lnTo>
                        <a:pt x="340" y="190"/>
                      </a:lnTo>
                      <a:lnTo>
                        <a:pt x="340" y="186"/>
                      </a:lnTo>
                      <a:lnTo>
                        <a:pt x="342" y="182"/>
                      </a:lnTo>
                      <a:lnTo>
                        <a:pt x="340" y="179"/>
                      </a:lnTo>
                      <a:lnTo>
                        <a:pt x="340" y="171"/>
                      </a:lnTo>
                      <a:lnTo>
                        <a:pt x="340" y="165"/>
                      </a:lnTo>
                      <a:lnTo>
                        <a:pt x="339" y="165"/>
                      </a:lnTo>
                      <a:lnTo>
                        <a:pt x="336" y="165"/>
                      </a:lnTo>
                      <a:lnTo>
                        <a:pt x="335" y="166"/>
                      </a:lnTo>
                      <a:lnTo>
                        <a:pt x="333" y="166"/>
                      </a:lnTo>
                      <a:lnTo>
                        <a:pt x="333" y="170"/>
                      </a:lnTo>
                      <a:lnTo>
                        <a:pt x="333" y="175"/>
                      </a:lnTo>
                      <a:lnTo>
                        <a:pt x="333" y="189"/>
                      </a:lnTo>
                      <a:lnTo>
                        <a:pt x="332" y="204"/>
                      </a:lnTo>
                      <a:lnTo>
                        <a:pt x="328" y="209"/>
                      </a:lnTo>
                      <a:lnTo>
                        <a:pt x="320" y="219"/>
                      </a:lnTo>
                      <a:lnTo>
                        <a:pt x="310" y="227"/>
                      </a:lnTo>
                      <a:lnTo>
                        <a:pt x="305" y="232"/>
                      </a:lnTo>
                      <a:lnTo>
                        <a:pt x="302" y="229"/>
                      </a:lnTo>
                      <a:lnTo>
                        <a:pt x="302" y="225"/>
                      </a:lnTo>
                      <a:lnTo>
                        <a:pt x="298" y="214"/>
                      </a:lnTo>
                      <a:lnTo>
                        <a:pt x="293" y="205"/>
                      </a:lnTo>
                      <a:lnTo>
                        <a:pt x="293" y="202"/>
                      </a:lnTo>
                      <a:lnTo>
                        <a:pt x="293" y="202"/>
                      </a:lnTo>
                      <a:lnTo>
                        <a:pt x="293" y="202"/>
                      </a:lnTo>
                      <a:lnTo>
                        <a:pt x="302" y="194"/>
                      </a:lnTo>
                      <a:lnTo>
                        <a:pt x="310" y="186"/>
                      </a:lnTo>
                      <a:lnTo>
                        <a:pt x="320" y="177"/>
                      </a:lnTo>
                      <a:lnTo>
                        <a:pt x="329" y="167"/>
                      </a:lnTo>
                      <a:lnTo>
                        <a:pt x="327" y="167"/>
                      </a:lnTo>
                      <a:lnTo>
                        <a:pt x="324" y="169"/>
                      </a:lnTo>
                      <a:lnTo>
                        <a:pt x="324" y="167"/>
                      </a:lnTo>
                      <a:lnTo>
                        <a:pt x="323" y="165"/>
                      </a:lnTo>
                      <a:lnTo>
                        <a:pt x="319" y="169"/>
                      </a:lnTo>
                      <a:lnTo>
                        <a:pt x="315" y="173"/>
                      </a:lnTo>
                      <a:lnTo>
                        <a:pt x="310" y="177"/>
                      </a:lnTo>
                      <a:lnTo>
                        <a:pt x="306" y="181"/>
                      </a:lnTo>
                      <a:lnTo>
                        <a:pt x="298" y="189"/>
                      </a:lnTo>
                      <a:lnTo>
                        <a:pt x="292" y="194"/>
                      </a:lnTo>
                      <a:lnTo>
                        <a:pt x="292" y="196"/>
                      </a:lnTo>
                      <a:lnTo>
                        <a:pt x="290" y="196"/>
                      </a:lnTo>
                      <a:lnTo>
                        <a:pt x="290" y="196"/>
                      </a:lnTo>
                      <a:lnTo>
                        <a:pt x="289" y="196"/>
                      </a:lnTo>
                      <a:lnTo>
                        <a:pt x="283" y="183"/>
                      </a:lnTo>
                      <a:lnTo>
                        <a:pt x="277" y="171"/>
                      </a:lnTo>
                      <a:lnTo>
                        <a:pt x="270" y="158"/>
                      </a:lnTo>
                      <a:lnTo>
                        <a:pt x="266" y="151"/>
                      </a:lnTo>
                      <a:lnTo>
                        <a:pt x="262" y="146"/>
                      </a:lnTo>
                      <a:lnTo>
                        <a:pt x="267" y="140"/>
                      </a:lnTo>
                      <a:lnTo>
                        <a:pt x="273" y="136"/>
                      </a:lnTo>
                      <a:close/>
                      <a:moveTo>
                        <a:pt x="308" y="256"/>
                      </a:moveTo>
                      <a:lnTo>
                        <a:pt x="308" y="251"/>
                      </a:lnTo>
                      <a:lnTo>
                        <a:pt x="306" y="246"/>
                      </a:lnTo>
                      <a:lnTo>
                        <a:pt x="306" y="242"/>
                      </a:lnTo>
                      <a:lnTo>
                        <a:pt x="306" y="240"/>
                      </a:lnTo>
                      <a:lnTo>
                        <a:pt x="308" y="239"/>
                      </a:lnTo>
                      <a:lnTo>
                        <a:pt x="312" y="236"/>
                      </a:lnTo>
                      <a:lnTo>
                        <a:pt x="328" y="219"/>
                      </a:lnTo>
                      <a:lnTo>
                        <a:pt x="323" y="235"/>
                      </a:lnTo>
                      <a:lnTo>
                        <a:pt x="315" y="248"/>
                      </a:lnTo>
                      <a:lnTo>
                        <a:pt x="312" y="252"/>
                      </a:lnTo>
                      <a:lnTo>
                        <a:pt x="308" y="256"/>
                      </a:lnTo>
                      <a:lnTo>
                        <a:pt x="308" y="256"/>
                      </a:lnTo>
                      <a:lnTo>
                        <a:pt x="308" y="256"/>
                      </a:lnTo>
                      <a:close/>
                      <a:moveTo>
                        <a:pt x="298" y="237"/>
                      </a:moveTo>
                      <a:lnTo>
                        <a:pt x="285" y="248"/>
                      </a:lnTo>
                      <a:lnTo>
                        <a:pt x="270" y="258"/>
                      </a:lnTo>
                      <a:lnTo>
                        <a:pt x="258" y="250"/>
                      </a:lnTo>
                      <a:lnTo>
                        <a:pt x="246" y="239"/>
                      </a:lnTo>
                      <a:lnTo>
                        <a:pt x="255" y="232"/>
                      </a:lnTo>
                      <a:lnTo>
                        <a:pt x="266" y="224"/>
                      </a:lnTo>
                      <a:lnTo>
                        <a:pt x="271" y="220"/>
                      </a:lnTo>
                      <a:lnTo>
                        <a:pt x="277" y="216"/>
                      </a:lnTo>
                      <a:lnTo>
                        <a:pt x="282" y="212"/>
                      </a:lnTo>
                      <a:lnTo>
                        <a:pt x="287" y="208"/>
                      </a:lnTo>
                      <a:lnTo>
                        <a:pt x="290" y="214"/>
                      </a:lnTo>
                      <a:lnTo>
                        <a:pt x="293" y="223"/>
                      </a:lnTo>
                      <a:lnTo>
                        <a:pt x="296" y="231"/>
                      </a:lnTo>
                      <a:lnTo>
                        <a:pt x="298" y="237"/>
                      </a:lnTo>
                      <a:close/>
                      <a:moveTo>
                        <a:pt x="240" y="233"/>
                      </a:moveTo>
                      <a:lnTo>
                        <a:pt x="232" y="227"/>
                      </a:lnTo>
                      <a:lnTo>
                        <a:pt x="219" y="213"/>
                      </a:lnTo>
                      <a:lnTo>
                        <a:pt x="205" y="200"/>
                      </a:lnTo>
                      <a:lnTo>
                        <a:pt x="200" y="193"/>
                      </a:lnTo>
                      <a:lnTo>
                        <a:pt x="206" y="187"/>
                      </a:lnTo>
                      <a:lnTo>
                        <a:pt x="213" y="183"/>
                      </a:lnTo>
                      <a:lnTo>
                        <a:pt x="228" y="173"/>
                      </a:lnTo>
                      <a:lnTo>
                        <a:pt x="243" y="162"/>
                      </a:lnTo>
                      <a:lnTo>
                        <a:pt x="250" y="155"/>
                      </a:lnTo>
                      <a:lnTo>
                        <a:pt x="256" y="151"/>
                      </a:lnTo>
                      <a:lnTo>
                        <a:pt x="267" y="169"/>
                      </a:lnTo>
                      <a:lnTo>
                        <a:pt x="278" y="187"/>
                      </a:lnTo>
                      <a:lnTo>
                        <a:pt x="281" y="194"/>
                      </a:lnTo>
                      <a:lnTo>
                        <a:pt x="283" y="201"/>
                      </a:lnTo>
                      <a:lnTo>
                        <a:pt x="267" y="214"/>
                      </a:lnTo>
                      <a:lnTo>
                        <a:pt x="251" y="227"/>
                      </a:lnTo>
                      <a:lnTo>
                        <a:pt x="246" y="231"/>
                      </a:lnTo>
                      <a:lnTo>
                        <a:pt x="240" y="233"/>
                      </a:lnTo>
                      <a:close/>
                      <a:moveTo>
                        <a:pt x="70" y="158"/>
                      </a:moveTo>
                      <a:lnTo>
                        <a:pt x="64" y="147"/>
                      </a:lnTo>
                      <a:lnTo>
                        <a:pt x="59" y="135"/>
                      </a:lnTo>
                      <a:lnTo>
                        <a:pt x="54" y="119"/>
                      </a:lnTo>
                      <a:lnTo>
                        <a:pt x="48" y="101"/>
                      </a:lnTo>
                      <a:lnTo>
                        <a:pt x="48" y="94"/>
                      </a:lnTo>
                      <a:lnTo>
                        <a:pt x="47" y="89"/>
                      </a:lnTo>
                      <a:lnTo>
                        <a:pt x="46" y="75"/>
                      </a:lnTo>
                      <a:lnTo>
                        <a:pt x="46" y="63"/>
                      </a:lnTo>
                      <a:lnTo>
                        <a:pt x="62" y="58"/>
                      </a:lnTo>
                      <a:lnTo>
                        <a:pt x="77" y="50"/>
                      </a:lnTo>
                      <a:lnTo>
                        <a:pt x="82" y="47"/>
                      </a:lnTo>
                      <a:lnTo>
                        <a:pt x="87" y="44"/>
                      </a:lnTo>
                      <a:lnTo>
                        <a:pt x="104" y="75"/>
                      </a:lnTo>
                      <a:lnTo>
                        <a:pt x="108" y="79"/>
                      </a:lnTo>
                      <a:lnTo>
                        <a:pt x="110" y="85"/>
                      </a:lnTo>
                      <a:lnTo>
                        <a:pt x="123" y="105"/>
                      </a:lnTo>
                      <a:lnTo>
                        <a:pt x="136" y="124"/>
                      </a:lnTo>
                      <a:lnTo>
                        <a:pt x="132" y="127"/>
                      </a:lnTo>
                      <a:lnTo>
                        <a:pt x="128" y="129"/>
                      </a:lnTo>
                      <a:lnTo>
                        <a:pt x="112" y="139"/>
                      </a:lnTo>
                      <a:lnTo>
                        <a:pt x="109" y="140"/>
                      </a:lnTo>
                      <a:lnTo>
                        <a:pt x="108" y="140"/>
                      </a:lnTo>
                      <a:lnTo>
                        <a:pt x="93" y="147"/>
                      </a:lnTo>
                      <a:lnTo>
                        <a:pt x="78" y="154"/>
                      </a:lnTo>
                      <a:lnTo>
                        <a:pt x="74" y="156"/>
                      </a:lnTo>
                      <a:lnTo>
                        <a:pt x="70" y="158"/>
                      </a:lnTo>
                      <a:close/>
                    </a:path>
                  </a:pathLst>
                </a:custGeom>
                <a:solidFill>
                  <a:srgbClr val="0153C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HN"/>
                </a:p>
              </p:txBody>
            </p:sp>
            <p:sp>
              <p:nvSpPr>
                <p:cNvPr id="146" name="Freeform 211"/>
                <p:cNvSpPr>
                  <a:spLocks noEditPoints="1"/>
                </p:cNvSpPr>
                <p:nvPr/>
              </p:nvSpPr>
              <p:spPr bwMode="auto">
                <a:xfrm>
                  <a:off x="11113" y="2593975"/>
                  <a:ext cx="517525" cy="277813"/>
                </a:xfrm>
                <a:custGeom>
                  <a:avLst/>
                  <a:gdLst/>
                  <a:ahLst/>
                  <a:cxnLst>
                    <a:cxn ang="0">
                      <a:pos x="247" y="158"/>
                    </a:cxn>
                    <a:cxn ang="0">
                      <a:pos x="255" y="161"/>
                    </a:cxn>
                    <a:cxn ang="0">
                      <a:pos x="219" y="167"/>
                    </a:cxn>
                    <a:cxn ang="0">
                      <a:pos x="223" y="122"/>
                    </a:cxn>
                    <a:cxn ang="0">
                      <a:pos x="177" y="129"/>
                    </a:cxn>
                    <a:cxn ang="0">
                      <a:pos x="181" y="81"/>
                    </a:cxn>
                    <a:cxn ang="0">
                      <a:pos x="166" y="80"/>
                    </a:cxn>
                    <a:cxn ang="0">
                      <a:pos x="131" y="92"/>
                    </a:cxn>
                    <a:cxn ang="0">
                      <a:pos x="85" y="34"/>
                    </a:cxn>
                    <a:cxn ang="0">
                      <a:pos x="89" y="31"/>
                    </a:cxn>
                    <a:cxn ang="0">
                      <a:pos x="55" y="44"/>
                    </a:cxn>
                    <a:cxn ang="0">
                      <a:pos x="116" y="90"/>
                    </a:cxn>
                    <a:cxn ang="0">
                      <a:pos x="82" y="111"/>
                    </a:cxn>
                    <a:cxn ang="0">
                      <a:pos x="39" y="50"/>
                    </a:cxn>
                    <a:cxn ang="0">
                      <a:pos x="43" y="38"/>
                    </a:cxn>
                    <a:cxn ang="0">
                      <a:pos x="27" y="21"/>
                    </a:cxn>
                    <a:cxn ang="0">
                      <a:pos x="23" y="0"/>
                    </a:cxn>
                    <a:cxn ang="0">
                      <a:pos x="20" y="6"/>
                    </a:cxn>
                    <a:cxn ang="0">
                      <a:pos x="25" y="38"/>
                    </a:cxn>
                    <a:cxn ang="0">
                      <a:pos x="1" y="31"/>
                    </a:cxn>
                    <a:cxn ang="0">
                      <a:pos x="28" y="46"/>
                    </a:cxn>
                    <a:cxn ang="0">
                      <a:pos x="59" y="96"/>
                    </a:cxn>
                    <a:cxn ang="0">
                      <a:pos x="40" y="107"/>
                    </a:cxn>
                    <a:cxn ang="0">
                      <a:pos x="39" y="110"/>
                    </a:cxn>
                    <a:cxn ang="0">
                      <a:pos x="66" y="119"/>
                    </a:cxn>
                    <a:cxn ang="0">
                      <a:pos x="89" y="127"/>
                    </a:cxn>
                    <a:cxn ang="0">
                      <a:pos x="112" y="154"/>
                    </a:cxn>
                    <a:cxn ang="0">
                      <a:pos x="84" y="152"/>
                    </a:cxn>
                    <a:cxn ang="0">
                      <a:pos x="169" y="175"/>
                    </a:cxn>
                    <a:cxn ang="0">
                      <a:pos x="232" y="173"/>
                    </a:cxn>
                    <a:cxn ang="0">
                      <a:pos x="309" y="145"/>
                    </a:cxn>
                    <a:cxn ang="0">
                      <a:pos x="316" y="140"/>
                    </a:cxn>
                    <a:cxn ang="0">
                      <a:pos x="321" y="134"/>
                    </a:cxn>
                    <a:cxn ang="0">
                      <a:pos x="326" y="127"/>
                    </a:cxn>
                    <a:cxn ang="0">
                      <a:pos x="309" y="135"/>
                    </a:cxn>
                    <a:cxn ang="0">
                      <a:pos x="293" y="135"/>
                    </a:cxn>
                    <a:cxn ang="0">
                      <a:pos x="284" y="140"/>
                    </a:cxn>
                    <a:cxn ang="0">
                      <a:pos x="266" y="152"/>
                    </a:cxn>
                    <a:cxn ang="0">
                      <a:pos x="263" y="145"/>
                    </a:cxn>
                    <a:cxn ang="0">
                      <a:pos x="243" y="152"/>
                    </a:cxn>
                    <a:cxn ang="0">
                      <a:pos x="223" y="148"/>
                    </a:cxn>
                    <a:cxn ang="0">
                      <a:pos x="226" y="127"/>
                    </a:cxn>
                    <a:cxn ang="0">
                      <a:pos x="244" y="117"/>
                    </a:cxn>
                    <a:cxn ang="0">
                      <a:pos x="239" y="113"/>
                    </a:cxn>
                    <a:cxn ang="0">
                      <a:pos x="235" y="115"/>
                    </a:cxn>
                    <a:cxn ang="0">
                      <a:pos x="177" y="150"/>
                    </a:cxn>
                    <a:cxn ang="0">
                      <a:pos x="207" y="150"/>
                    </a:cxn>
                    <a:cxn ang="0">
                      <a:pos x="213" y="161"/>
                    </a:cxn>
                    <a:cxn ang="0">
                      <a:pos x="157" y="157"/>
                    </a:cxn>
                    <a:cxn ang="0">
                      <a:pos x="150" y="161"/>
                    </a:cxn>
                    <a:cxn ang="0">
                      <a:pos x="134" y="165"/>
                    </a:cxn>
                    <a:cxn ang="0">
                      <a:pos x="128" y="145"/>
                    </a:cxn>
                    <a:cxn ang="0">
                      <a:pos x="131" y="104"/>
                    </a:cxn>
                  </a:cxnLst>
                  <a:rect l="0" t="0" r="r" b="b"/>
                  <a:pathLst>
                    <a:path w="326" h="175">
                      <a:moveTo>
                        <a:pt x="219" y="167"/>
                      </a:moveTo>
                      <a:lnTo>
                        <a:pt x="227" y="164"/>
                      </a:lnTo>
                      <a:lnTo>
                        <a:pt x="236" y="160"/>
                      </a:lnTo>
                      <a:lnTo>
                        <a:pt x="238" y="160"/>
                      </a:lnTo>
                      <a:lnTo>
                        <a:pt x="239" y="158"/>
                      </a:lnTo>
                      <a:lnTo>
                        <a:pt x="247" y="158"/>
                      </a:lnTo>
                      <a:lnTo>
                        <a:pt x="257" y="160"/>
                      </a:lnTo>
                      <a:lnTo>
                        <a:pt x="259" y="160"/>
                      </a:lnTo>
                      <a:lnTo>
                        <a:pt x="262" y="160"/>
                      </a:lnTo>
                      <a:lnTo>
                        <a:pt x="261" y="160"/>
                      </a:lnTo>
                      <a:lnTo>
                        <a:pt x="261" y="160"/>
                      </a:lnTo>
                      <a:lnTo>
                        <a:pt x="255" y="161"/>
                      </a:lnTo>
                      <a:lnTo>
                        <a:pt x="254" y="162"/>
                      </a:lnTo>
                      <a:lnTo>
                        <a:pt x="253" y="162"/>
                      </a:lnTo>
                      <a:lnTo>
                        <a:pt x="239" y="165"/>
                      </a:lnTo>
                      <a:lnTo>
                        <a:pt x="226" y="167"/>
                      </a:lnTo>
                      <a:lnTo>
                        <a:pt x="221" y="167"/>
                      </a:lnTo>
                      <a:lnTo>
                        <a:pt x="219" y="167"/>
                      </a:lnTo>
                      <a:close/>
                      <a:moveTo>
                        <a:pt x="234" y="115"/>
                      </a:moveTo>
                      <a:lnTo>
                        <a:pt x="232" y="117"/>
                      </a:lnTo>
                      <a:lnTo>
                        <a:pt x="230" y="118"/>
                      </a:lnTo>
                      <a:lnTo>
                        <a:pt x="227" y="119"/>
                      </a:lnTo>
                      <a:lnTo>
                        <a:pt x="224" y="121"/>
                      </a:lnTo>
                      <a:lnTo>
                        <a:pt x="223" y="122"/>
                      </a:lnTo>
                      <a:lnTo>
                        <a:pt x="221" y="123"/>
                      </a:lnTo>
                      <a:lnTo>
                        <a:pt x="209" y="129"/>
                      </a:lnTo>
                      <a:lnTo>
                        <a:pt x="196" y="135"/>
                      </a:lnTo>
                      <a:lnTo>
                        <a:pt x="194" y="135"/>
                      </a:lnTo>
                      <a:lnTo>
                        <a:pt x="192" y="137"/>
                      </a:lnTo>
                      <a:lnTo>
                        <a:pt x="177" y="129"/>
                      </a:lnTo>
                      <a:lnTo>
                        <a:pt x="165" y="121"/>
                      </a:lnTo>
                      <a:lnTo>
                        <a:pt x="153" y="111"/>
                      </a:lnTo>
                      <a:lnTo>
                        <a:pt x="139" y="102"/>
                      </a:lnTo>
                      <a:lnTo>
                        <a:pt x="144" y="99"/>
                      </a:lnTo>
                      <a:lnTo>
                        <a:pt x="150" y="96"/>
                      </a:lnTo>
                      <a:lnTo>
                        <a:pt x="181" y="81"/>
                      </a:lnTo>
                      <a:lnTo>
                        <a:pt x="180" y="80"/>
                      </a:lnTo>
                      <a:lnTo>
                        <a:pt x="180" y="79"/>
                      </a:lnTo>
                      <a:lnTo>
                        <a:pt x="180" y="77"/>
                      </a:lnTo>
                      <a:lnTo>
                        <a:pt x="180" y="76"/>
                      </a:lnTo>
                      <a:lnTo>
                        <a:pt x="180" y="75"/>
                      </a:lnTo>
                      <a:lnTo>
                        <a:pt x="166" y="80"/>
                      </a:lnTo>
                      <a:lnTo>
                        <a:pt x="151" y="88"/>
                      </a:lnTo>
                      <a:lnTo>
                        <a:pt x="138" y="95"/>
                      </a:lnTo>
                      <a:lnTo>
                        <a:pt x="135" y="95"/>
                      </a:lnTo>
                      <a:lnTo>
                        <a:pt x="134" y="95"/>
                      </a:lnTo>
                      <a:lnTo>
                        <a:pt x="132" y="95"/>
                      </a:lnTo>
                      <a:lnTo>
                        <a:pt x="131" y="92"/>
                      </a:lnTo>
                      <a:lnTo>
                        <a:pt x="120" y="83"/>
                      </a:lnTo>
                      <a:lnTo>
                        <a:pt x="111" y="71"/>
                      </a:lnTo>
                      <a:lnTo>
                        <a:pt x="101" y="60"/>
                      </a:lnTo>
                      <a:lnTo>
                        <a:pt x="93" y="48"/>
                      </a:lnTo>
                      <a:lnTo>
                        <a:pt x="88" y="41"/>
                      </a:lnTo>
                      <a:lnTo>
                        <a:pt x="85" y="34"/>
                      </a:lnTo>
                      <a:lnTo>
                        <a:pt x="86" y="34"/>
                      </a:lnTo>
                      <a:lnTo>
                        <a:pt x="86" y="33"/>
                      </a:lnTo>
                      <a:lnTo>
                        <a:pt x="90" y="31"/>
                      </a:lnTo>
                      <a:lnTo>
                        <a:pt x="94" y="30"/>
                      </a:lnTo>
                      <a:lnTo>
                        <a:pt x="92" y="30"/>
                      </a:lnTo>
                      <a:lnTo>
                        <a:pt x="89" y="31"/>
                      </a:lnTo>
                      <a:lnTo>
                        <a:pt x="70" y="37"/>
                      </a:lnTo>
                      <a:lnTo>
                        <a:pt x="50" y="42"/>
                      </a:lnTo>
                      <a:lnTo>
                        <a:pt x="48" y="44"/>
                      </a:lnTo>
                      <a:lnTo>
                        <a:pt x="47" y="45"/>
                      </a:lnTo>
                      <a:lnTo>
                        <a:pt x="51" y="44"/>
                      </a:lnTo>
                      <a:lnTo>
                        <a:pt x="55" y="44"/>
                      </a:lnTo>
                      <a:lnTo>
                        <a:pt x="65" y="41"/>
                      </a:lnTo>
                      <a:lnTo>
                        <a:pt x="77" y="37"/>
                      </a:lnTo>
                      <a:lnTo>
                        <a:pt x="86" y="53"/>
                      </a:lnTo>
                      <a:lnTo>
                        <a:pt x="94" y="65"/>
                      </a:lnTo>
                      <a:lnTo>
                        <a:pt x="105" y="77"/>
                      </a:lnTo>
                      <a:lnTo>
                        <a:pt x="116" y="90"/>
                      </a:lnTo>
                      <a:lnTo>
                        <a:pt x="125" y="99"/>
                      </a:lnTo>
                      <a:lnTo>
                        <a:pt x="119" y="102"/>
                      </a:lnTo>
                      <a:lnTo>
                        <a:pt x="112" y="104"/>
                      </a:lnTo>
                      <a:lnTo>
                        <a:pt x="101" y="107"/>
                      </a:lnTo>
                      <a:lnTo>
                        <a:pt x="92" y="110"/>
                      </a:lnTo>
                      <a:lnTo>
                        <a:pt x="82" y="111"/>
                      </a:lnTo>
                      <a:lnTo>
                        <a:pt x="77" y="106"/>
                      </a:lnTo>
                      <a:lnTo>
                        <a:pt x="70" y="99"/>
                      </a:lnTo>
                      <a:lnTo>
                        <a:pt x="61" y="87"/>
                      </a:lnTo>
                      <a:lnTo>
                        <a:pt x="52" y="75"/>
                      </a:lnTo>
                      <a:lnTo>
                        <a:pt x="46" y="63"/>
                      </a:lnTo>
                      <a:lnTo>
                        <a:pt x="39" y="50"/>
                      </a:lnTo>
                      <a:lnTo>
                        <a:pt x="38" y="48"/>
                      </a:lnTo>
                      <a:lnTo>
                        <a:pt x="36" y="46"/>
                      </a:lnTo>
                      <a:lnTo>
                        <a:pt x="40" y="45"/>
                      </a:lnTo>
                      <a:lnTo>
                        <a:pt x="44" y="45"/>
                      </a:lnTo>
                      <a:lnTo>
                        <a:pt x="43" y="41"/>
                      </a:lnTo>
                      <a:lnTo>
                        <a:pt x="43" y="38"/>
                      </a:lnTo>
                      <a:lnTo>
                        <a:pt x="38" y="38"/>
                      </a:lnTo>
                      <a:lnTo>
                        <a:pt x="34" y="38"/>
                      </a:lnTo>
                      <a:lnTo>
                        <a:pt x="32" y="34"/>
                      </a:lnTo>
                      <a:lnTo>
                        <a:pt x="31" y="30"/>
                      </a:lnTo>
                      <a:lnTo>
                        <a:pt x="29" y="25"/>
                      </a:lnTo>
                      <a:lnTo>
                        <a:pt x="27" y="21"/>
                      </a:lnTo>
                      <a:lnTo>
                        <a:pt x="27" y="17"/>
                      </a:lnTo>
                      <a:lnTo>
                        <a:pt x="25" y="13"/>
                      </a:lnTo>
                      <a:lnTo>
                        <a:pt x="24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lnTo>
                        <a:pt x="23" y="2"/>
                      </a:lnTo>
                      <a:lnTo>
                        <a:pt x="21" y="2"/>
                      </a:lnTo>
                      <a:lnTo>
                        <a:pt x="21" y="4"/>
                      </a:lnTo>
                      <a:lnTo>
                        <a:pt x="20" y="6"/>
                      </a:lnTo>
                      <a:lnTo>
                        <a:pt x="20" y="8"/>
                      </a:lnTo>
                      <a:lnTo>
                        <a:pt x="20" y="11"/>
                      </a:lnTo>
                      <a:lnTo>
                        <a:pt x="20" y="11"/>
                      </a:lnTo>
                      <a:lnTo>
                        <a:pt x="19" y="11"/>
                      </a:lnTo>
                      <a:lnTo>
                        <a:pt x="21" y="26"/>
                      </a:lnTo>
                      <a:lnTo>
                        <a:pt x="25" y="38"/>
                      </a:lnTo>
                      <a:lnTo>
                        <a:pt x="19" y="38"/>
                      </a:lnTo>
                      <a:lnTo>
                        <a:pt x="12" y="36"/>
                      </a:lnTo>
                      <a:lnTo>
                        <a:pt x="7" y="31"/>
                      </a:lnTo>
                      <a:lnTo>
                        <a:pt x="1" y="26"/>
                      </a:lnTo>
                      <a:lnTo>
                        <a:pt x="0" y="27"/>
                      </a:lnTo>
                      <a:lnTo>
                        <a:pt x="1" y="31"/>
                      </a:lnTo>
                      <a:lnTo>
                        <a:pt x="2" y="36"/>
                      </a:lnTo>
                      <a:lnTo>
                        <a:pt x="4" y="40"/>
                      </a:lnTo>
                      <a:lnTo>
                        <a:pt x="11" y="42"/>
                      </a:lnTo>
                      <a:lnTo>
                        <a:pt x="19" y="45"/>
                      </a:lnTo>
                      <a:lnTo>
                        <a:pt x="25" y="46"/>
                      </a:lnTo>
                      <a:lnTo>
                        <a:pt x="28" y="46"/>
                      </a:lnTo>
                      <a:lnTo>
                        <a:pt x="29" y="49"/>
                      </a:lnTo>
                      <a:lnTo>
                        <a:pt x="32" y="56"/>
                      </a:lnTo>
                      <a:lnTo>
                        <a:pt x="35" y="60"/>
                      </a:lnTo>
                      <a:lnTo>
                        <a:pt x="36" y="64"/>
                      </a:lnTo>
                      <a:lnTo>
                        <a:pt x="47" y="81"/>
                      </a:lnTo>
                      <a:lnTo>
                        <a:pt x="59" y="96"/>
                      </a:lnTo>
                      <a:lnTo>
                        <a:pt x="69" y="107"/>
                      </a:lnTo>
                      <a:lnTo>
                        <a:pt x="71" y="111"/>
                      </a:lnTo>
                      <a:lnTo>
                        <a:pt x="66" y="113"/>
                      </a:lnTo>
                      <a:lnTo>
                        <a:pt x="58" y="111"/>
                      </a:lnTo>
                      <a:lnTo>
                        <a:pt x="48" y="110"/>
                      </a:lnTo>
                      <a:lnTo>
                        <a:pt x="40" y="107"/>
                      </a:lnTo>
                      <a:lnTo>
                        <a:pt x="35" y="102"/>
                      </a:lnTo>
                      <a:lnTo>
                        <a:pt x="31" y="99"/>
                      </a:lnTo>
                      <a:lnTo>
                        <a:pt x="34" y="102"/>
                      </a:lnTo>
                      <a:lnTo>
                        <a:pt x="35" y="104"/>
                      </a:lnTo>
                      <a:lnTo>
                        <a:pt x="36" y="107"/>
                      </a:lnTo>
                      <a:lnTo>
                        <a:pt x="39" y="110"/>
                      </a:lnTo>
                      <a:lnTo>
                        <a:pt x="42" y="113"/>
                      </a:lnTo>
                      <a:lnTo>
                        <a:pt x="44" y="115"/>
                      </a:lnTo>
                      <a:lnTo>
                        <a:pt x="48" y="117"/>
                      </a:lnTo>
                      <a:lnTo>
                        <a:pt x="51" y="118"/>
                      </a:lnTo>
                      <a:lnTo>
                        <a:pt x="59" y="119"/>
                      </a:lnTo>
                      <a:lnTo>
                        <a:pt x="66" y="119"/>
                      </a:lnTo>
                      <a:lnTo>
                        <a:pt x="73" y="119"/>
                      </a:lnTo>
                      <a:lnTo>
                        <a:pt x="78" y="119"/>
                      </a:lnTo>
                      <a:lnTo>
                        <a:pt x="81" y="121"/>
                      </a:lnTo>
                      <a:lnTo>
                        <a:pt x="84" y="122"/>
                      </a:lnTo>
                      <a:lnTo>
                        <a:pt x="86" y="125"/>
                      </a:lnTo>
                      <a:lnTo>
                        <a:pt x="89" y="127"/>
                      </a:lnTo>
                      <a:lnTo>
                        <a:pt x="102" y="138"/>
                      </a:lnTo>
                      <a:lnTo>
                        <a:pt x="116" y="146"/>
                      </a:lnTo>
                      <a:lnTo>
                        <a:pt x="124" y="150"/>
                      </a:lnTo>
                      <a:lnTo>
                        <a:pt x="132" y="154"/>
                      </a:lnTo>
                      <a:lnTo>
                        <a:pt x="124" y="156"/>
                      </a:lnTo>
                      <a:lnTo>
                        <a:pt x="112" y="154"/>
                      </a:lnTo>
                      <a:lnTo>
                        <a:pt x="100" y="154"/>
                      </a:lnTo>
                      <a:lnTo>
                        <a:pt x="90" y="153"/>
                      </a:lnTo>
                      <a:lnTo>
                        <a:pt x="89" y="153"/>
                      </a:lnTo>
                      <a:lnTo>
                        <a:pt x="88" y="153"/>
                      </a:lnTo>
                      <a:lnTo>
                        <a:pt x="85" y="152"/>
                      </a:lnTo>
                      <a:lnTo>
                        <a:pt x="84" y="152"/>
                      </a:lnTo>
                      <a:lnTo>
                        <a:pt x="100" y="161"/>
                      </a:lnTo>
                      <a:lnTo>
                        <a:pt x="116" y="168"/>
                      </a:lnTo>
                      <a:lnTo>
                        <a:pt x="132" y="172"/>
                      </a:lnTo>
                      <a:lnTo>
                        <a:pt x="147" y="175"/>
                      </a:lnTo>
                      <a:lnTo>
                        <a:pt x="158" y="175"/>
                      </a:lnTo>
                      <a:lnTo>
                        <a:pt x="169" y="175"/>
                      </a:lnTo>
                      <a:lnTo>
                        <a:pt x="180" y="175"/>
                      </a:lnTo>
                      <a:lnTo>
                        <a:pt x="190" y="173"/>
                      </a:lnTo>
                      <a:lnTo>
                        <a:pt x="193" y="172"/>
                      </a:lnTo>
                      <a:lnTo>
                        <a:pt x="197" y="173"/>
                      </a:lnTo>
                      <a:lnTo>
                        <a:pt x="215" y="173"/>
                      </a:lnTo>
                      <a:lnTo>
                        <a:pt x="232" y="173"/>
                      </a:lnTo>
                      <a:lnTo>
                        <a:pt x="243" y="172"/>
                      </a:lnTo>
                      <a:lnTo>
                        <a:pt x="254" y="169"/>
                      </a:lnTo>
                      <a:lnTo>
                        <a:pt x="270" y="165"/>
                      </a:lnTo>
                      <a:lnTo>
                        <a:pt x="288" y="157"/>
                      </a:lnTo>
                      <a:lnTo>
                        <a:pt x="305" y="148"/>
                      </a:lnTo>
                      <a:lnTo>
                        <a:pt x="309" y="145"/>
                      </a:lnTo>
                      <a:lnTo>
                        <a:pt x="311" y="145"/>
                      </a:lnTo>
                      <a:lnTo>
                        <a:pt x="312" y="144"/>
                      </a:lnTo>
                      <a:lnTo>
                        <a:pt x="312" y="142"/>
                      </a:lnTo>
                      <a:lnTo>
                        <a:pt x="313" y="142"/>
                      </a:lnTo>
                      <a:lnTo>
                        <a:pt x="315" y="141"/>
                      </a:lnTo>
                      <a:lnTo>
                        <a:pt x="316" y="140"/>
                      </a:lnTo>
                      <a:lnTo>
                        <a:pt x="319" y="138"/>
                      </a:lnTo>
                      <a:lnTo>
                        <a:pt x="320" y="135"/>
                      </a:lnTo>
                      <a:lnTo>
                        <a:pt x="320" y="135"/>
                      </a:lnTo>
                      <a:lnTo>
                        <a:pt x="320" y="134"/>
                      </a:lnTo>
                      <a:lnTo>
                        <a:pt x="321" y="134"/>
                      </a:lnTo>
                      <a:lnTo>
                        <a:pt x="321" y="134"/>
                      </a:lnTo>
                      <a:lnTo>
                        <a:pt x="321" y="133"/>
                      </a:lnTo>
                      <a:lnTo>
                        <a:pt x="320" y="131"/>
                      </a:lnTo>
                      <a:lnTo>
                        <a:pt x="320" y="130"/>
                      </a:lnTo>
                      <a:lnTo>
                        <a:pt x="320" y="129"/>
                      </a:lnTo>
                      <a:lnTo>
                        <a:pt x="323" y="127"/>
                      </a:lnTo>
                      <a:lnTo>
                        <a:pt x="326" y="127"/>
                      </a:lnTo>
                      <a:lnTo>
                        <a:pt x="323" y="127"/>
                      </a:lnTo>
                      <a:lnTo>
                        <a:pt x="321" y="127"/>
                      </a:lnTo>
                      <a:lnTo>
                        <a:pt x="316" y="129"/>
                      </a:lnTo>
                      <a:lnTo>
                        <a:pt x="312" y="130"/>
                      </a:lnTo>
                      <a:lnTo>
                        <a:pt x="311" y="134"/>
                      </a:lnTo>
                      <a:lnTo>
                        <a:pt x="309" y="135"/>
                      </a:lnTo>
                      <a:lnTo>
                        <a:pt x="307" y="137"/>
                      </a:lnTo>
                      <a:lnTo>
                        <a:pt x="304" y="138"/>
                      </a:lnTo>
                      <a:lnTo>
                        <a:pt x="301" y="138"/>
                      </a:lnTo>
                      <a:lnTo>
                        <a:pt x="298" y="137"/>
                      </a:lnTo>
                      <a:lnTo>
                        <a:pt x="296" y="135"/>
                      </a:lnTo>
                      <a:lnTo>
                        <a:pt x="293" y="135"/>
                      </a:lnTo>
                      <a:lnTo>
                        <a:pt x="294" y="137"/>
                      </a:lnTo>
                      <a:lnTo>
                        <a:pt x="292" y="137"/>
                      </a:lnTo>
                      <a:lnTo>
                        <a:pt x="289" y="137"/>
                      </a:lnTo>
                      <a:lnTo>
                        <a:pt x="285" y="138"/>
                      </a:lnTo>
                      <a:lnTo>
                        <a:pt x="285" y="138"/>
                      </a:lnTo>
                      <a:lnTo>
                        <a:pt x="284" y="140"/>
                      </a:lnTo>
                      <a:lnTo>
                        <a:pt x="290" y="142"/>
                      </a:lnTo>
                      <a:lnTo>
                        <a:pt x="296" y="144"/>
                      </a:lnTo>
                      <a:lnTo>
                        <a:pt x="289" y="148"/>
                      </a:lnTo>
                      <a:lnTo>
                        <a:pt x="281" y="149"/>
                      </a:lnTo>
                      <a:lnTo>
                        <a:pt x="277" y="150"/>
                      </a:lnTo>
                      <a:lnTo>
                        <a:pt x="266" y="152"/>
                      </a:lnTo>
                      <a:lnTo>
                        <a:pt x="255" y="152"/>
                      </a:lnTo>
                      <a:lnTo>
                        <a:pt x="263" y="148"/>
                      </a:lnTo>
                      <a:lnTo>
                        <a:pt x="273" y="142"/>
                      </a:lnTo>
                      <a:lnTo>
                        <a:pt x="269" y="144"/>
                      </a:lnTo>
                      <a:lnTo>
                        <a:pt x="266" y="145"/>
                      </a:lnTo>
                      <a:lnTo>
                        <a:pt x="263" y="145"/>
                      </a:lnTo>
                      <a:lnTo>
                        <a:pt x="262" y="145"/>
                      </a:lnTo>
                      <a:lnTo>
                        <a:pt x="261" y="146"/>
                      </a:lnTo>
                      <a:lnTo>
                        <a:pt x="261" y="146"/>
                      </a:lnTo>
                      <a:lnTo>
                        <a:pt x="259" y="146"/>
                      </a:lnTo>
                      <a:lnTo>
                        <a:pt x="251" y="149"/>
                      </a:lnTo>
                      <a:lnTo>
                        <a:pt x="243" y="152"/>
                      </a:lnTo>
                      <a:lnTo>
                        <a:pt x="243" y="150"/>
                      </a:lnTo>
                      <a:lnTo>
                        <a:pt x="243" y="150"/>
                      </a:lnTo>
                      <a:lnTo>
                        <a:pt x="240" y="150"/>
                      </a:lnTo>
                      <a:lnTo>
                        <a:pt x="239" y="150"/>
                      </a:lnTo>
                      <a:lnTo>
                        <a:pt x="231" y="149"/>
                      </a:lnTo>
                      <a:lnTo>
                        <a:pt x="223" y="148"/>
                      </a:lnTo>
                      <a:lnTo>
                        <a:pt x="212" y="145"/>
                      </a:lnTo>
                      <a:lnTo>
                        <a:pt x="201" y="141"/>
                      </a:lnTo>
                      <a:lnTo>
                        <a:pt x="211" y="135"/>
                      </a:lnTo>
                      <a:lnTo>
                        <a:pt x="220" y="131"/>
                      </a:lnTo>
                      <a:lnTo>
                        <a:pt x="223" y="130"/>
                      </a:lnTo>
                      <a:lnTo>
                        <a:pt x="226" y="127"/>
                      </a:lnTo>
                      <a:lnTo>
                        <a:pt x="228" y="126"/>
                      </a:lnTo>
                      <a:lnTo>
                        <a:pt x="231" y="125"/>
                      </a:lnTo>
                      <a:lnTo>
                        <a:pt x="235" y="122"/>
                      </a:lnTo>
                      <a:lnTo>
                        <a:pt x="240" y="119"/>
                      </a:lnTo>
                      <a:lnTo>
                        <a:pt x="242" y="118"/>
                      </a:lnTo>
                      <a:lnTo>
                        <a:pt x="244" y="117"/>
                      </a:lnTo>
                      <a:lnTo>
                        <a:pt x="244" y="115"/>
                      </a:lnTo>
                      <a:lnTo>
                        <a:pt x="243" y="114"/>
                      </a:lnTo>
                      <a:lnTo>
                        <a:pt x="243" y="113"/>
                      </a:lnTo>
                      <a:lnTo>
                        <a:pt x="242" y="110"/>
                      </a:lnTo>
                      <a:lnTo>
                        <a:pt x="240" y="111"/>
                      </a:lnTo>
                      <a:lnTo>
                        <a:pt x="239" y="113"/>
                      </a:lnTo>
                      <a:lnTo>
                        <a:pt x="238" y="114"/>
                      </a:lnTo>
                      <a:lnTo>
                        <a:pt x="236" y="114"/>
                      </a:lnTo>
                      <a:lnTo>
                        <a:pt x="236" y="114"/>
                      </a:lnTo>
                      <a:lnTo>
                        <a:pt x="236" y="114"/>
                      </a:lnTo>
                      <a:lnTo>
                        <a:pt x="235" y="114"/>
                      </a:lnTo>
                      <a:lnTo>
                        <a:pt x="235" y="115"/>
                      </a:lnTo>
                      <a:lnTo>
                        <a:pt x="234" y="115"/>
                      </a:lnTo>
                      <a:close/>
                      <a:moveTo>
                        <a:pt x="157" y="157"/>
                      </a:moveTo>
                      <a:lnTo>
                        <a:pt x="158" y="157"/>
                      </a:lnTo>
                      <a:lnTo>
                        <a:pt x="159" y="157"/>
                      </a:lnTo>
                      <a:lnTo>
                        <a:pt x="165" y="154"/>
                      </a:lnTo>
                      <a:lnTo>
                        <a:pt x="177" y="150"/>
                      </a:lnTo>
                      <a:lnTo>
                        <a:pt x="189" y="146"/>
                      </a:lnTo>
                      <a:lnTo>
                        <a:pt x="192" y="145"/>
                      </a:lnTo>
                      <a:lnTo>
                        <a:pt x="193" y="145"/>
                      </a:lnTo>
                      <a:lnTo>
                        <a:pt x="194" y="145"/>
                      </a:lnTo>
                      <a:lnTo>
                        <a:pt x="197" y="146"/>
                      </a:lnTo>
                      <a:lnTo>
                        <a:pt x="207" y="150"/>
                      </a:lnTo>
                      <a:lnTo>
                        <a:pt x="217" y="153"/>
                      </a:lnTo>
                      <a:lnTo>
                        <a:pt x="221" y="154"/>
                      </a:lnTo>
                      <a:lnTo>
                        <a:pt x="227" y="156"/>
                      </a:lnTo>
                      <a:lnTo>
                        <a:pt x="223" y="157"/>
                      </a:lnTo>
                      <a:lnTo>
                        <a:pt x="219" y="158"/>
                      </a:lnTo>
                      <a:lnTo>
                        <a:pt x="213" y="161"/>
                      </a:lnTo>
                      <a:lnTo>
                        <a:pt x="207" y="162"/>
                      </a:lnTo>
                      <a:lnTo>
                        <a:pt x="205" y="162"/>
                      </a:lnTo>
                      <a:lnTo>
                        <a:pt x="203" y="164"/>
                      </a:lnTo>
                      <a:lnTo>
                        <a:pt x="194" y="165"/>
                      </a:lnTo>
                      <a:lnTo>
                        <a:pt x="175" y="162"/>
                      </a:lnTo>
                      <a:lnTo>
                        <a:pt x="157" y="157"/>
                      </a:lnTo>
                      <a:close/>
                      <a:moveTo>
                        <a:pt x="123" y="162"/>
                      </a:moveTo>
                      <a:lnTo>
                        <a:pt x="128" y="162"/>
                      </a:lnTo>
                      <a:lnTo>
                        <a:pt x="134" y="161"/>
                      </a:lnTo>
                      <a:lnTo>
                        <a:pt x="143" y="160"/>
                      </a:lnTo>
                      <a:lnTo>
                        <a:pt x="146" y="160"/>
                      </a:lnTo>
                      <a:lnTo>
                        <a:pt x="150" y="161"/>
                      </a:lnTo>
                      <a:lnTo>
                        <a:pt x="158" y="164"/>
                      </a:lnTo>
                      <a:lnTo>
                        <a:pt x="165" y="167"/>
                      </a:lnTo>
                      <a:lnTo>
                        <a:pt x="170" y="168"/>
                      </a:lnTo>
                      <a:lnTo>
                        <a:pt x="162" y="168"/>
                      </a:lnTo>
                      <a:lnTo>
                        <a:pt x="147" y="168"/>
                      </a:lnTo>
                      <a:lnTo>
                        <a:pt x="134" y="165"/>
                      </a:lnTo>
                      <a:lnTo>
                        <a:pt x="123" y="162"/>
                      </a:lnTo>
                      <a:close/>
                      <a:moveTo>
                        <a:pt x="184" y="140"/>
                      </a:moveTo>
                      <a:lnTo>
                        <a:pt x="173" y="145"/>
                      </a:lnTo>
                      <a:lnTo>
                        <a:pt x="162" y="148"/>
                      </a:lnTo>
                      <a:lnTo>
                        <a:pt x="146" y="152"/>
                      </a:lnTo>
                      <a:lnTo>
                        <a:pt x="128" y="145"/>
                      </a:lnTo>
                      <a:lnTo>
                        <a:pt x="111" y="134"/>
                      </a:lnTo>
                      <a:lnTo>
                        <a:pt x="100" y="126"/>
                      </a:lnTo>
                      <a:lnTo>
                        <a:pt x="89" y="117"/>
                      </a:lnTo>
                      <a:lnTo>
                        <a:pt x="100" y="114"/>
                      </a:lnTo>
                      <a:lnTo>
                        <a:pt x="128" y="106"/>
                      </a:lnTo>
                      <a:lnTo>
                        <a:pt x="131" y="104"/>
                      </a:lnTo>
                      <a:lnTo>
                        <a:pt x="134" y="106"/>
                      </a:lnTo>
                      <a:lnTo>
                        <a:pt x="146" y="115"/>
                      </a:lnTo>
                      <a:lnTo>
                        <a:pt x="158" y="125"/>
                      </a:lnTo>
                      <a:lnTo>
                        <a:pt x="170" y="131"/>
                      </a:lnTo>
                      <a:lnTo>
                        <a:pt x="184" y="140"/>
                      </a:lnTo>
                      <a:close/>
                    </a:path>
                  </a:pathLst>
                </a:custGeom>
                <a:solidFill>
                  <a:srgbClr val="018CE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HN"/>
                </a:p>
              </p:txBody>
            </p:sp>
            <p:sp>
              <p:nvSpPr>
                <p:cNvPr id="152" name="Freeform 217"/>
                <p:cNvSpPr>
                  <a:spLocks/>
                </p:cNvSpPr>
                <p:nvPr/>
              </p:nvSpPr>
              <p:spPr bwMode="auto">
                <a:xfrm>
                  <a:off x="200025" y="2452688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3">
                  <a:solidFill>
                    <a:srgbClr val="FEFEFE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HN"/>
                </a:p>
              </p:txBody>
            </p:sp>
          </p:grpSp>
          <p:sp>
            <p:nvSpPr>
              <p:cNvPr id="142" name="Rectangle 226"/>
              <p:cNvSpPr>
                <a:spLocks noChangeArrowheads="1"/>
              </p:cNvSpPr>
              <p:nvPr/>
            </p:nvSpPr>
            <p:spPr bwMode="auto">
              <a:xfrm>
                <a:off x="744258" y="2386497"/>
                <a:ext cx="275717" cy="1384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HN" sz="900" b="1" i="0" u="none" strike="noStrike" cap="none" normalizeH="0" baseline="0" dirty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Arial" pitchFamily="34" charset="0"/>
                    <a:cs typeface="Arial" pitchFamily="34" charset="0"/>
                  </a:rPr>
                  <a:t>ICDE</a:t>
                </a:r>
                <a:endParaRPr kumimoji="0" lang="es-HN" sz="2400" b="1" i="0" u="none" strike="noStrike" cap="none" normalizeH="0" baseline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151" name="Redondear rectángulo de esquina diagonal 150"/>
          <p:cNvSpPr/>
          <p:nvPr/>
        </p:nvSpPr>
        <p:spPr>
          <a:xfrm rot="5400000">
            <a:off x="-674289" y="2045347"/>
            <a:ext cx="5642043" cy="3983262"/>
          </a:xfrm>
          <a:prstGeom prst="round2DiagRect">
            <a:avLst>
              <a:gd name="adj1" fmla="val 0"/>
              <a:gd name="adj2" fmla="val 0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47000">
                <a:schemeClr val="bg1">
                  <a:lumMod val="85000"/>
                </a:schemeClr>
              </a:gs>
              <a:gs pos="89000">
                <a:schemeClr val="bg1">
                  <a:lumMod val="6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198" name="198 CuadroTexto"/>
          <p:cNvSpPr txBox="1"/>
          <p:nvPr/>
        </p:nvSpPr>
        <p:spPr>
          <a:xfrm>
            <a:off x="334804" y="2267289"/>
            <a:ext cx="36940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>
              <a:buClr>
                <a:srgbClr val="FF0000"/>
              </a:buClr>
              <a:buBlip>
                <a:blip r:embed="rId5"/>
              </a:buBlip>
            </a:pPr>
            <a:r>
              <a:rPr lang="es-HN" dirty="0" smtClean="0">
                <a:solidFill>
                  <a:schemeClr val="accent1">
                    <a:lumMod val="50000"/>
                  </a:schemeClr>
                </a:solidFill>
                <a:latin typeface="HelveticaNeue LT 45 Light" panose="020B0404020002020204" pitchFamily="34" charset="0"/>
              </a:rPr>
              <a:t>La </a:t>
            </a:r>
            <a:r>
              <a:rPr lang="es-HN" dirty="0">
                <a:solidFill>
                  <a:schemeClr val="accent1">
                    <a:lumMod val="50000"/>
                  </a:schemeClr>
                </a:solidFill>
                <a:latin typeface="HelveticaNeue LT 45 Light" panose="020B0404020002020204" pitchFamily="34" charset="0"/>
              </a:rPr>
              <a:t>realidad se </a:t>
            </a:r>
            <a:r>
              <a:rPr lang="es-HN" dirty="0" smtClean="0">
                <a:solidFill>
                  <a:schemeClr val="accent1">
                    <a:lumMod val="50000"/>
                  </a:schemeClr>
                </a:solidFill>
                <a:latin typeface="HelveticaNeue LT 45 Light" panose="020B0404020002020204" pitchFamily="34" charset="0"/>
              </a:rPr>
              <a:t>describe mediante </a:t>
            </a:r>
            <a:r>
              <a:rPr lang="es-HN" dirty="0">
                <a:solidFill>
                  <a:schemeClr val="accent1">
                    <a:lumMod val="50000"/>
                  </a:schemeClr>
                </a:solidFill>
                <a:latin typeface="HelveticaNeue LT 45 Light" panose="020B0404020002020204" pitchFamily="34" charset="0"/>
              </a:rPr>
              <a:t>modelos (Catastro 2014).</a:t>
            </a:r>
          </a:p>
        </p:txBody>
      </p:sp>
      <p:sp>
        <p:nvSpPr>
          <p:cNvPr id="199" name="200 CuadroTexto"/>
          <p:cNvSpPr txBox="1"/>
          <p:nvPr/>
        </p:nvSpPr>
        <p:spPr>
          <a:xfrm>
            <a:off x="334804" y="3316895"/>
            <a:ext cx="34701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>
              <a:buClr>
                <a:srgbClr val="FF0000"/>
              </a:buClr>
              <a:buBlip>
                <a:blip r:embed="rId5"/>
              </a:buBlip>
            </a:pPr>
            <a:r>
              <a:rPr lang="es-HN" dirty="0">
                <a:solidFill>
                  <a:schemeClr val="accent1">
                    <a:lumMod val="50000"/>
                  </a:schemeClr>
                </a:solidFill>
                <a:latin typeface="HelveticaNeue LT 45 Light" panose="020B0404020002020204" pitchFamily="34" charset="0"/>
              </a:rPr>
              <a:t>Los modelos constituyen elementos cruciales de un </a:t>
            </a:r>
            <a:r>
              <a:rPr lang="es-HN" b="1" dirty="0">
                <a:solidFill>
                  <a:schemeClr val="accent1">
                    <a:lumMod val="50000"/>
                  </a:schemeClr>
                </a:solidFill>
                <a:latin typeface="HelveticaNeue LT 45 Light" panose="020B0404020002020204" pitchFamily="34" charset="0"/>
              </a:rPr>
              <a:t>Nodo de Administración de Tierras</a:t>
            </a:r>
            <a:r>
              <a:rPr lang="es-HN" dirty="0">
                <a:solidFill>
                  <a:schemeClr val="accent1">
                    <a:lumMod val="50000"/>
                  </a:schemeClr>
                </a:solidFill>
                <a:latin typeface="HelveticaNeue LT 45 Light" panose="020B0404020002020204" pitchFamily="34" charset="0"/>
              </a:rPr>
              <a:t> de la ICDE.</a:t>
            </a:r>
          </a:p>
        </p:txBody>
      </p:sp>
      <p:sp>
        <p:nvSpPr>
          <p:cNvPr id="200" name="201 CuadroTexto"/>
          <p:cNvSpPr txBox="1"/>
          <p:nvPr/>
        </p:nvSpPr>
        <p:spPr>
          <a:xfrm>
            <a:off x="334804" y="5496735"/>
            <a:ext cx="38815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>
              <a:buClr>
                <a:srgbClr val="FF0000"/>
              </a:buClr>
              <a:buBlip>
                <a:blip r:embed="rId5"/>
              </a:buBlip>
            </a:pPr>
            <a:r>
              <a:rPr lang="es-HN" dirty="0">
                <a:solidFill>
                  <a:schemeClr val="accent1">
                    <a:lumMod val="50000"/>
                  </a:schemeClr>
                </a:solidFill>
                <a:latin typeface="HelveticaNeue LT 45 Light" panose="020B0404020002020204" pitchFamily="34" charset="0"/>
              </a:rPr>
              <a:t>Los diferentes Sistemas de Gestión Territorial comparten el mismo </a:t>
            </a:r>
            <a:r>
              <a:rPr lang="es-HN" b="1" dirty="0" smtClean="0">
                <a:solidFill>
                  <a:schemeClr val="accent1">
                    <a:lumMod val="50000"/>
                  </a:schemeClr>
                </a:solidFill>
                <a:latin typeface="HelveticaNeue LT 45 Light" panose="020B0404020002020204" pitchFamily="34" charset="0"/>
              </a:rPr>
              <a:t>modelo núcleo</a:t>
            </a:r>
            <a:r>
              <a:rPr lang="es-HN" dirty="0" smtClean="0">
                <a:solidFill>
                  <a:schemeClr val="accent1">
                    <a:lumMod val="50000"/>
                  </a:schemeClr>
                </a:solidFill>
                <a:latin typeface="HelveticaNeue LT 45 Light" panose="020B0404020002020204" pitchFamily="34" charset="0"/>
              </a:rPr>
              <a:t>.</a:t>
            </a:r>
            <a:endParaRPr lang="es-HN" dirty="0">
              <a:solidFill>
                <a:schemeClr val="accent1">
                  <a:lumMod val="50000"/>
                </a:schemeClr>
              </a:solidFill>
              <a:latin typeface="HelveticaNeue LT 45 Light" panose="020B0404020002020204" pitchFamily="34" charset="0"/>
            </a:endParaRPr>
          </a:p>
        </p:txBody>
      </p:sp>
      <p:sp>
        <p:nvSpPr>
          <p:cNvPr id="201" name="201 CuadroTexto"/>
          <p:cNvSpPr txBox="1"/>
          <p:nvPr/>
        </p:nvSpPr>
        <p:spPr>
          <a:xfrm>
            <a:off x="334804" y="4674573"/>
            <a:ext cx="3470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>
              <a:buClr>
                <a:srgbClr val="FF0000"/>
              </a:buClr>
              <a:buBlip>
                <a:blip r:embed="rId5"/>
              </a:buBlip>
            </a:pPr>
            <a:r>
              <a:rPr lang="es-HN" dirty="0">
                <a:solidFill>
                  <a:schemeClr val="accent1">
                    <a:lumMod val="50000"/>
                  </a:schemeClr>
                </a:solidFill>
                <a:latin typeface="HelveticaNeue LT 45 Light" panose="020B0404020002020204" pitchFamily="34" charset="0"/>
              </a:rPr>
              <a:t>El </a:t>
            </a:r>
            <a:r>
              <a:rPr lang="es-HN" b="1" dirty="0">
                <a:solidFill>
                  <a:schemeClr val="accent1">
                    <a:lumMod val="50000"/>
                  </a:schemeClr>
                </a:solidFill>
                <a:latin typeface="HelveticaNeue LT 45 Light" panose="020B0404020002020204" pitchFamily="34" charset="0"/>
              </a:rPr>
              <a:t>modelo núcleo </a:t>
            </a:r>
            <a:r>
              <a:rPr lang="es-HN" dirty="0">
                <a:solidFill>
                  <a:schemeClr val="accent1">
                    <a:lumMod val="50000"/>
                  </a:schemeClr>
                </a:solidFill>
                <a:latin typeface="HelveticaNeue LT 45 Light" panose="020B0404020002020204" pitchFamily="34" charset="0"/>
              </a:rPr>
              <a:t>es el modelo de intercambio.</a:t>
            </a:r>
          </a:p>
        </p:txBody>
      </p:sp>
      <p:sp>
        <p:nvSpPr>
          <p:cNvPr id="135" name="Título 9"/>
          <p:cNvSpPr>
            <a:spLocks noGrp="1"/>
          </p:cNvSpPr>
          <p:nvPr>
            <p:ph type="title"/>
          </p:nvPr>
        </p:nvSpPr>
        <p:spPr>
          <a:xfrm>
            <a:off x="286897" y="120990"/>
            <a:ext cx="7886700" cy="1325563"/>
          </a:xfrm>
        </p:spPr>
        <p:txBody>
          <a:bodyPr/>
          <a:lstStyle/>
          <a:p>
            <a:r>
              <a:rPr lang="es-HN" dirty="0"/>
              <a:t>3. </a:t>
            </a:r>
            <a:r>
              <a:rPr lang="es-HN" dirty="0" smtClean="0"/>
              <a:t>LADM </a:t>
            </a:r>
            <a:r>
              <a:rPr lang="es-HN" dirty="0"/>
              <a:t>y la </a:t>
            </a:r>
            <a:r>
              <a:rPr lang="es-HN" dirty="0">
                <a:latin typeface="Impact" panose="020B0806030902050204" pitchFamily="34" charset="0"/>
              </a:rPr>
              <a:t>I C D E</a:t>
            </a:r>
          </a:p>
        </p:txBody>
      </p:sp>
      <p:grpSp>
        <p:nvGrpSpPr>
          <p:cNvPr id="12" name="Grupo 11"/>
          <p:cNvGrpSpPr/>
          <p:nvPr/>
        </p:nvGrpSpPr>
        <p:grpSpPr>
          <a:xfrm>
            <a:off x="5636986" y="-273428"/>
            <a:ext cx="3216232" cy="3140196"/>
            <a:chOff x="5636986" y="-273428"/>
            <a:chExt cx="3216232" cy="3140196"/>
          </a:xfrm>
        </p:grpSpPr>
        <p:grpSp>
          <p:nvGrpSpPr>
            <p:cNvPr id="219" name="Grupo 218"/>
            <p:cNvGrpSpPr/>
            <p:nvPr/>
          </p:nvGrpSpPr>
          <p:grpSpPr>
            <a:xfrm>
              <a:off x="6093578" y="-273428"/>
              <a:ext cx="2759640" cy="1244655"/>
              <a:chOff x="1595243" y="980728"/>
              <a:chExt cx="6865189" cy="3096344"/>
            </a:xfrm>
          </p:grpSpPr>
          <p:sp>
            <p:nvSpPr>
              <p:cNvPr id="220" name="12 Elipse"/>
              <p:cNvSpPr/>
              <p:nvPr/>
            </p:nvSpPr>
            <p:spPr>
              <a:xfrm>
                <a:off x="4139952" y="980728"/>
                <a:ext cx="1800200" cy="1728192"/>
              </a:xfrm>
              <a:prstGeom prst="ellipse">
                <a:avLst/>
              </a:prstGeom>
              <a:solidFill>
                <a:srgbClr val="8064A2">
                  <a:lumMod val="75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HN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223" name="15 Elipse"/>
              <p:cNvSpPr/>
              <p:nvPr/>
            </p:nvSpPr>
            <p:spPr>
              <a:xfrm>
                <a:off x="6660232" y="2348880"/>
                <a:ext cx="1800200" cy="1728192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HN" sz="1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Formali</a:t>
                </a:r>
                <a:endParaRPr kumimoji="0" lang="es-HN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HN" sz="1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zación</a:t>
                </a:r>
                <a:endParaRPr kumimoji="0" lang="es-HN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4" name="16 Elipse"/>
              <p:cNvSpPr/>
              <p:nvPr/>
            </p:nvSpPr>
            <p:spPr>
              <a:xfrm>
                <a:off x="1619672" y="2276872"/>
                <a:ext cx="1800200" cy="172819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HN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6" name="18 Flecha izquierda y derecha"/>
              <p:cNvSpPr/>
              <p:nvPr/>
            </p:nvSpPr>
            <p:spPr>
              <a:xfrm rot="1873204">
                <a:off x="3457324" y="3666771"/>
                <a:ext cx="720080" cy="288032"/>
              </a:xfrm>
              <a:prstGeom prst="leftRightArrow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HN" sz="1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7" name="19 Flecha izquierda y derecha"/>
              <p:cNvSpPr/>
              <p:nvPr/>
            </p:nvSpPr>
            <p:spPr>
              <a:xfrm rot="5400000">
                <a:off x="4706293" y="3088621"/>
                <a:ext cx="720080" cy="288032"/>
              </a:xfrm>
              <a:prstGeom prst="leftRightArrow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HN" sz="1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8" name="20 Flecha izquierda y derecha"/>
              <p:cNvSpPr/>
              <p:nvPr/>
            </p:nvSpPr>
            <p:spPr>
              <a:xfrm rot="9054699">
                <a:off x="5915548" y="3729888"/>
                <a:ext cx="720080" cy="288032"/>
              </a:xfrm>
              <a:prstGeom prst="leftRightArrow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HN" sz="1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1" name="31 Elipse"/>
              <p:cNvSpPr/>
              <p:nvPr/>
            </p:nvSpPr>
            <p:spPr>
              <a:xfrm>
                <a:off x="2987824" y="3212976"/>
                <a:ext cx="360040" cy="36004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HN" sz="1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4" name="34 Elipse"/>
              <p:cNvSpPr/>
              <p:nvPr/>
            </p:nvSpPr>
            <p:spPr>
              <a:xfrm>
                <a:off x="6732240" y="3329954"/>
                <a:ext cx="360040" cy="36004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HN" sz="1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5" name="35 Elipse"/>
              <p:cNvSpPr/>
              <p:nvPr/>
            </p:nvSpPr>
            <p:spPr>
              <a:xfrm>
                <a:off x="4892954" y="2348880"/>
                <a:ext cx="360040" cy="36004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HN" sz="1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2" name="27 CuadroTexto"/>
              <p:cNvSpPr txBox="1"/>
              <p:nvPr/>
            </p:nvSpPr>
            <p:spPr>
              <a:xfrm>
                <a:off x="3985820" y="1528226"/>
                <a:ext cx="2170168" cy="9953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HN" sz="10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</a:rPr>
                  <a:t>TERRITORIOS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s-HN" sz="1000" kern="0" dirty="0">
                    <a:solidFill>
                      <a:schemeClr val="bg1"/>
                    </a:solidFill>
                  </a:rPr>
                  <a:t>ETNICOS</a:t>
                </a:r>
                <a:endParaRPr kumimoji="0" lang="es-HN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3" name="28 CuadroTexto"/>
              <p:cNvSpPr txBox="1"/>
              <p:nvPr/>
            </p:nvSpPr>
            <p:spPr>
              <a:xfrm>
                <a:off x="1595243" y="2750737"/>
                <a:ext cx="1910958" cy="6125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HN" sz="10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</a:rPr>
                  <a:t>Restitución</a:t>
                </a:r>
              </a:p>
            </p:txBody>
          </p:sp>
        </p:grpSp>
        <p:grpSp>
          <p:nvGrpSpPr>
            <p:cNvPr id="11" name="Grupo 10"/>
            <p:cNvGrpSpPr/>
            <p:nvPr/>
          </p:nvGrpSpPr>
          <p:grpSpPr>
            <a:xfrm>
              <a:off x="5636986" y="1568337"/>
              <a:ext cx="3158098" cy="1298431"/>
              <a:chOff x="5636986" y="1568337"/>
              <a:chExt cx="3158098" cy="1298431"/>
            </a:xfrm>
          </p:grpSpPr>
          <p:pic>
            <p:nvPicPr>
              <p:cNvPr id="191" name="Imagen 190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flipH="1">
                <a:off x="6130382" y="1768318"/>
                <a:ext cx="655316" cy="655316"/>
              </a:xfrm>
              <a:prstGeom prst="rect">
                <a:avLst/>
              </a:prstGeom>
            </p:spPr>
          </p:pic>
          <p:pic>
            <p:nvPicPr>
              <p:cNvPr id="192" name="Imagen 191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 flipH="1">
                <a:off x="7109637" y="2211452"/>
                <a:ext cx="655316" cy="655316"/>
              </a:xfrm>
              <a:prstGeom prst="rect">
                <a:avLst/>
              </a:prstGeom>
            </p:spPr>
          </p:pic>
          <p:pic>
            <p:nvPicPr>
              <p:cNvPr id="193" name="Imagen 192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8139768" y="1892759"/>
                <a:ext cx="655316" cy="655316"/>
              </a:xfrm>
              <a:prstGeom prst="rect">
                <a:avLst/>
              </a:prstGeom>
            </p:spPr>
          </p:pic>
          <p:sp>
            <p:nvSpPr>
              <p:cNvPr id="161" name="Rectangle 225"/>
              <p:cNvSpPr>
                <a:spLocks noChangeArrowheads="1"/>
              </p:cNvSpPr>
              <p:nvPr/>
            </p:nvSpPr>
            <p:spPr bwMode="auto">
              <a:xfrm>
                <a:off x="6336181" y="2044868"/>
                <a:ext cx="250068" cy="1384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s-HN" sz="900" b="1" dirty="0">
                    <a:solidFill>
                      <a:schemeClr val="accent6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RRR</a:t>
                </a:r>
                <a:endParaRPr kumimoji="0" lang="es-HN" sz="2400" b="1" i="0" u="none" strike="noStrike" cap="none" normalizeH="0" baseline="0" dirty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4" name="Rectangle 232"/>
              <p:cNvSpPr>
                <a:spLocks noChangeArrowheads="1"/>
              </p:cNvSpPr>
              <p:nvPr/>
            </p:nvSpPr>
            <p:spPr bwMode="auto">
              <a:xfrm>
                <a:off x="8248900" y="1743147"/>
                <a:ext cx="468077" cy="1384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HN" sz="900" b="1" i="0" u="none" strike="noStrike" cap="none" normalizeH="0" baseline="0" dirty="0">
                    <a:ln>
                      <a:noFill/>
                    </a:ln>
                    <a:solidFill>
                      <a:schemeClr val="accent2">
                        <a:lumMod val="50000"/>
                      </a:schemeClr>
                    </a:solidFill>
                    <a:effectLst/>
                    <a:latin typeface="Arial" pitchFamily="34" charset="0"/>
                    <a:cs typeface="Arial" pitchFamily="34" charset="0"/>
                  </a:rPr>
                  <a:t>Registro</a:t>
                </a:r>
                <a:endParaRPr kumimoji="0" lang="es-HN" sz="2400" b="1" i="0" u="none" strike="noStrike" cap="none" normalizeH="0" baseline="0" dirty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9" name="Rectangle 225"/>
              <p:cNvSpPr>
                <a:spLocks noChangeArrowheads="1"/>
              </p:cNvSpPr>
              <p:nvPr/>
            </p:nvSpPr>
            <p:spPr bwMode="auto">
              <a:xfrm>
                <a:off x="7352687" y="2062323"/>
                <a:ext cx="288541" cy="1384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s-HN" sz="900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IGAC</a:t>
                </a:r>
                <a:endParaRPr kumimoji="0" lang="es-HN" sz="2400" b="1" i="0" u="none" strike="noStrike" cap="none" normalizeH="0" baseline="0" dirty="0">
                  <a:ln>
                    <a:noFill/>
                  </a:ln>
                  <a:solidFill>
                    <a:schemeClr val="tx2">
                      <a:lumMod val="60000"/>
                      <a:lumOff val="40000"/>
                    </a:schemeClr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graphicFrame>
            <p:nvGraphicFramePr>
              <p:cNvPr id="189" name="Objeto 18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77291446"/>
                  </p:ext>
                </p:extLst>
              </p:nvPr>
            </p:nvGraphicFramePr>
            <p:xfrm>
              <a:off x="8316966" y="1965663"/>
              <a:ext cx="400413" cy="4911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27" name="CorelDRAW" r:id="rId6" imgW="5242320" imgH="6434640" progId="">
                      <p:embed/>
                    </p:oleObj>
                  </mc:Choice>
                  <mc:Fallback>
                    <p:oleObj name="CorelDRAW" r:id="rId6" imgW="5242320" imgH="6434640" progId="">
                      <p:embed/>
                      <p:pic>
                        <p:nvPicPr>
                          <p:cNvPr id="0" name="Picture 50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316966" y="1965663"/>
                            <a:ext cx="400413" cy="49116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90" name="Objeto 18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74112854"/>
                  </p:ext>
                </p:extLst>
              </p:nvPr>
            </p:nvGraphicFramePr>
            <p:xfrm>
              <a:off x="7237838" y="2302595"/>
              <a:ext cx="390879" cy="47946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28" name="CorelDRAW" r:id="rId8" imgW="5250600" imgH="6445080" progId="">
                      <p:embed/>
                    </p:oleObj>
                  </mc:Choice>
                  <mc:Fallback>
                    <p:oleObj name="CorelDRAW" r:id="rId8" imgW="5250600" imgH="6445080" progId="">
                      <p:embed/>
                      <p:pic>
                        <p:nvPicPr>
                          <p:cNvPr id="0" name="Picture 50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237838" y="2302595"/>
                            <a:ext cx="390879" cy="47946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59" name="18 Flecha izquierda y derecha"/>
              <p:cNvSpPr/>
              <p:nvPr/>
            </p:nvSpPr>
            <p:spPr>
              <a:xfrm rot="2303127">
                <a:off x="7845373" y="1568337"/>
                <a:ext cx="289455" cy="115782"/>
              </a:xfrm>
              <a:prstGeom prst="leftRightArrow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HN" sz="1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0" name="20 Flecha izquierda y derecha"/>
              <p:cNvSpPr/>
              <p:nvPr/>
            </p:nvSpPr>
            <p:spPr>
              <a:xfrm rot="8447428">
                <a:off x="6800787" y="1594237"/>
                <a:ext cx="289455" cy="115782"/>
              </a:xfrm>
              <a:prstGeom prst="leftRightArrow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HN" sz="1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1" name="19 Flecha izquierda y derecha"/>
              <p:cNvSpPr/>
              <p:nvPr/>
            </p:nvSpPr>
            <p:spPr>
              <a:xfrm rot="5400000">
                <a:off x="7299920" y="1766470"/>
                <a:ext cx="289455" cy="115782"/>
              </a:xfrm>
              <a:prstGeom prst="leftRightArrow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HN" sz="1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49" name="1198 Conector recto de flecha"/>
              <p:cNvCxnSpPr/>
              <p:nvPr/>
            </p:nvCxnSpPr>
            <p:spPr>
              <a:xfrm flipV="1">
                <a:off x="5636986" y="2374788"/>
                <a:ext cx="526200" cy="47298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oval" w="med" len="med"/>
                <a:tailEnd type="triangl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" name="CuadroTexto 2"/>
            <p:cNvSpPr txBox="1"/>
            <p:nvPr/>
          </p:nvSpPr>
          <p:spPr>
            <a:xfrm>
              <a:off x="6437461" y="1033115"/>
              <a:ext cx="70609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s-HN" b="1" dirty="0"/>
                <a:t>SNGT</a:t>
              </a:r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7127273" y="885965"/>
            <a:ext cx="679270" cy="670196"/>
            <a:chOff x="7127273" y="885965"/>
            <a:chExt cx="679270" cy="670196"/>
          </a:xfrm>
        </p:grpSpPr>
        <p:grpSp>
          <p:nvGrpSpPr>
            <p:cNvPr id="5" name="Grupo 4"/>
            <p:cNvGrpSpPr/>
            <p:nvPr/>
          </p:nvGrpSpPr>
          <p:grpSpPr>
            <a:xfrm>
              <a:off x="7128872" y="885965"/>
              <a:ext cx="677671" cy="670196"/>
              <a:chOff x="7128872" y="885965"/>
              <a:chExt cx="677671" cy="670196"/>
            </a:xfrm>
          </p:grpSpPr>
          <p:sp>
            <p:nvSpPr>
              <p:cNvPr id="137" name="Freeform 8"/>
              <p:cNvSpPr>
                <a:spLocks/>
              </p:cNvSpPr>
              <p:nvPr/>
            </p:nvSpPr>
            <p:spPr bwMode="auto">
              <a:xfrm rot="2700000">
                <a:off x="7138683" y="1184943"/>
                <a:ext cx="434817" cy="307620"/>
              </a:xfrm>
              <a:custGeom>
                <a:avLst/>
                <a:gdLst>
                  <a:gd name="T0" fmla="*/ 764 w 3669"/>
                  <a:gd name="T1" fmla="*/ 443 h 2595"/>
                  <a:gd name="T2" fmla="*/ 582 w 3669"/>
                  <a:gd name="T3" fmla="*/ 522 h 2595"/>
                  <a:gd name="T4" fmla="*/ 498 w 3669"/>
                  <a:gd name="T5" fmla="*/ 740 h 2595"/>
                  <a:gd name="T6" fmla="*/ 740 w 3669"/>
                  <a:gd name="T7" fmla="*/ 885 h 2595"/>
                  <a:gd name="T8" fmla="*/ 521 w 3669"/>
                  <a:gd name="T9" fmla="*/ 1356 h 2595"/>
                  <a:gd name="T10" fmla="*/ 467 w 3669"/>
                  <a:gd name="T11" fmla="*/ 1412 h 2595"/>
                  <a:gd name="T12" fmla="*/ 410 w 3669"/>
                  <a:gd name="T13" fmla="*/ 1491 h 2595"/>
                  <a:gd name="T14" fmla="*/ 316 w 3669"/>
                  <a:gd name="T15" fmla="*/ 1564 h 2595"/>
                  <a:gd name="T16" fmla="*/ 121 w 3669"/>
                  <a:gd name="T17" fmla="*/ 1744 h 2595"/>
                  <a:gd name="T18" fmla="*/ 70 w 3669"/>
                  <a:gd name="T19" fmla="*/ 1906 h 2595"/>
                  <a:gd name="T20" fmla="*/ 264 w 3669"/>
                  <a:gd name="T21" fmla="*/ 2048 h 2595"/>
                  <a:gd name="T22" fmla="*/ 290 w 3669"/>
                  <a:gd name="T23" fmla="*/ 2085 h 2595"/>
                  <a:gd name="T24" fmla="*/ 325 w 3669"/>
                  <a:gd name="T25" fmla="*/ 2112 h 2595"/>
                  <a:gd name="T26" fmla="*/ 393 w 3669"/>
                  <a:gd name="T27" fmla="*/ 2157 h 2595"/>
                  <a:gd name="T28" fmla="*/ 810 w 3669"/>
                  <a:gd name="T29" fmla="*/ 2386 h 2595"/>
                  <a:gd name="T30" fmla="*/ 929 w 3669"/>
                  <a:gd name="T31" fmla="*/ 2426 h 2595"/>
                  <a:gd name="T32" fmla="*/ 1333 w 3669"/>
                  <a:gd name="T33" fmla="*/ 2538 h 2595"/>
                  <a:gd name="T34" fmla="*/ 1388 w 3669"/>
                  <a:gd name="T35" fmla="*/ 2552 h 2595"/>
                  <a:gd name="T36" fmla="*/ 1516 w 3669"/>
                  <a:gd name="T37" fmla="*/ 2583 h 2595"/>
                  <a:gd name="T38" fmla="*/ 1535 w 3669"/>
                  <a:gd name="T39" fmla="*/ 2079 h 2595"/>
                  <a:gd name="T40" fmla="*/ 1976 w 3669"/>
                  <a:gd name="T41" fmla="*/ 1963 h 2595"/>
                  <a:gd name="T42" fmla="*/ 2042 w 3669"/>
                  <a:gd name="T43" fmla="*/ 1987 h 2595"/>
                  <a:gd name="T44" fmla="*/ 2105 w 3669"/>
                  <a:gd name="T45" fmla="*/ 2064 h 2595"/>
                  <a:gd name="T46" fmla="*/ 2159 w 3669"/>
                  <a:gd name="T47" fmla="*/ 2153 h 2595"/>
                  <a:gd name="T48" fmla="*/ 2171 w 3669"/>
                  <a:gd name="T49" fmla="*/ 2331 h 2595"/>
                  <a:gd name="T50" fmla="*/ 2124 w 3669"/>
                  <a:gd name="T51" fmla="*/ 2506 h 2595"/>
                  <a:gd name="T52" fmla="*/ 2552 w 3669"/>
                  <a:gd name="T53" fmla="*/ 2516 h 2595"/>
                  <a:gd name="T54" fmla="*/ 2689 w 3669"/>
                  <a:gd name="T55" fmla="*/ 2484 h 2595"/>
                  <a:gd name="T56" fmla="*/ 2890 w 3669"/>
                  <a:gd name="T57" fmla="*/ 2369 h 2595"/>
                  <a:gd name="T58" fmla="*/ 2926 w 3669"/>
                  <a:gd name="T59" fmla="*/ 2344 h 2595"/>
                  <a:gd name="T60" fmla="*/ 3020 w 3669"/>
                  <a:gd name="T61" fmla="*/ 2306 h 2595"/>
                  <a:gd name="T62" fmla="*/ 3339 w 3669"/>
                  <a:gd name="T63" fmla="*/ 2105 h 2595"/>
                  <a:gd name="T64" fmla="*/ 3342 w 3669"/>
                  <a:gd name="T65" fmla="*/ 2105 h 2595"/>
                  <a:gd name="T66" fmla="*/ 3417 w 3669"/>
                  <a:gd name="T67" fmla="*/ 2060 h 2595"/>
                  <a:gd name="T68" fmla="*/ 3617 w 3669"/>
                  <a:gd name="T69" fmla="*/ 1908 h 2595"/>
                  <a:gd name="T70" fmla="*/ 3648 w 3669"/>
                  <a:gd name="T71" fmla="*/ 1797 h 2595"/>
                  <a:gd name="T72" fmla="*/ 3602 w 3669"/>
                  <a:gd name="T73" fmla="*/ 1720 h 2595"/>
                  <a:gd name="T74" fmla="*/ 3470 w 3669"/>
                  <a:gd name="T75" fmla="*/ 1599 h 2595"/>
                  <a:gd name="T76" fmla="*/ 3458 w 3669"/>
                  <a:gd name="T77" fmla="*/ 1580 h 2595"/>
                  <a:gd name="T78" fmla="*/ 3443 w 3669"/>
                  <a:gd name="T79" fmla="*/ 1552 h 2595"/>
                  <a:gd name="T80" fmla="*/ 3326 w 3669"/>
                  <a:gd name="T81" fmla="*/ 1436 h 2595"/>
                  <a:gd name="T82" fmla="*/ 3186 w 3669"/>
                  <a:gd name="T83" fmla="*/ 1321 h 2595"/>
                  <a:gd name="T84" fmla="*/ 2955 w 3669"/>
                  <a:gd name="T85" fmla="*/ 1174 h 2595"/>
                  <a:gd name="T86" fmla="*/ 2736 w 3669"/>
                  <a:gd name="T87" fmla="*/ 1270 h 2595"/>
                  <a:gd name="T88" fmla="*/ 2584 w 3669"/>
                  <a:gd name="T89" fmla="*/ 1371 h 2595"/>
                  <a:gd name="T90" fmla="*/ 2374 w 3669"/>
                  <a:gd name="T91" fmla="*/ 1346 h 2595"/>
                  <a:gd name="T92" fmla="*/ 2223 w 3669"/>
                  <a:gd name="T93" fmla="*/ 1231 h 2595"/>
                  <a:gd name="T94" fmla="*/ 2121 w 3669"/>
                  <a:gd name="T95" fmla="*/ 1074 h 2595"/>
                  <a:gd name="T96" fmla="*/ 2107 w 3669"/>
                  <a:gd name="T97" fmla="*/ 862 h 2595"/>
                  <a:gd name="T98" fmla="*/ 2462 w 3669"/>
                  <a:gd name="T99" fmla="*/ 693 h 2595"/>
                  <a:gd name="T100" fmla="*/ 2295 w 3669"/>
                  <a:gd name="T101" fmla="*/ 420 h 2595"/>
                  <a:gd name="T102" fmla="*/ 2216 w 3669"/>
                  <a:gd name="T103" fmla="*/ 330 h 2595"/>
                  <a:gd name="T104" fmla="*/ 1957 w 3669"/>
                  <a:gd name="T105" fmla="*/ 92 h 2595"/>
                  <a:gd name="T106" fmla="*/ 1812 w 3669"/>
                  <a:gd name="T107" fmla="*/ 43 h 2595"/>
                  <a:gd name="T108" fmla="*/ 1609 w 3669"/>
                  <a:gd name="T109" fmla="*/ 276 h 2595"/>
                  <a:gd name="T110" fmla="*/ 877 w 3669"/>
                  <a:gd name="T111" fmla="*/ 628 h 2595"/>
                  <a:gd name="T112" fmla="*/ 764 w 3669"/>
                  <a:gd name="T113" fmla="*/ 443 h 25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669" h="2595">
                    <a:moveTo>
                      <a:pt x="764" y="443"/>
                    </a:moveTo>
                    <a:cubicBezTo>
                      <a:pt x="656" y="425"/>
                      <a:pt x="632" y="471"/>
                      <a:pt x="582" y="522"/>
                    </a:cubicBezTo>
                    <a:cubicBezTo>
                      <a:pt x="516" y="588"/>
                      <a:pt x="477" y="610"/>
                      <a:pt x="498" y="740"/>
                    </a:cubicBezTo>
                    <a:cubicBezTo>
                      <a:pt x="632" y="808"/>
                      <a:pt x="637" y="751"/>
                      <a:pt x="740" y="885"/>
                    </a:cubicBezTo>
                    <a:cubicBezTo>
                      <a:pt x="752" y="1067"/>
                      <a:pt x="632" y="1230"/>
                      <a:pt x="521" y="1356"/>
                    </a:cubicBezTo>
                    <a:cubicBezTo>
                      <a:pt x="501" y="1378"/>
                      <a:pt x="488" y="1392"/>
                      <a:pt x="467" y="1412"/>
                    </a:cubicBezTo>
                    <a:cubicBezTo>
                      <a:pt x="436" y="1442"/>
                      <a:pt x="425" y="1446"/>
                      <a:pt x="410" y="1491"/>
                    </a:cubicBezTo>
                    <a:cubicBezTo>
                      <a:pt x="367" y="1524"/>
                      <a:pt x="355" y="1520"/>
                      <a:pt x="316" y="1564"/>
                    </a:cubicBezTo>
                    <a:lnTo>
                      <a:pt x="121" y="1744"/>
                    </a:lnTo>
                    <a:cubicBezTo>
                      <a:pt x="10" y="1830"/>
                      <a:pt x="0" y="1854"/>
                      <a:pt x="70" y="1906"/>
                    </a:cubicBezTo>
                    <a:cubicBezTo>
                      <a:pt x="112" y="1937"/>
                      <a:pt x="218" y="2050"/>
                      <a:pt x="264" y="2048"/>
                    </a:cubicBezTo>
                    <a:cubicBezTo>
                      <a:pt x="285" y="2090"/>
                      <a:pt x="259" y="2053"/>
                      <a:pt x="290" y="2085"/>
                    </a:cubicBezTo>
                    <a:cubicBezTo>
                      <a:pt x="300" y="2097"/>
                      <a:pt x="311" y="2103"/>
                      <a:pt x="325" y="2112"/>
                    </a:cubicBezTo>
                    <a:cubicBezTo>
                      <a:pt x="349" y="2127"/>
                      <a:pt x="369" y="2138"/>
                      <a:pt x="393" y="2157"/>
                    </a:cubicBezTo>
                    <a:cubicBezTo>
                      <a:pt x="494" y="2189"/>
                      <a:pt x="697" y="2351"/>
                      <a:pt x="810" y="2386"/>
                    </a:cubicBezTo>
                    <a:cubicBezTo>
                      <a:pt x="864" y="2404"/>
                      <a:pt x="879" y="2406"/>
                      <a:pt x="929" y="2426"/>
                    </a:cubicBezTo>
                    <a:cubicBezTo>
                      <a:pt x="1018" y="2461"/>
                      <a:pt x="1248" y="2535"/>
                      <a:pt x="1333" y="2538"/>
                    </a:cubicBezTo>
                    <a:cubicBezTo>
                      <a:pt x="1345" y="2553"/>
                      <a:pt x="1352" y="2557"/>
                      <a:pt x="1388" y="2552"/>
                    </a:cubicBezTo>
                    <a:cubicBezTo>
                      <a:pt x="1412" y="2587"/>
                      <a:pt x="1450" y="2587"/>
                      <a:pt x="1516" y="2583"/>
                    </a:cubicBezTo>
                    <a:cubicBezTo>
                      <a:pt x="1805" y="2569"/>
                      <a:pt x="1444" y="2306"/>
                      <a:pt x="1535" y="2079"/>
                    </a:cubicBezTo>
                    <a:cubicBezTo>
                      <a:pt x="1603" y="1908"/>
                      <a:pt x="1839" y="1933"/>
                      <a:pt x="1976" y="1963"/>
                    </a:cubicBezTo>
                    <a:cubicBezTo>
                      <a:pt x="2008" y="1978"/>
                      <a:pt x="2015" y="1996"/>
                      <a:pt x="2042" y="1987"/>
                    </a:cubicBezTo>
                    <a:cubicBezTo>
                      <a:pt x="2060" y="2027"/>
                      <a:pt x="2075" y="2033"/>
                      <a:pt x="2105" y="2064"/>
                    </a:cubicBezTo>
                    <a:cubicBezTo>
                      <a:pt x="2132" y="2093"/>
                      <a:pt x="2144" y="2114"/>
                      <a:pt x="2159" y="2153"/>
                    </a:cubicBezTo>
                    <a:cubicBezTo>
                      <a:pt x="2186" y="2186"/>
                      <a:pt x="2184" y="2270"/>
                      <a:pt x="2171" y="2331"/>
                    </a:cubicBezTo>
                    <a:cubicBezTo>
                      <a:pt x="2150" y="2427"/>
                      <a:pt x="2118" y="2400"/>
                      <a:pt x="2124" y="2506"/>
                    </a:cubicBezTo>
                    <a:cubicBezTo>
                      <a:pt x="2239" y="2595"/>
                      <a:pt x="2363" y="2550"/>
                      <a:pt x="2552" y="2516"/>
                    </a:cubicBezTo>
                    <a:cubicBezTo>
                      <a:pt x="2594" y="2509"/>
                      <a:pt x="2665" y="2483"/>
                      <a:pt x="2689" y="2484"/>
                    </a:cubicBezTo>
                    <a:cubicBezTo>
                      <a:pt x="2719" y="2412"/>
                      <a:pt x="2825" y="2401"/>
                      <a:pt x="2890" y="2369"/>
                    </a:cubicBezTo>
                    <a:cubicBezTo>
                      <a:pt x="2931" y="2349"/>
                      <a:pt x="2895" y="2366"/>
                      <a:pt x="2926" y="2344"/>
                    </a:cubicBezTo>
                    <a:cubicBezTo>
                      <a:pt x="2964" y="2318"/>
                      <a:pt x="2977" y="2326"/>
                      <a:pt x="3020" y="2306"/>
                    </a:cubicBezTo>
                    <a:cubicBezTo>
                      <a:pt x="3099" y="2270"/>
                      <a:pt x="3301" y="2193"/>
                      <a:pt x="3339" y="2105"/>
                    </a:cubicBezTo>
                    <a:lnTo>
                      <a:pt x="3342" y="2105"/>
                    </a:lnTo>
                    <a:lnTo>
                      <a:pt x="3417" y="2060"/>
                    </a:lnTo>
                    <a:cubicBezTo>
                      <a:pt x="3458" y="2030"/>
                      <a:pt x="3592" y="1938"/>
                      <a:pt x="3617" y="1908"/>
                    </a:cubicBezTo>
                    <a:cubicBezTo>
                      <a:pt x="3641" y="1854"/>
                      <a:pt x="3669" y="1864"/>
                      <a:pt x="3648" y="1797"/>
                    </a:cubicBezTo>
                    <a:cubicBezTo>
                      <a:pt x="3645" y="1785"/>
                      <a:pt x="3613" y="1735"/>
                      <a:pt x="3602" y="1720"/>
                    </a:cubicBezTo>
                    <a:cubicBezTo>
                      <a:pt x="3565" y="1669"/>
                      <a:pt x="3518" y="1618"/>
                      <a:pt x="3470" y="1599"/>
                    </a:cubicBezTo>
                    <a:cubicBezTo>
                      <a:pt x="3463" y="1587"/>
                      <a:pt x="3469" y="1598"/>
                      <a:pt x="3458" y="1580"/>
                    </a:cubicBezTo>
                    <a:cubicBezTo>
                      <a:pt x="3447" y="1562"/>
                      <a:pt x="3457" y="1580"/>
                      <a:pt x="3443" y="1552"/>
                    </a:cubicBezTo>
                    <a:cubicBezTo>
                      <a:pt x="3401" y="1513"/>
                      <a:pt x="3365" y="1474"/>
                      <a:pt x="3326" y="1436"/>
                    </a:cubicBezTo>
                    <a:cubicBezTo>
                      <a:pt x="3193" y="1306"/>
                      <a:pt x="3252" y="1375"/>
                      <a:pt x="3186" y="1321"/>
                    </a:cubicBezTo>
                    <a:cubicBezTo>
                      <a:pt x="3069" y="1226"/>
                      <a:pt x="3100" y="1233"/>
                      <a:pt x="2955" y="1174"/>
                    </a:cubicBezTo>
                    <a:cubicBezTo>
                      <a:pt x="2806" y="1113"/>
                      <a:pt x="2845" y="1122"/>
                      <a:pt x="2736" y="1270"/>
                    </a:cubicBezTo>
                    <a:cubicBezTo>
                      <a:pt x="2706" y="1311"/>
                      <a:pt x="2637" y="1361"/>
                      <a:pt x="2584" y="1371"/>
                    </a:cubicBezTo>
                    <a:cubicBezTo>
                      <a:pt x="2468" y="1393"/>
                      <a:pt x="2462" y="1386"/>
                      <a:pt x="2374" y="1346"/>
                    </a:cubicBezTo>
                    <a:cubicBezTo>
                      <a:pt x="2318" y="1321"/>
                      <a:pt x="2266" y="1274"/>
                      <a:pt x="2223" y="1231"/>
                    </a:cubicBezTo>
                    <a:cubicBezTo>
                      <a:pt x="2161" y="1169"/>
                      <a:pt x="2147" y="1151"/>
                      <a:pt x="2121" y="1074"/>
                    </a:cubicBezTo>
                    <a:cubicBezTo>
                      <a:pt x="2097" y="1001"/>
                      <a:pt x="2065" y="957"/>
                      <a:pt x="2107" y="862"/>
                    </a:cubicBezTo>
                    <a:cubicBezTo>
                      <a:pt x="2190" y="675"/>
                      <a:pt x="2429" y="733"/>
                      <a:pt x="2462" y="693"/>
                    </a:cubicBezTo>
                    <a:cubicBezTo>
                      <a:pt x="2536" y="621"/>
                      <a:pt x="2307" y="432"/>
                      <a:pt x="2295" y="420"/>
                    </a:cubicBezTo>
                    <a:cubicBezTo>
                      <a:pt x="2265" y="389"/>
                      <a:pt x="2243" y="360"/>
                      <a:pt x="2216" y="330"/>
                    </a:cubicBezTo>
                    <a:lnTo>
                      <a:pt x="1957" y="92"/>
                    </a:lnTo>
                    <a:cubicBezTo>
                      <a:pt x="1860" y="11"/>
                      <a:pt x="1868" y="0"/>
                      <a:pt x="1812" y="43"/>
                    </a:cubicBezTo>
                    <a:cubicBezTo>
                      <a:pt x="1786" y="63"/>
                      <a:pt x="1651" y="233"/>
                      <a:pt x="1609" y="276"/>
                    </a:cubicBezTo>
                    <a:cubicBezTo>
                      <a:pt x="1459" y="430"/>
                      <a:pt x="1045" y="902"/>
                      <a:pt x="877" y="628"/>
                    </a:cubicBezTo>
                    <a:cubicBezTo>
                      <a:pt x="833" y="556"/>
                      <a:pt x="872" y="460"/>
                      <a:pt x="764" y="443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HN" sz="1350"/>
              </a:p>
            </p:txBody>
          </p:sp>
          <p:sp>
            <p:nvSpPr>
              <p:cNvPr id="138" name="Freeform 7"/>
              <p:cNvSpPr>
                <a:spLocks/>
              </p:cNvSpPr>
              <p:nvPr/>
            </p:nvSpPr>
            <p:spPr bwMode="auto">
              <a:xfrm rot="2700000">
                <a:off x="7193161" y="888636"/>
                <a:ext cx="313151" cy="441729"/>
              </a:xfrm>
              <a:custGeom>
                <a:avLst/>
                <a:gdLst>
                  <a:gd name="T0" fmla="*/ 468 w 2640"/>
                  <a:gd name="T1" fmla="*/ 416 h 3722"/>
                  <a:gd name="T2" fmla="*/ 371 w 2640"/>
                  <a:gd name="T3" fmla="*/ 556 h 3722"/>
                  <a:gd name="T4" fmla="*/ 214 w 2640"/>
                  <a:gd name="T5" fmla="*/ 898 h 3722"/>
                  <a:gd name="T6" fmla="*/ 99 w 2640"/>
                  <a:gd name="T7" fmla="*/ 1268 h 3722"/>
                  <a:gd name="T8" fmla="*/ 54 w 2640"/>
                  <a:gd name="T9" fmla="*/ 1679 h 3722"/>
                  <a:gd name="T10" fmla="*/ 452 w 2640"/>
                  <a:gd name="T11" fmla="*/ 1651 h 3722"/>
                  <a:gd name="T12" fmla="*/ 636 w 2640"/>
                  <a:gd name="T13" fmla="*/ 1966 h 3722"/>
                  <a:gd name="T14" fmla="*/ 433 w 2640"/>
                  <a:gd name="T15" fmla="*/ 2261 h 3722"/>
                  <a:gd name="T16" fmla="*/ 238 w 2640"/>
                  <a:gd name="T17" fmla="*/ 2211 h 3722"/>
                  <a:gd name="T18" fmla="*/ 158 w 2640"/>
                  <a:gd name="T19" fmla="*/ 2170 h 3722"/>
                  <a:gd name="T20" fmla="*/ 93 w 2640"/>
                  <a:gd name="T21" fmla="*/ 2196 h 3722"/>
                  <a:gd name="T22" fmla="*/ 123 w 2640"/>
                  <a:gd name="T23" fmla="*/ 2423 h 3722"/>
                  <a:gd name="T24" fmla="*/ 177 w 2640"/>
                  <a:gd name="T25" fmla="*/ 2636 h 3722"/>
                  <a:gd name="T26" fmla="*/ 262 w 2640"/>
                  <a:gd name="T27" fmla="*/ 2811 h 3722"/>
                  <a:gd name="T28" fmla="*/ 503 w 2640"/>
                  <a:gd name="T29" fmla="*/ 3251 h 3722"/>
                  <a:gd name="T30" fmla="*/ 670 w 2640"/>
                  <a:gd name="T31" fmla="*/ 3484 h 3722"/>
                  <a:gd name="T32" fmla="*/ 1014 w 2640"/>
                  <a:gd name="T33" fmla="*/ 3480 h 3722"/>
                  <a:gd name="T34" fmla="*/ 1216 w 2640"/>
                  <a:gd name="T35" fmla="*/ 3294 h 3722"/>
                  <a:gd name="T36" fmla="*/ 1472 w 2640"/>
                  <a:gd name="T37" fmla="*/ 2982 h 3722"/>
                  <a:gd name="T38" fmla="*/ 1506 w 2640"/>
                  <a:gd name="T39" fmla="*/ 2862 h 3722"/>
                  <a:gd name="T40" fmla="*/ 1506 w 2640"/>
                  <a:gd name="T41" fmla="*/ 2855 h 3722"/>
                  <a:gd name="T42" fmla="*/ 1502 w 2640"/>
                  <a:gd name="T43" fmla="*/ 2839 h 3722"/>
                  <a:gd name="T44" fmla="*/ 1422 w 2640"/>
                  <a:gd name="T45" fmla="*/ 2778 h 3722"/>
                  <a:gd name="T46" fmla="*/ 1349 w 2640"/>
                  <a:gd name="T47" fmla="*/ 2744 h 3722"/>
                  <a:gd name="T48" fmla="*/ 1707 w 2640"/>
                  <a:gd name="T49" fmla="*/ 2207 h 3722"/>
                  <a:gd name="T50" fmla="*/ 2131 w 2640"/>
                  <a:gd name="T51" fmla="*/ 2368 h 3722"/>
                  <a:gd name="T52" fmla="*/ 2484 w 2640"/>
                  <a:gd name="T53" fmla="*/ 2019 h 3722"/>
                  <a:gd name="T54" fmla="*/ 2636 w 2640"/>
                  <a:gd name="T55" fmla="*/ 1820 h 3722"/>
                  <a:gd name="T56" fmla="*/ 2299 w 2640"/>
                  <a:gd name="T57" fmla="*/ 1504 h 3722"/>
                  <a:gd name="T58" fmla="*/ 2241 w 2640"/>
                  <a:gd name="T59" fmla="*/ 1453 h 3722"/>
                  <a:gd name="T60" fmla="*/ 2189 w 2640"/>
                  <a:gd name="T61" fmla="*/ 1397 h 3722"/>
                  <a:gd name="T62" fmla="*/ 2038 w 2640"/>
                  <a:gd name="T63" fmla="*/ 1220 h 3722"/>
                  <a:gd name="T64" fmla="*/ 1999 w 2640"/>
                  <a:gd name="T65" fmla="*/ 1149 h 3722"/>
                  <a:gd name="T66" fmla="*/ 1988 w 2640"/>
                  <a:gd name="T67" fmla="*/ 831 h 3722"/>
                  <a:gd name="T68" fmla="*/ 2253 w 2640"/>
                  <a:gd name="T69" fmla="*/ 667 h 3722"/>
                  <a:gd name="T70" fmla="*/ 1841 w 2640"/>
                  <a:gd name="T71" fmla="*/ 416 h 3722"/>
                  <a:gd name="T72" fmla="*/ 1620 w 2640"/>
                  <a:gd name="T73" fmla="*/ 639 h 3722"/>
                  <a:gd name="T74" fmla="*/ 1516 w 2640"/>
                  <a:gd name="T75" fmla="*/ 626 h 3722"/>
                  <a:gd name="T76" fmla="*/ 919 w 2640"/>
                  <a:gd name="T77" fmla="*/ 123 h 3722"/>
                  <a:gd name="T78" fmla="*/ 796 w 2640"/>
                  <a:gd name="T79" fmla="*/ 0 h 3722"/>
                  <a:gd name="T80" fmla="*/ 617 w 2640"/>
                  <a:gd name="T81" fmla="*/ 188 h 3722"/>
                  <a:gd name="T82" fmla="*/ 560 w 2640"/>
                  <a:gd name="T83" fmla="*/ 264 h 3722"/>
                  <a:gd name="T84" fmla="*/ 468 w 2640"/>
                  <a:gd name="T85" fmla="*/ 416 h 37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40" h="3722">
                    <a:moveTo>
                      <a:pt x="468" y="416"/>
                    </a:moveTo>
                    <a:cubicBezTo>
                      <a:pt x="428" y="484"/>
                      <a:pt x="404" y="477"/>
                      <a:pt x="371" y="556"/>
                    </a:cubicBezTo>
                    <a:cubicBezTo>
                      <a:pt x="297" y="726"/>
                      <a:pt x="295" y="682"/>
                      <a:pt x="214" y="898"/>
                    </a:cubicBezTo>
                    <a:cubicBezTo>
                      <a:pt x="168" y="1021"/>
                      <a:pt x="140" y="1144"/>
                      <a:pt x="99" y="1268"/>
                    </a:cubicBezTo>
                    <a:cubicBezTo>
                      <a:pt x="70" y="1354"/>
                      <a:pt x="0" y="1577"/>
                      <a:pt x="54" y="1679"/>
                    </a:cubicBezTo>
                    <a:cubicBezTo>
                      <a:pt x="186" y="1715"/>
                      <a:pt x="268" y="1572"/>
                      <a:pt x="452" y="1651"/>
                    </a:cubicBezTo>
                    <a:cubicBezTo>
                      <a:pt x="567" y="1701"/>
                      <a:pt x="640" y="1795"/>
                      <a:pt x="636" y="1966"/>
                    </a:cubicBezTo>
                    <a:cubicBezTo>
                      <a:pt x="633" y="2106"/>
                      <a:pt x="563" y="2243"/>
                      <a:pt x="433" y="2261"/>
                    </a:cubicBezTo>
                    <a:cubicBezTo>
                      <a:pt x="342" y="2274"/>
                      <a:pt x="302" y="2242"/>
                      <a:pt x="238" y="2211"/>
                    </a:cubicBezTo>
                    <a:cubicBezTo>
                      <a:pt x="216" y="2201"/>
                      <a:pt x="168" y="2172"/>
                      <a:pt x="158" y="2170"/>
                    </a:cubicBezTo>
                    <a:cubicBezTo>
                      <a:pt x="107" y="2159"/>
                      <a:pt x="125" y="2177"/>
                      <a:pt x="93" y="2196"/>
                    </a:cubicBezTo>
                    <a:cubicBezTo>
                      <a:pt x="87" y="2323"/>
                      <a:pt x="104" y="2319"/>
                      <a:pt x="123" y="2423"/>
                    </a:cubicBezTo>
                    <a:cubicBezTo>
                      <a:pt x="134" y="2487"/>
                      <a:pt x="157" y="2574"/>
                      <a:pt x="177" y="2636"/>
                    </a:cubicBezTo>
                    <a:cubicBezTo>
                      <a:pt x="238" y="2820"/>
                      <a:pt x="228" y="2726"/>
                      <a:pt x="262" y="2811"/>
                    </a:cubicBezTo>
                    <a:cubicBezTo>
                      <a:pt x="315" y="2941"/>
                      <a:pt x="413" y="3152"/>
                      <a:pt x="503" y="3251"/>
                    </a:cubicBezTo>
                    <a:cubicBezTo>
                      <a:pt x="546" y="3299"/>
                      <a:pt x="658" y="3470"/>
                      <a:pt x="670" y="3484"/>
                    </a:cubicBezTo>
                    <a:cubicBezTo>
                      <a:pt x="815" y="3656"/>
                      <a:pt x="754" y="3722"/>
                      <a:pt x="1014" y="3480"/>
                    </a:cubicBezTo>
                    <a:cubicBezTo>
                      <a:pt x="1085" y="3414"/>
                      <a:pt x="1144" y="3369"/>
                      <a:pt x="1216" y="3294"/>
                    </a:cubicBezTo>
                    <a:cubicBezTo>
                      <a:pt x="1280" y="3228"/>
                      <a:pt x="1441" y="3063"/>
                      <a:pt x="1472" y="2982"/>
                    </a:cubicBezTo>
                    <a:cubicBezTo>
                      <a:pt x="1485" y="2950"/>
                      <a:pt x="1507" y="2896"/>
                      <a:pt x="1506" y="2862"/>
                    </a:cubicBezTo>
                    <a:cubicBezTo>
                      <a:pt x="1506" y="2859"/>
                      <a:pt x="1506" y="2857"/>
                      <a:pt x="1506" y="2855"/>
                    </a:cubicBezTo>
                    <a:cubicBezTo>
                      <a:pt x="1505" y="2851"/>
                      <a:pt x="1504" y="2846"/>
                      <a:pt x="1502" y="2839"/>
                    </a:cubicBezTo>
                    <a:cubicBezTo>
                      <a:pt x="1493" y="2787"/>
                      <a:pt x="1455" y="2789"/>
                      <a:pt x="1422" y="2778"/>
                    </a:cubicBezTo>
                    <a:cubicBezTo>
                      <a:pt x="1398" y="2770"/>
                      <a:pt x="1369" y="2758"/>
                      <a:pt x="1349" y="2744"/>
                    </a:cubicBezTo>
                    <a:cubicBezTo>
                      <a:pt x="1082" y="2563"/>
                      <a:pt x="1447" y="2131"/>
                      <a:pt x="1707" y="2207"/>
                    </a:cubicBezTo>
                    <a:cubicBezTo>
                      <a:pt x="1959" y="2281"/>
                      <a:pt x="1767" y="2672"/>
                      <a:pt x="2131" y="2368"/>
                    </a:cubicBezTo>
                    <a:cubicBezTo>
                      <a:pt x="2232" y="2284"/>
                      <a:pt x="2403" y="2128"/>
                      <a:pt x="2484" y="2019"/>
                    </a:cubicBezTo>
                    <a:cubicBezTo>
                      <a:pt x="2528" y="1959"/>
                      <a:pt x="2640" y="1858"/>
                      <a:pt x="2636" y="1820"/>
                    </a:cubicBezTo>
                    <a:cubicBezTo>
                      <a:pt x="2632" y="1787"/>
                      <a:pt x="2385" y="1599"/>
                      <a:pt x="2299" y="1504"/>
                    </a:cubicBezTo>
                    <a:cubicBezTo>
                      <a:pt x="2267" y="1467"/>
                      <a:pt x="2276" y="1483"/>
                      <a:pt x="2241" y="1453"/>
                    </a:cubicBezTo>
                    <a:cubicBezTo>
                      <a:pt x="2218" y="1433"/>
                      <a:pt x="2212" y="1420"/>
                      <a:pt x="2189" y="1397"/>
                    </a:cubicBezTo>
                    <a:cubicBezTo>
                      <a:pt x="2102" y="1311"/>
                      <a:pt x="2101" y="1291"/>
                      <a:pt x="2038" y="1220"/>
                    </a:cubicBezTo>
                    <a:cubicBezTo>
                      <a:pt x="2002" y="1178"/>
                      <a:pt x="2025" y="1205"/>
                      <a:pt x="1999" y="1149"/>
                    </a:cubicBezTo>
                    <a:cubicBezTo>
                      <a:pt x="1953" y="1049"/>
                      <a:pt x="1862" y="926"/>
                      <a:pt x="1988" y="831"/>
                    </a:cubicBezTo>
                    <a:cubicBezTo>
                      <a:pt x="2046" y="788"/>
                      <a:pt x="2237" y="790"/>
                      <a:pt x="2253" y="667"/>
                    </a:cubicBezTo>
                    <a:cubicBezTo>
                      <a:pt x="2269" y="541"/>
                      <a:pt x="2033" y="146"/>
                      <a:pt x="1841" y="416"/>
                    </a:cubicBezTo>
                    <a:cubicBezTo>
                      <a:pt x="1778" y="505"/>
                      <a:pt x="1759" y="639"/>
                      <a:pt x="1620" y="639"/>
                    </a:cubicBezTo>
                    <a:cubicBezTo>
                      <a:pt x="1578" y="639"/>
                      <a:pt x="1546" y="638"/>
                      <a:pt x="1516" y="626"/>
                    </a:cubicBezTo>
                    <a:cubicBezTo>
                      <a:pt x="1326" y="549"/>
                      <a:pt x="1052" y="277"/>
                      <a:pt x="919" y="123"/>
                    </a:cubicBezTo>
                    <a:cubicBezTo>
                      <a:pt x="885" y="84"/>
                      <a:pt x="849" y="1"/>
                      <a:pt x="796" y="0"/>
                    </a:cubicBezTo>
                    <a:cubicBezTo>
                      <a:pt x="756" y="0"/>
                      <a:pt x="666" y="127"/>
                      <a:pt x="617" y="188"/>
                    </a:cubicBezTo>
                    <a:cubicBezTo>
                      <a:pt x="597" y="214"/>
                      <a:pt x="577" y="238"/>
                      <a:pt x="560" y="264"/>
                    </a:cubicBezTo>
                    <a:cubicBezTo>
                      <a:pt x="524" y="316"/>
                      <a:pt x="501" y="361"/>
                      <a:pt x="468" y="416"/>
                    </a:cubicBezTo>
                    <a:close/>
                  </a:path>
                </a:pathLst>
              </a:custGeom>
              <a:solidFill>
                <a:srgbClr val="FCC70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HN" sz="1350"/>
              </a:p>
            </p:txBody>
          </p:sp>
          <p:sp>
            <p:nvSpPr>
              <p:cNvPr id="139" name="Freeform 9"/>
              <p:cNvSpPr>
                <a:spLocks/>
              </p:cNvSpPr>
              <p:nvPr/>
            </p:nvSpPr>
            <p:spPr bwMode="auto">
              <a:xfrm rot="2700000">
                <a:off x="7437398" y="1121952"/>
                <a:ext cx="307621" cy="430668"/>
              </a:xfrm>
              <a:custGeom>
                <a:avLst/>
                <a:gdLst>
                  <a:gd name="T0" fmla="*/ 173 w 2594"/>
                  <a:gd name="T1" fmla="*/ 1998 h 3636"/>
                  <a:gd name="T2" fmla="*/ 350 w 2594"/>
                  <a:gd name="T3" fmla="*/ 2161 h 3636"/>
                  <a:gd name="T4" fmla="*/ 474 w 2594"/>
                  <a:gd name="T5" fmla="*/ 2740 h 3636"/>
                  <a:gd name="T6" fmla="*/ 265 w 2594"/>
                  <a:gd name="T7" fmla="*/ 2864 h 3636"/>
                  <a:gd name="T8" fmla="*/ 375 w 2594"/>
                  <a:gd name="T9" fmla="*/ 3093 h 3636"/>
                  <a:gd name="T10" fmla="*/ 646 w 2594"/>
                  <a:gd name="T11" fmla="*/ 3185 h 3636"/>
                  <a:gd name="T12" fmla="*/ 705 w 2594"/>
                  <a:gd name="T13" fmla="*/ 3136 h 3636"/>
                  <a:gd name="T14" fmla="*/ 1330 w 2594"/>
                  <a:gd name="T15" fmla="*/ 3130 h 3636"/>
                  <a:gd name="T16" fmla="*/ 1596 w 2594"/>
                  <a:gd name="T17" fmla="*/ 3386 h 3636"/>
                  <a:gd name="T18" fmla="*/ 1871 w 2594"/>
                  <a:gd name="T19" fmla="*/ 3636 h 3636"/>
                  <a:gd name="T20" fmla="*/ 2069 w 2594"/>
                  <a:gd name="T21" fmla="*/ 3384 h 3636"/>
                  <a:gd name="T22" fmla="*/ 2140 w 2594"/>
                  <a:gd name="T23" fmla="*/ 3263 h 3636"/>
                  <a:gd name="T24" fmla="*/ 2224 w 2594"/>
                  <a:gd name="T25" fmla="*/ 3128 h 3636"/>
                  <a:gd name="T26" fmla="*/ 2483 w 2594"/>
                  <a:gd name="T27" fmla="*/ 2351 h 3636"/>
                  <a:gd name="T28" fmla="*/ 2170 w 2594"/>
                  <a:gd name="T29" fmla="*/ 2246 h 3636"/>
                  <a:gd name="T30" fmla="*/ 2173 w 2594"/>
                  <a:gd name="T31" fmla="*/ 1525 h 3636"/>
                  <a:gd name="T32" fmla="*/ 2521 w 2594"/>
                  <a:gd name="T33" fmla="*/ 1609 h 3636"/>
                  <a:gd name="T34" fmla="*/ 2498 w 2594"/>
                  <a:gd name="T35" fmla="*/ 1284 h 3636"/>
                  <a:gd name="T36" fmla="*/ 2457 w 2594"/>
                  <a:gd name="T37" fmla="*/ 1109 h 3636"/>
                  <a:gd name="T38" fmla="*/ 2394 w 2594"/>
                  <a:gd name="T39" fmla="*/ 891 h 3636"/>
                  <a:gd name="T40" fmla="*/ 2355 w 2594"/>
                  <a:gd name="T41" fmla="*/ 786 h 3636"/>
                  <a:gd name="T42" fmla="*/ 2259 w 2594"/>
                  <a:gd name="T43" fmla="*/ 606 h 3636"/>
                  <a:gd name="T44" fmla="*/ 2207 w 2594"/>
                  <a:gd name="T45" fmla="*/ 512 h 3636"/>
                  <a:gd name="T46" fmla="*/ 1985 w 2594"/>
                  <a:gd name="T47" fmla="*/ 175 h 3636"/>
                  <a:gd name="T48" fmla="*/ 1876 w 2594"/>
                  <a:gd name="T49" fmla="*/ 67 h 3636"/>
                  <a:gd name="T50" fmla="*/ 1639 w 2594"/>
                  <a:gd name="T51" fmla="*/ 170 h 3636"/>
                  <a:gd name="T52" fmla="*/ 1266 w 2594"/>
                  <a:gd name="T53" fmla="*/ 612 h 3636"/>
                  <a:gd name="T54" fmla="*/ 1242 w 2594"/>
                  <a:gd name="T55" fmla="*/ 675 h 3636"/>
                  <a:gd name="T56" fmla="*/ 1246 w 2594"/>
                  <a:gd name="T57" fmla="*/ 741 h 3636"/>
                  <a:gd name="T58" fmla="*/ 1576 w 2594"/>
                  <a:gd name="T59" fmla="*/ 969 h 3636"/>
                  <a:gd name="T60" fmla="*/ 1390 w 2594"/>
                  <a:gd name="T61" fmla="*/ 1423 h 3636"/>
                  <a:gd name="T62" fmla="*/ 1373 w 2594"/>
                  <a:gd name="T63" fmla="*/ 1442 h 3636"/>
                  <a:gd name="T64" fmla="*/ 1052 w 2594"/>
                  <a:gd name="T65" fmla="*/ 1519 h 3636"/>
                  <a:gd name="T66" fmla="*/ 821 w 2594"/>
                  <a:gd name="T67" fmla="*/ 1199 h 3636"/>
                  <a:gd name="T68" fmla="*/ 349 w 2594"/>
                  <a:gd name="T69" fmla="*/ 1435 h 3636"/>
                  <a:gd name="T70" fmla="*/ 173 w 2594"/>
                  <a:gd name="T71" fmla="*/ 1623 h 3636"/>
                  <a:gd name="T72" fmla="*/ 6 w 2594"/>
                  <a:gd name="T73" fmla="*/ 1823 h 3636"/>
                  <a:gd name="T74" fmla="*/ 173 w 2594"/>
                  <a:gd name="T75" fmla="*/ 1998 h 3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594" h="3636">
                    <a:moveTo>
                      <a:pt x="173" y="1998"/>
                    </a:moveTo>
                    <a:cubicBezTo>
                      <a:pt x="239" y="2056"/>
                      <a:pt x="288" y="2104"/>
                      <a:pt x="350" y="2161"/>
                    </a:cubicBezTo>
                    <a:cubicBezTo>
                      <a:pt x="475" y="2276"/>
                      <a:pt x="874" y="2693"/>
                      <a:pt x="474" y="2740"/>
                    </a:cubicBezTo>
                    <a:cubicBezTo>
                      <a:pt x="368" y="2752"/>
                      <a:pt x="272" y="2769"/>
                      <a:pt x="265" y="2864"/>
                    </a:cubicBezTo>
                    <a:cubicBezTo>
                      <a:pt x="256" y="2977"/>
                      <a:pt x="327" y="3039"/>
                      <a:pt x="375" y="3093"/>
                    </a:cubicBezTo>
                    <a:cubicBezTo>
                      <a:pt x="431" y="3155"/>
                      <a:pt x="561" y="3189"/>
                      <a:pt x="646" y="3185"/>
                    </a:cubicBezTo>
                    <a:cubicBezTo>
                      <a:pt x="661" y="3164"/>
                      <a:pt x="672" y="3141"/>
                      <a:pt x="705" y="3136"/>
                    </a:cubicBezTo>
                    <a:cubicBezTo>
                      <a:pt x="780" y="2776"/>
                      <a:pt x="1178" y="2989"/>
                      <a:pt x="1330" y="3130"/>
                    </a:cubicBezTo>
                    <a:lnTo>
                      <a:pt x="1596" y="3386"/>
                    </a:lnTo>
                    <a:cubicBezTo>
                      <a:pt x="1772" y="3564"/>
                      <a:pt x="1753" y="3635"/>
                      <a:pt x="1871" y="3636"/>
                    </a:cubicBezTo>
                    <a:cubicBezTo>
                      <a:pt x="1897" y="3580"/>
                      <a:pt x="1995" y="3399"/>
                      <a:pt x="2069" y="3384"/>
                    </a:cubicBezTo>
                    <a:cubicBezTo>
                      <a:pt x="2092" y="3339"/>
                      <a:pt x="2114" y="3306"/>
                      <a:pt x="2140" y="3263"/>
                    </a:cubicBezTo>
                    <a:lnTo>
                      <a:pt x="2224" y="3128"/>
                    </a:lnTo>
                    <a:cubicBezTo>
                      <a:pt x="2313" y="2984"/>
                      <a:pt x="2594" y="2521"/>
                      <a:pt x="2483" y="2351"/>
                    </a:cubicBezTo>
                    <a:cubicBezTo>
                      <a:pt x="2423" y="2259"/>
                      <a:pt x="2331" y="2321"/>
                      <a:pt x="2170" y="2246"/>
                    </a:cubicBezTo>
                    <a:cubicBezTo>
                      <a:pt x="1856" y="2102"/>
                      <a:pt x="1958" y="1609"/>
                      <a:pt x="2173" y="1525"/>
                    </a:cubicBezTo>
                    <a:cubicBezTo>
                      <a:pt x="2321" y="1468"/>
                      <a:pt x="2324" y="1631"/>
                      <a:pt x="2521" y="1609"/>
                    </a:cubicBezTo>
                    <a:cubicBezTo>
                      <a:pt x="2526" y="1523"/>
                      <a:pt x="2525" y="1357"/>
                      <a:pt x="2498" y="1284"/>
                    </a:cubicBezTo>
                    <a:cubicBezTo>
                      <a:pt x="2451" y="1156"/>
                      <a:pt x="2483" y="1231"/>
                      <a:pt x="2457" y="1109"/>
                    </a:cubicBezTo>
                    <a:cubicBezTo>
                      <a:pt x="2446" y="1057"/>
                      <a:pt x="2416" y="941"/>
                      <a:pt x="2394" y="891"/>
                    </a:cubicBezTo>
                    <a:cubicBezTo>
                      <a:pt x="2379" y="855"/>
                      <a:pt x="2371" y="819"/>
                      <a:pt x="2355" y="786"/>
                    </a:cubicBezTo>
                    <a:cubicBezTo>
                      <a:pt x="2313" y="702"/>
                      <a:pt x="2298" y="716"/>
                      <a:pt x="2259" y="606"/>
                    </a:cubicBezTo>
                    <a:cubicBezTo>
                      <a:pt x="2239" y="551"/>
                      <a:pt x="2229" y="557"/>
                      <a:pt x="2207" y="512"/>
                    </a:cubicBezTo>
                    <a:cubicBezTo>
                      <a:pt x="2145" y="386"/>
                      <a:pt x="2076" y="280"/>
                      <a:pt x="1985" y="175"/>
                    </a:cubicBezTo>
                    <a:lnTo>
                      <a:pt x="1876" y="67"/>
                    </a:lnTo>
                    <a:cubicBezTo>
                      <a:pt x="1808" y="0"/>
                      <a:pt x="1766" y="52"/>
                      <a:pt x="1639" y="170"/>
                    </a:cubicBezTo>
                    <a:cubicBezTo>
                      <a:pt x="1529" y="273"/>
                      <a:pt x="1319" y="478"/>
                      <a:pt x="1266" y="612"/>
                    </a:cubicBezTo>
                    <a:lnTo>
                      <a:pt x="1242" y="675"/>
                    </a:lnTo>
                    <a:cubicBezTo>
                      <a:pt x="1229" y="728"/>
                      <a:pt x="1243" y="730"/>
                      <a:pt x="1246" y="741"/>
                    </a:cubicBezTo>
                    <a:cubicBezTo>
                      <a:pt x="1266" y="805"/>
                      <a:pt x="1508" y="772"/>
                      <a:pt x="1576" y="969"/>
                    </a:cubicBezTo>
                    <a:cubicBezTo>
                      <a:pt x="1641" y="1158"/>
                      <a:pt x="1488" y="1322"/>
                      <a:pt x="1390" y="1423"/>
                    </a:cubicBezTo>
                    <a:lnTo>
                      <a:pt x="1373" y="1442"/>
                    </a:lnTo>
                    <a:cubicBezTo>
                      <a:pt x="1337" y="1475"/>
                      <a:pt x="1171" y="1559"/>
                      <a:pt x="1052" y="1519"/>
                    </a:cubicBezTo>
                    <a:cubicBezTo>
                      <a:pt x="870" y="1459"/>
                      <a:pt x="907" y="1232"/>
                      <a:pt x="821" y="1199"/>
                    </a:cubicBezTo>
                    <a:cubicBezTo>
                      <a:pt x="623" y="1163"/>
                      <a:pt x="436" y="1350"/>
                      <a:pt x="349" y="1435"/>
                    </a:cubicBezTo>
                    <a:cubicBezTo>
                      <a:pt x="285" y="1497"/>
                      <a:pt x="234" y="1558"/>
                      <a:pt x="173" y="1623"/>
                    </a:cubicBezTo>
                    <a:cubicBezTo>
                      <a:pt x="157" y="1639"/>
                      <a:pt x="8" y="1804"/>
                      <a:pt x="6" y="1823"/>
                    </a:cubicBezTo>
                    <a:cubicBezTo>
                      <a:pt x="0" y="1867"/>
                      <a:pt x="115" y="1948"/>
                      <a:pt x="173" y="1998"/>
                    </a:cubicBezTo>
                    <a:close/>
                  </a:path>
                </a:pathLst>
              </a:custGeom>
              <a:solidFill>
                <a:srgbClr val="FF010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HN" sz="1350"/>
              </a:p>
            </p:txBody>
          </p:sp>
          <p:sp>
            <p:nvSpPr>
              <p:cNvPr id="140" name="Freeform 10"/>
              <p:cNvSpPr>
                <a:spLocks/>
              </p:cNvSpPr>
              <p:nvPr/>
            </p:nvSpPr>
            <p:spPr bwMode="auto">
              <a:xfrm rot="2700000">
                <a:off x="7366207" y="947489"/>
                <a:ext cx="438273" cy="315225"/>
              </a:xfrm>
              <a:custGeom>
                <a:avLst/>
                <a:gdLst>
                  <a:gd name="T0" fmla="*/ 2017 w 3698"/>
                  <a:gd name="T1" fmla="*/ 2452 h 2661"/>
                  <a:gd name="T2" fmla="*/ 2158 w 3698"/>
                  <a:gd name="T3" fmla="*/ 2301 h 2661"/>
                  <a:gd name="T4" fmla="*/ 2306 w 3698"/>
                  <a:gd name="T5" fmla="*/ 2160 h 2661"/>
                  <a:gd name="T6" fmla="*/ 2385 w 3698"/>
                  <a:gd name="T7" fmla="*/ 2093 h 2661"/>
                  <a:gd name="T8" fmla="*/ 2425 w 3698"/>
                  <a:gd name="T9" fmla="*/ 2062 h 2661"/>
                  <a:gd name="T10" fmla="*/ 2686 w 3698"/>
                  <a:gd name="T11" fmla="*/ 1943 h 2661"/>
                  <a:gd name="T12" fmla="*/ 2998 w 3698"/>
                  <a:gd name="T13" fmla="*/ 2216 h 2661"/>
                  <a:gd name="T14" fmla="*/ 3377 w 3698"/>
                  <a:gd name="T15" fmla="*/ 2090 h 2661"/>
                  <a:gd name="T16" fmla="*/ 3399 w 3698"/>
                  <a:gd name="T17" fmla="*/ 2040 h 2661"/>
                  <a:gd name="T18" fmla="*/ 3427 w 3698"/>
                  <a:gd name="T19" fmla="*/ 1996 h 2661"/>
                  <a:gd name="T20" fmla="*/ 3246 w 3698"/>
                  <a:gd name="T21" fmla="*/ 1757 h 2661"/>
                  <a:gd name="T22" fmla="*/ 3092 w 3698"/>
                  <a:gd name="T23" fmla="*/ 1479 h 2661"/>
                  <a:gd name="T24" fmla="*/ 3109 w 3698"/>
                  <a:gd name="T25" fmla="*/ 1447 h 2661"/>
                  <a:gd name="T26" fmla="*/ 3256 w 3698"/>
                  <a:gd name="T27" fmla="*/ 1232 h 2661"/>
                  <a:gd name="T28" fmla="*/ 3625 w 3698"/>
                  <a:gd name="T29" fmla="*/ 863 h 2661"/>
                  <a:gd name="T30" fmla="*/ 3693 w 3698"/>
                  <a:gd name="T31" fmla="*/ 782 h 2661"/>
                  <a:gd name="T32" fmla="*/ 3465 w 3698"/>
                  <a:gd name="T33" fmla="*/ 572 h 2661"/>
                  <a:gd name="T34" fmla="*/ 3385 w 3698"/>
                  <a:gd name="T35" fmla="*/ 508 h 2661"/>
                  <a:gd name="T36" fmla="*/ 3013 w 3698"/>
                  <a:gd name="T37" fmla="*/ 288 h 2661"/>
                  <a:gd name="T38" fmla="*/ 2815 w 3698"/>
                  <a:gd name="T39" fmla="*/ 200 h 2661"/>
                  <a:gd name="T40" fmla="*/ 2589 w 3698"/>
                  <a:gd name="T41" fmla="*/ 132 h 2661"/>
                  <a:gd name="T42" fmla="*/ 2133 w 3698"/>
                  <a:gd name="T43" fmla="*/ 120 h 2661"/>
                  <a:gd name="T44" fmla="*/ 2207 w 3698"/>
                  <a:gd name="T45" fmla="*/ 332 h 2661"/>
                  <a:gd name="T46" fmla="*/ 1514 w 3698"/>
                  <a:gd name="T47" fmla="*/ 538 h 2661"/>
                  <a:gd name="T48" fmla="*/ 1536 w 3698"/>
                  <a:gd name="T49" fmla="*/ 202 h 2661"/>
                  <a:gd name="T50" fmla="*/ 1572 w 3698"/>
                  <a:gd name="T51" fmla="*/ 104 h 2661"/>
                  <a:gd name="T52" fmla="*/ 1032 w 3698"/>
                  <a:gd name="T53" fmla="*/ 184 h 2661"/>
                  <a:gd name="T54" fmla="*/ 720 w 3698"/>
                  <a:gd name="T55" fmla="*/ 308 h 2661"/>
                  <a:gd name="T56" fmla="*/ 462 w 3698"/>
                  <a:gd name="T57" fmla="*/ 460 h 2661"/>
                  <a:gd name="T58" fmla="*/ 369 w 3698"/>
                  <a:gd name="T59" fmla="*/ 514 h 2661"/>
                  <a:gd name="T60" fmla="*/ 135 w 3698"/>
                  <a:gd name="T61" fmla="*/ 704 h 2661"/>
                  <a:gd name="T62" fmla="*/ 182 w 3698"/>
                  <a:gd name="T63" fmla="*/ 962 h 2661"/>
                  <a:gd name="T64" fmla="*/ 244 w 3698"/>
                  <a:gd name="T65" fmla="*/ 1044 h 2661"/>
                  <a:gd name="T66" fmla="*/ 658 w 3698"/>
                  <a:gd name="T67" fmla="*/ 1383 h 2661"/>
                  <a:gd name="T68" fmla="*/ 984 w 3698"/>
                  <a:gd name="T69" fmla="*/ 1176 h 2661"/>
                  <a:gd name="T70" fmla="*/ 1337 w 3698"/>
                  <a:gd name="T71" fmla="*/ 1765 h 2661"/>
                  <a:gd name="T72" fmla="*/ 1261 w 3698"/>
                  <a:gd name="T73" fmla="*/ 2014 h 2661"/>
                  <a:gd name="T74" fmla="*/ 1773 w 3698"/>
                  <a:gd name="T75" fmla="*/ 2544 h 2661"/>
                  <a:gd name="T76" fmla="*/ 2017 w 3698"/>
                  <a:gd name="T77" fmla="*/ 2452 h 26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698" h="2661">
                    <a:moveTo>
                      <a:pt x="2017" y="2452"/>
                    </a:moveTo>
                    <a:cubicBezTo>
                      <a:pt x="2064" y="2401"/>
                      <a:pt x="2108" y="2359"/>
                      <a:pt x="2158" y="2301"/>
                    </a:cubicBezTo>
                    <a:cubicBezTo>
                      <a:pt x="2197" y="2255"/>
                      <a:pt x="2261" y="2202"/>
                      <a:pt x="2306" y="2160"/>
                    </a:cubicBezTo>
                    <a:cubicBezTo>
                      <a:pt x="2330" y="2137"/>
                      <a:pt x="2354" y="2120"/>
                      <a:pt x="2385" y="2093"/>
                    </a:cubicBezTo>
                    <a:cubicBezTo>
                      <a:pt x="2405" y="2077"/>
                      <a:pt x="2406" y="2075"/>
                      <a:pt x="2425" y="2062"/>
                    </a:cubicBezTo>
                    <a:cubicBezTo>
                      <a:pt x="2497" y="2015"/>
                      <a:pt x="2583" y="1955"/>
                      <a:pt x="2686" y="1943"/>
                    </a:cubicBezTo>
                    <a:cubicBezTo>
                      <a:pt x="2961" y="1910"/>
                      <a:pt x="2947" y="2144"/>
                      <a:pt x="2998" y="2216"/>
                    </a:cubicBezTo>
                    <a:cubicBezTo>
                      <a:pt x="3095" y="2354"/>
                      <a:pt x="3309" y="2208"/>
                      <a:pt x="3377" y="2090"/>
                    </a:cubicBezTo>
                    <a:cubicBezTo>
                      <a:pt x="3390" y="2067"/>
                      <a:pt x="3389" y="2059"/>
                      <a:pt x="3399" y="2040"/>
                    </a:cubicBezTo>
                    <a:cubicBezTo>
                      <a:pt x="3419" y="2003"/>
                      <a:pt x="3405" y="2046"/>
                      <a:pt x="3427" y="1996"/>
                    </a:cubicBezTo>
                    <a:cubicBezTo>
                      <a:pt x="3481" y="1875"/>
                      <a:pt x="3392" y="1784"/>
                      <a:pt x="3246" y="1757"/>
                    </a:cubicBezTo>
                    <a:cubicBezTo>
                      <a:pt x="3088" y="1729"/>
                      <a:pt x="3040" y="1590"/>
                      <a:pt x="3092" y="1479"/>
                    </a:cubicBezTo>
                    <a:lnTo>
                      <a:pt x="3109" y="1447"/>
                    </a:lnTo>
                    <a:cubicBezTo>
                      <a:pt x="3150" y="1368"/>
                      <a:pt x="3201" y="1293"/>
                      <a:pt x="3256" y="1232"/>
                    </a:cubicBezTo>
                    <a:cubicBezTo>
                      <a:pt x="3403" y="1072"/>
                      <a:pt x="3460" y="1006"/>
                      <a:pt x="3625" y="863"/>
                    </a:cubicBezTo>
                    <a:cubicBezTo>
                      <a:pt x="3649" y="842"/>
                      <a:pt x="3690" y="819"/>
                      <a:pt x="3693" y="782"/>
                    </a:cubicBezTo>
                    <a:cubicBezTo>
                      <a:pt x="3698" y="726"/>
                      <a:pt x="3512" y="608"/>
                      <a:pt x="3465" y="572"/>
                    </a:cubicBezTo>
                    <a:cubicBezTo>
                      <a:pt x="3438" y="551"/>
                      <a:pt x="3420" y="534"/>
                      <a:pt x="3385" y="508"/>
                    </a:cubicBezTo>
                    <a:cubicBezTo>
                      <a:pt x="3291" y="437"/>
                      <a:pt x="3123" y="343"/>
                      <a:pt x="3013" y="288"/>
                    </a:cubicBezTo>
                    <a:cubicBezTo>
                      <a:pt x="2975" y="269"/>
                      <a:pt x="2851" y="209"/>
                      <a:pt x="2815" y="200"/>
                    </a:cubicBezTo>
                    <a:cubicBezTo>
                      <a:pt x="2727" y="179"/>
                      <a:pt x="2672" y="153"/>
                      <a:pt x="2589" y="132"/>
                    </a:cubicBezTo>
                    <a:cubicBezTo>
                      <a:pt x="2486" y="106"/>
                      <a:pt x="2160" y="0"/>
                      <a:pt x="2133" y="120"/>
                    </a:cubicBezTo>
                    <a:cubicBezTo>
                      <a:pt x="2121" y="170"/>
                      <a:pt x="2190" y="290"/>
                      <a:pt x="2207" y="332"/>
                    </a:cubicBezTo>
                    <a:cubicBezTo>
                      <a:pt x="2347" y="694"/>
                      <a:pt x="1726" y="797"/>
                      <a:pt x="1514" y="538"/>
                    </a:cubicBezTo>
                    <a:cubicBezTo>
                      <a:pt x="1444" y="454"/>
                      <a:pt x="1451" y="312"/>
                      <a:pt x="1536" y="202"/>
                    </a:cubicBezTo>
                    <a:cubicBezTo>
                      <a:pt x="1563" y="168"/>
                      <a:pt x="1575" y="155"/>
                      <a:pt x="1572" y="104"/>
                    </a:cubicBezTo>
                    <a:cubicBezTo>
                      <a:pt x="1484" y="39"/>
                      <a:pt x="1097" y="138"/>
                      <a:pt x="1032" y="184"/>
                    </a:cubicBezTo>
                    <a:cubicBezTo>
                      <a:pt x="988" y="214"/>
                      <a:pt x="842" y="254"/>
                      <a:pt x="720" y="308"/>
                    </a:cubicBezTo>
                    <a:lnTo>
                      <a:pt x="462" y="460"/>
                    </a:lnTo>
                    <a:cubicBezTo>
                      <a:pt x="422" y="489"/>
                      <a:pt x="408" y="489"/>
                      <a:pt x="369" y="514"/>
                    </a:cubicBezTo>
                    <a:cubicBezTo>
                      <a:pt x="338" y="534"/>
                      <a:pt x="162" y="675"/>
                      <a:pt x="135" y="704"/>
                    </a:cubicBezTo>
                    <a:cubicBezTo>
                      <a:pt x="50" y="798"/>
                      <a:pt x="0" y="772"/>
                      <a:pt x="182" y="962"/>
                    </a:cubicBezTo>
                    <a:cubicBezTo>
                      <a:pt x="213" y="994"/>
                      <a:pt x="218" y="1014"/>
                      <a:pt x="244" y="1044"/>
                    </a:cubicBezTo>
                    <a:cubicBezTo>
                      <a:pt x="317" y="1129"/>
                      <a:pt x="554" y="1344"/>
                      <a:pt x="658" y="1383"/>
                    </a:cubicBezTo>
                    <a:cubicBezTo>
                      <a:pt x="911" y="1477"/>
                      <a:pt x="826" y="1294"/>
                      <a:pt x="984" y="1176"/>
                    </a:cubicBezTo>
                    <a:cubicBezTo>
                      <a:pt x="1304" y="936"/>
                      <a:pt x="1755" y="1621"/>
                      <a:pt x="1337" y="1765"/>
                    </a:cubicBezTo>
                    <a:cubicBezTo>
                      <a:pt x="1310" y="1774"/>
                      <a:pt x="1076" y="1783"/>
                      <a:pt x="1261" y="2014"/>
                    </a:cubicBezTo>
                    <a:cubicBezTo>
                      <a:pt x="1419" y="2212"/>
                      <a:pt x="1584" y="2382"/>
                      <a:pt x="1773" y="2544"/>
                    </a:cubicBezTo>
                    <a:cubicBezTo>
                      <a:pt x="1910" y="2661"/>
                      <a:pt x="1885" y="2596"/>
                      <a:pt x="2017" y="2452"/>
                    </a:cubicBezTo>
                    <a:close/>
                  </a:path>
                </a:pathLst>
              </a:custGeom>
              <a:solidFill>
                <a:srgbClr val="0A146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HN" sz="1350"/>
              </a:p>
            </p:txBody>
          </p:sp>
        </p:grpSp>
        <p:sp>
          <p:nvSpPr>
            <p:cNvPr id="4" name="CuadroTexto 3"/>
            <p:cNvSpPr txBox="1"/>
            <p:nvPr/>
          </p:nvSpPr>
          <p:spPr>
            <a:xfrm>
              <a:off x="7127273" y="1037503"/>
              <a:ext cx="67037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HN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Arial Narrow" panose="020B0606020202030204" pitchFamily="34" charset="0"/>
                </a:rPr>
                <a:t>LADM</a:t>
              </a: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6021361" y="3616029"/>
            <a:ext cx="2479704" cy="928694"/>
            <a:chOff x="6021361" y="3616029"/>
            <a:chExt cx="2479704" cy="928694"/>
          </a:xfrm>
        </p:grpSpPr>
        <p:cxnSp>
          <p:nvCxnSpPr>
            <p:cNvPr id="69" name="2156 Conector recto de flecha"/>
            <p:cNvCxnSpPr/>
            <p:nvPr/>
          </p:nvCxnSpPr>
          <p:spPr>
            <a:xfrm rot="5400000" flipH="1" flipV="1">
              <a:off x="6879411" y="3972425"/>
              <a:ext cx="714380" cy="1588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2157 Conector recto de flecha"/>
            <p:cNvCxnSpPr/>
            <p:nvPr/>
          </p:nvCxnSpPr>
          <p:spPr>
            <a:xfrm rot="5400000" flipH="1" flipV="1">
              <a:off x="6486502" y="3936706"/>
              <a:ext cx="642942" cy="1588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2158 Conector recto de flecha"/>
            <p:cNvCxnSpPr/>
            <p:nvPr/>
          </p:nvCxnSpPr>
          <p:spPr>
            <a:xfrm rot="5400000" flipH="1" flipV="1">
              <a:off x="6022155" y="3972425"/>
              <a:ext cx="714380" cy="1588"/>
            </a:xfrm>
            <a:prstGeom prst="straightConnector1">
              <a:avLst/>
            </a:prstGeom>
            <a:ln w="19050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2159 Conector recto de flecha"/>
            <p:cNvCxnSpPr/>
            <p:nvPr/>
          </p:nvCxnSpPr>
          <p:spPr>
            <a:xfrm rot="5400000" flipH="1" flipV="1">
              <a:off x="5557808" y="4079582"/>
              <a:ext cx="928694" cy="1588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2154 Conector recto de flecha"/>
            <p:cNvCxnSpPr/>
            <p:nvPr/>
          </p:nvCxnSpPr>
          <p:spPr>
            <a:xfrm rot="5400000" flipH="1" flipV="1">
              <a:off x="8143081" y="3972425"/>
              <a:ext cx="714380" cy="1588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5228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0"/>
      <p:bldP spid="199" grpId="0"/>
      <p:bldP spid="200" grpId="0"/>
      <p:bldP spid="20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ítulo 1"/>
          <p:cNvSpPr txBox="1">
            <a:spLocks/>
          </p:cNvSpPr>
          <p:nvPr/>
        </p:nvSpPr>
        <p:spPr>
          <a:xfrm>
            <a:off x="1181196" y="258705"/>
            <a:ext cx="5305767" cy="1978912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HN" sz="8000" dirty="0">
                <a:solidFill>
                  <a:srgbClr val="FBFBFB"/>
                </a:solidFill>
                <a:effectLst>
                  <a:glow rad="127000">
                    <a:srgbClr val="C7C7C7">
                      <a:alpha val="27000"/>
                    </a:srgbClr>
                  </a:glow>
                </a:effectLst>
                <a:latin typeface="Impact" panose="020B0806030902050204" pitchFamily="34" charset="0"/>
              </a:rPr>
              <a:t>¿Para Qué?</a:t>
            </a:r>
            <a:endParaRPr lang="es-HN" sz="8000" b="1" dirty="0">
              <a:solidFill>
                <a:srgbClr val="FBFBFB"/>
              </a:solidFill>
              <a:effectLst>
                <a:glow rad="127000">
                  <a:srgbClr val="C7C7C7">
                    <a:alpha val="27000"/>
                  </a:srgbClr>
                </a:glow>
              </a:effectLst>
            </a:endParaRPr>
          </a:p>
        </p:txBody>
      </p:sp>
      <p:sp>
        <p:nvSpPr>
          <p:cNvPr id="99" name="Redondear rectángulo de esquina diagonal 98"/>
          <p:cNvSpPr/>
          <p:nvPr/>
        </p:nvSpPr>
        <p:spPr>
          <a:xfrm rot="5400000">
            <a:off x="4185751" y="1905563"/>
            <a:ext cx="6853642" cy="3051236"/>
          </a:xfrm>
          <a:prstGeom prst="round2DiagRect">
            <a:avLst>
              <a:gd name="adj1" fmla="val 0"/>
              <a:gd name="adj2" fmla="val 0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47000">
                <a:schemeClr val="bg1">
                  <a:lumMod val="85000"/>
                </a:schemeClr>
              </a:gs>
              <a:gs pos="89000">
                <a:schemeClr val="bg1">
                  <a:lumMod val="6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251" name="Rectángulo redondeado 250"/>
          <p:cNvSpPr/>
          <p:nvPr/>
        </p:nvSpPr>
        <p:spPr>
          <a:xfrm>
            <a:off x="696715" y="1519049"/>
            <a:ext cx="3487283" cy="2020116"/>
          </a:xfrm>
          <a:prstGeom prst="roundRect">
            <a:avLst>
              <a:gd name="adj" fmla="val 12709"/>
            </a:avLst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grpSp>
        <p:nvGrpSpPr>
          <p:cNvPr id="38" name="2181 Grupo"/>
          <p:cNvGrpSpPr/>
          <p:nvPr/>
        </p:nvGrpSpPr>
        <p:grpSpPr>
          <a:xfrm>
            <a:off x="490409" y="1797004"/>
            <a:ext cx="3971925" cy="876300"/>
            <a:chOff x="7938" y="4154488"/>
            <a:chExt cx="3971925" cy="876300"/>
          </a:xfrm>
        </p:grpSpPr>
        <p:sp>
          <p:nvSpPr>
            <p:cNvPr id="182" name="Freeform 1089"/>
            <p:cNvSpPr>
              <a:spLocks/>
            </p:cNvSpPr>
            <p:nvPr/>
          </p:nvSpPr>
          <p:spPr bwMode="auto">
            <a:xfrm>
              <a:off x="100013" y="4356100"/>
              <a:ext cx="3800475" cy="674688"/>
            </a:xfrm>
            <a:custGeom>
              <a:avLst/>
              <a:gdLst/>
              <a:ahLst/>
              <a:cxnLst>
                <a:cxn ang="0">
                  <a:pos x="0" y="3524"/>
                </a:cxn>
                <a:cxn ang="0">
                  <a:pos x="14567" y="3524"/>
                </a:cxn>
                <a:cxn ang="0">
                  <a:pos x="19850" y="0"/>
                </a:cxn>
                <a:cxn ang="0">
                  <a:pos x="5283" y="0"/>
                </a:cxn>
                <a:cxn ang="0">
                  <a:pos x="0" y="3524"/>
                </a:cxn>
              </a:cxnLst>
              <a:rect l="0" t="0" r="r" b="b"/>
              <a:pathLst>
                <a:path w="19850" h="3524">
                  <a:moveTo>
                    <a:pt x="0" y="3524"/>
                  </a:moveTo>
                  <a:lnTo>
                    <a:pt x="14567" y="3524"/>
                  </a:lnTo>
                  <a:lnTo>
                    <a:pt x="19850" y="0"/>
                  </a:lnTo>
                  <a:lnTo>
                    <a:pt x="5283" y="0"/>
                  </a:lnTo>
                  <a:lnTo>
                    <a:pt x="0" y="3524"/>
                  </a:lnTo>
                  <a:close/>
                </a:path>
              </a:pathLst>
            </a:custGeom>
            <a:solidFill>
              <a:srgbClr val="D0D2D4"/>
            </a:solidFill>
            <a:ln w="19050" cap="flat">
              <a:solidFill>
                <a:schemeClr val="bg1">
                  <a:lumMod val="5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HN"/>
            </a:p>
          </p:txBody>
        </p:sp>
        <p:sp>
          <p:nvSpPr>
            <p:cNvPr id="183" name="Freeform 1090"/>
            <p:cNvSpPr>
              <a:spLocks/>
            </p:cNvSpPr>
            <p:nvPr/>
          </p:nvSpPr>
          <p:spPr bwMode="auto">
            <a:xfrm>
              <a:off x="98425" y="4281488"/>
              <a:ext cx="3802063" cy="674688"/>
            </a:xfrm>
            <a:custGeom>
              <a:avLst/>
              <a:gdLst/>
              <a:ahLst/>
              <a:cxnLst>
                <a:cxn ang="0">
                  <a:pos x="0" y="3524"/>
                </a:cxn>
                <a:cxn ang="0">
                  <a:pos x="14567" y="3524"/>
                </a:cxn>
                <a:cxn ang="0">
                  <a:pos x="19850" y="0"/>
                </a:cxn>
                <a:cxn ang="0">
                  <a:pos x="5283" y="0"/>
                </a:cxn>
                <a:cxn ang="0">
                  <a:pos x="0" y="3524"/>
                </a:cxn>
              </a:cxnLst>
              <a:rect l="0" t="0" r="r" b="b"/>
              <a:pathLst>
                <a:path w="19850" h="3524">
                  <a:moveTo>
                    <a:pt x="0" y="3524"/>
                  </a:moveTo>
                  <a:lnTo>
                    <a:pt x="14567" y="3524"/>
                  </a:lnTo>
                  <a:lnTo>
                    <a:pt x="19850" y="0"/>
                  </a:lnTo>
                  <a:lnTo>
                    <a:pt x="5283" y="0"/>
                  </a:lnTo>
                  <a:lnTo>
                    <a:pt x="0" y="3524"/>
                  </a:lnTo>
                  <a:close/>
                </a:path>
              </a:pathLst>
            </a:custGeom>
            <a:solidFill>
              <a:srgbClr val="A6A9AB"/>
            </a:solidFill>
            <a:ln w="19050" cap="flat">
              <a:solidFill>
                <a:schemeClr val="bg1">
                  <a:lumMod val="5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HN"/>
            </a:p>
          </p:txBody>
        </p:sp>
        <p:sp>
          <p:nvSpPr>
            <p:cNvPr id="184" name="Freeform 1091"/>
            <p:cNvSpPr>
              <a:spLocks/>
            </p:cNvSpPr>
            <p:nvPr/>
          </p:nvSpPr>
          <p:spPr bwMode="auto">
            <a:xfrm>
              <a:off x="98425" y="4202113"/>
              <a:ext cx="3802063" cy="674688"/>
            </a:xfrm>
            <a:custGeom>
              <a:avLst/>
              <a:gdLst/>
              <a:ahLst/>
              <a:cxnLst>
                <a:cxn ang="0">
                  <a:pos x="0" y="3524"/>
                </a:cxn>
                <a:cxn ang="0">
                  <a:pos x="14567" y="3524"/>
                </a:cxn>
                <a:cxn ang="0">
                  <a:pos x="19850" y="0"/>
                </a:cxn>
                <a:cxn ang="0">
                  <a:pos x="5283" y="0"/>
                </a:cxn>
                <a:cxn ang="0">
                  <a:pos x="0" y="3524"/>
                </a:cxn>
              </a:cxnLst>
              <a:rect l="0" t="0" r="r" b="b"/>
              <a:pathLst>
                <a:path w="19850" h="3524">
                  <a:moveTo>
                    <a:pt x="0" y="3524"/>
                  </a:moveTo>
                  <a:lnTo>
                    <a:pt x="14567" y="3524"/>
                  </a:lnTo>
                  <a:lnTo>
                    <a:pt x="19850" y="0"/>
                  </a:lnTo>
                  <a:lnTo>
                    <a:pt x="5283" y="0"/>
                  </a:lnTo>
                  <a:lnTo>
                    <a:pt x="0" y="3524"/>
                  </a:lnTo>
                  <a:close/>
                </a:path>
              </a:pathLst>
            </a:custGeom>
            <a:solidFill>
              <a:srgbClr val="FEFEFE"/>
            </a:solidFill>
            <a:ln w="1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HN"/>
            </a:p>
          </p:txBody>
        </p:sp>
        <p:sp>
          <p:nvSpPr>
            <p:cNvPr id="185" name="Line 1095"/>
            <p:cNvSpPr>
              <a:spLocks noChangeShapeType="1"/>
            </p:cNvSpPr>
            <p:nvPr/>
          </p:nvSpPr>
          <p:spPr bwMode="auto">
            <a:xfrm flipH="1">
              <a:off x="9525" y="4154488"/>
              <a:ext cx="1171575" cy="787400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HN"/>
            </a:p>
          </p:txBody>
        </p:sp>
        <p:sp>
          <p:nvSpPr>
            <p:cNvPr id="186" name="Line 1096"/>
            <p:cNvSpPr>
              <a:spLocks noChangeShapeType="1"/>
            </p:cNvSpPr>
            <p:nvPr/>
          </p:nvSpPr>
          <p:spPr bwMode="auto">
            <a:xfrm>
              <a:off x="7938" y="4876800"/>
              <a:ext cx="2984500" cy="1588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HN"/>
            </a:p>
          </p:txBody>
        </p:sp>
        <p:sp>
          <p:nvSpPr>
            <p:cNvPr id="187" name="Line 1098"/>
            <p:cNvSpPr>
              <a:spLocks noChangeShapeType="1"/>
            </p:cNvSpPr>
            <p:nvPr/>
          </p:nvSpPr>
          <p:spPr bwMode="auto">
            <a:xfrm>
              <a:off x="1035050" y="4202113"/>
              <a:ext cx="2944813" cy="1588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HN"/>
            </a:p>
          </p:txBody>
        </p:sp>
        <p:sp>
          <p:nvSpPr>
            <p:cNvPr id="188" name="Line 1097"/>
            <p:cNvSpPr>
              <a:spLocks noChangeShapeType="1"/>
            </p:cNvSpPr>
            <p:nvPr/>
          </p:nvSpPr>
          <p:spPr bwMode="auto">
            <a:xfrm flipH="1">
              <a:off x="2800350" y="4154488"/>
              <a:ext cx="1169988" cy="787400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HN"/>
            </a:p>
          </p:txBody>
        </p:sp>
      </p:grp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429" y="5190641"/>
            <a:ext cx="3714744" cy="1640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5" name="Freeform 1053"/>
          <p:cNvSpPr>
            <a:spLocks/>
          </p:cNvSpPr>
          <p:nvPr/>
        </p:nvSpPr>
        <p:spPr bwMode="auto">
          <a:xfrm>
            <a:off x="899795" y="3127113"/>
            <a:ext cx="3069769" cy="600174"/>
          </a:xfrm>
          <a:custGeom>
            <a:avLst/>
            <a:gdLst/>
            <a:ahLst/>
            <a:cxnLst>
              <a:cxn ang="0">
                <a:pos x="13595" y="2750"/>
              </a:cxn>
              <a:cxn ang="0">
                <a:pos x="440" y="2750"/>
              </a:cxn>
              <a:cxn ang="0">
                <a:pos x="0" y="2310"/>
              </a:cxn>
              <a:cxn ang="0">
                <a:pos x="0" y="440"/>
              </a:cxn>
              <a:cxn ang="0">
                <a:pos x="440" y="0"/>
              </a:cxn>
              <a:cxn ang="0">
                <a:pos x="13595" y="0"/>
              </a:cxn>
              <a:cxn ang="0">
                <a:pos x="14035" y="440"/>
              </a:cxn>
              <a:cxn ang="0">
                <a:pos x="14035" y="2310"/>
              </a:cxn>
              <a:cxn ang="0">
                <a:pos x="13595" y="2750"/>
              </a:cxn>
            </a:cxnLst>
            <a:rect l="0" t="0" r="r" b="b"/>
            <a:pathLst>
              <a:path w="14035" h="2750">
                <a:moveTo>
                  <a:pt x="13595" y="2750"/>
                </a:moveTo>
                <a:lnTo>
                  <a:pt x="440" y="2750"/>
                </a:lnTo>
                <a:cubicBezTo>
                  <a:pt x="198" y="2750"/>
                  <a:pt x="0" y="2552"/>
                  <a:pt x="0" y="2310"/>
                </a:cubicBezTo>
                <a:lnTo>
                  <a:pt x="0" y="440"/>
                </a:lnTo>
                <a:cubicBezTo>
                  <a:pt x="0" y="198"/>
                  <a:pt x="198" y="0"/>
                  <a:pt x="440" y="0"/>
                </a:cubicBezTo>
                <a:lnTo>
                  <a:pt x="13595" y="0"/>
                </a:lnTo>
                <a:cubicBezTo>
                  <a:pt x="13837" y="0"/>
                  <a:pt x="14035" y="198"/>
                  <a:pt x="14035" y="440"/>
                </a:cubicBezTo>
                <a:lnTo>
                  <a:pt x="14035" y="2310"/>
                </a:lnTo>
                <a:cubicBezTo>
                  <a:pt x="14035" y="2552"/>
                  <a:pt x="13837" y="2750"/>
                  <a:pt x="13595" y="2750"/>
                </a:cubicBezTo>
                <a:close/>
              </a:path>
            </a:pathLst>
          </a:custGeom>
          <a:solidFill>
            <a:schemeClr val="bg1"/>
          </a:solidFill>
          <a:ln w="1905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HN"/>
          </a:p>
        </p:txBody>
      </p:sp>
      <p:sp>
        <p:nvSpPr>
          <p:cNvPr id="53" name="Freeform 1099"/>
          <p:cNvSpPr>
            <a:spLocks/>
          </p:cNvSpPr>
          <p:nvPr/>
        </p:nvSpPr>
        <p:spPr bwMode="auto">
          <a:xfrm>
            <a:off x="790446" y="1844629"/>
            <a:ext cx="1200150" cy="539750"/>
          </a:xfrm>
          <a:custGeom>
            <a:avLst/>
            <a:gdLst/>
            <a:ahLst/>
            <a:cxnLst>
              <a:cxn ang="0">
                <a:pos x="2442" y="1172"/>
              </a:cxn>
              <a:cxn ang="0">
                <a:pos x="0" y="2814"/>
              </a:cxn>
              <a:cxn ang="0">
                <a:pos x="3" y="2814"/>
              </a:cxn>
              <a:cxn ang="0">
                <a:pos x="1840" y="2757"/>
              </a:cxn>
              <a:cxn ang="0">
                <a:pos x="2775" y="2653"/>
              </a:cxn>
              <a:cxn ang="0">
                <a:pos x="4376" y="2444"/>
              </a:cxn>
              <a:cxn ang="0">
                <a:pos x="4563" y="2436"/>
              </a:cxn>
              <a:cxn ang="0">
                <a:pos x="5064" y="2345"/>
              </a:cxn>
              <a:cxn ang="0">
                <a:pos x="5682" y="2347"/>
              </a:cxn>
              <a:cxn ang="0">
                <a:pos x="5607" y="2099"/>
              </a:cxn>
              <a:cxn ang="0">
                <a:pos x="4713" y="1858"/>
              </a:cxn>
              <a:cxn ang="0">
                <a:pos x="4376" y="1744"/>
              </a:cxn>
              <a:cxn ang="0">
                <a:pos x="3305" y="1306"/>
              </a:cxn>
              <a:cxn ang="0">
                <a:pos x="3383" y="1268"/>
              </a:cxn>
              <a:cxn ang="0">
                <a:pos x="4376" y="926"/>
              </a:cxn>
              <a:cxn ang="0">
                <a:pos x="5077" y="843"/>
              </a:cxn>
              <a:cxn ang="0">
                <a:pos x="6257" y="560"/>
              </a:cxn>
              <a:cxn ang="0">
                <a:pos x="6220" y="536"/>
              </a:cxn>
              <a:cxn ang="0">
                <a:pos x="5836" y="470"/>
              </a:cxn>
              <a:cxn ang="0">
                <a:pos x="5668" y="196"/>
              </a:cxn>
              <a:cxn ang="0">
                <a:pos x="6268" y="48"/>
              </a:cxn>
              <a:cxn ang="0">
                <a:pos x="6268" y="0"/>
              </a:cxn>
              <a:cxn ang="0">
                <a:pos x="4376" y="0"/>
              </a:cxn>
              <a:cxn ang="0">
                <a:pos x="4192" y="0"/>
              </a:cxn>
              <a:cxn ang="0">
                <a:pos x="3306" y="591"/>
              </a:cxn>
              <a:cxn ang="0">
                <a:pos x="3305" y="592"/>
              </a:cxn>
              <a:cxn ang="0">
                <a:pos x="2442" y="1172"/>
              </a:cxn>
            </a:cxnLst>
            <a:rect l="0" t="0" r="r" b="b"/>
            <a:pathLst>
              <a:path w="6268" h="2814">
                <a:moveTo>
                  <a:pt x="2442" y="1172"/>
                </a:moveTo>
                <a:lnTo>
                  <a:pt x="0" y="2814"/>
                </a:lnTo>
                <a:lnTo>
                  <a:pt x="3" y="2814"/>
                </a:lnTo>
                <a:cubicBezTo>
                  <a:pt x="628" y="2769"/>
                  <a:pt x="1156" y="2722"/>
                  <a:pt x="1840" y="2757"/>
                </a:cubicBezTo>
                <a:cubicBezTo>
                  <a:pt x="2309" y="2781"/>
                  <a:pt x="2577" y="2656"/>
                  <a:pt x="2775" y="2653"/>
                </a:cubicBezTo>
                <a:cubicBezTo>
                  <a:pt x="3258" y="2646"/>
                  <a:pt x="3938" y="2483"/>
                  <a:pt x="4376" y="2444"/>
                </a:cubicBezTo>
                <a:cubicBezTo>
                  <a:pt x="4445" y="2438"/>
                  <a:pt x="4508" y="2435"/>
                  <a:pt x="4563" y="2436"/>
                </a:cubicBezTo>
                <a:cubicBezTo>
                  <a:pt x="4965" y="2445"/>
                  <a:pt x="4935" y="2361"/>
                  <a:pt x="5064" y="2345"/>
                </a:cubicBezTo>
                <a:cubicBezTo>
                  <a:pt x="5155" y="2334"/>
                  <a:pt x="5266" y="2432"/>
                  <a:pt x="5682" y="2347"/>
                </a:cubicBezTo>
                <a:cubicBezTo>
                  <a:pt x="6142" y="2254"/>
                  <a:pt x="5632" y="2114"/>
                  <a:pt x="5607" y="2099"/>
                </a:cubicBezTo>
                <a:cubicBezTo>
                  <a:pt x="5340" y="1941"/>
                  <a:pt x="5027" y="1918"/>
                  <a:pt x="4713" y="1858"/>
                </a:cubicBezTo>
                <a:cubicBezTo>
                  <a:pt x="4660" y="1826"/>
                  <a:pt x="4533" y="1788"/>
                  <a:pt x="4376" y="1744"/>
                </a:cubicBezTo>
                <a:cubicBezTo>
                  <a:pt x="3947" y="1625"/>
                  <a:pt x="3292" y="1466"/>
                  <a:pt x="3305" y="1306"/>
                </a:cubicBezTo>
                <a:cubicBezTo>
                  <a:pt x="3325" y="1308"/>
                  <a:pt x="3370" y="1284"/>
                  <a:pt x="3383" y="1268"/>
                </a:cubicBezTo>
                <a:cubicBezTo>
                  <a:pt x="3515" y="1099"/>
                  <a:pt x="3958" y="992"/>
                  <a:pt x="4376" y="926"/>
                </a:cubicBezTo>
                <a:cubicBezTo>
                  <a:pt x="4654" y="882"/>
                  <a:pt x="4920" y="856"/>
                  <a:pt x="5077" y="843"/>
                </a:cubicBezTo>
                <a:cubicBezTo>
                  <a:pt x="5515" y="714"/>
                  <a:pt x="5804" y="728"/>
                  <a:pt x="6257" y="560"/>
                </a:cubicBezTo>
                <a:cubicBezTo>
                  <a:pt x="6229" y="538"/>
                  <a:pt x="6256" y="534"/>
                  <a:pt x="6220" y="536"/>
                </a:cubicBezTo>
                <a:cubicBezTo>
                  <a:pt x="5837" y="551"/>
                  <a:pt x="5892" y="479"/>
                  <a:pt x="5836" y="470"/>
                </a:cubicBezTo>
                <a:cubicBezTo>
                  <a:pt x="5359" y="400"/>
                  <a:pt x="5450" y="490"/>
                  <a:pt x="5668" y="196"/>
                </a:cubicBezTo>
                <a:cubicBezTo>
                  <a:pt x="5687" y="178"/>
                  <a:pt x="6032" y="101"/>
                  <a:pt x="6268" y="48"/>
                </a:cubicBezTo>
                <a:lnTo>
                  <a:pt x="6268" y="0"/>
                </a:lnTo>
                <a:lnTo>
                  <a:pt x="4376" y="0"/>
                </a:lnTo>
                <a:lnTo>
                  <a:pt x="4192" y="0"/>
                </a:lnTo>
                <a:lnTo>
                  <a:pt x="3306" y="591"/>
                </a:lnTo>
                <a:lnTo>
                  <a:pt x="3305" y="592"/>
                </a:lnTo>
                <a:lnTo>
                  <a:pt x="2442" y="1172"/>
                </a:lnTo>
                <a:close/>
              </a:path>
            </a:pathLst>
          </a:cu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HN"/>
          </a:p>
        </p:txBody>
      </p:sp>
      <p:sp>
        <p:nvSpPr>
          <p:cNvPr id="54" name="Freeform 1100"/>
          <p:cNvSpPr>
            <a:spLocks/>
          </p:cNvSpPr>
          <p:nvPr/>
        </p:nvSpPr>
        <p:spPr bwMode="auto">
          <a:xfrm>
            <a:off x="2047746" y="1844629"/>
            <a:ext cx="1135063" cy="414338"/>
          </a:xfrm>
          <a:custGeom>
            <a:avLst/>
            <a:gdLst/>
            <a:ahLst/>
            <a:cxnLst>
              <a:cxn ang="0">
                <a:pos x="4337" y="0"/>
              </a:cxn>
              <a:cxn ang="0">
                <a:pos x="4493" y="101"/>
              </a:cxn>
              <a:cxn ang="0">
                <a:pos x="3470" y="212"/>
              </a:cxn>
              <a:cxn ang="0">
                <a:pos x="2750" y="392"/>
              </a:cxn>
              <a:cxn ang="0">
                <a:pos x="2950" y="553"/>
              </a:cxn>
              <a:cxn ang="0">
                <a:pos x="2335" y="758"/>
              </a:cxn>
              <a:cxn ang="0">
                <a:pos x="1800" y="1000"/>
              </a:cxn>
              <a:cxn ang="0">
                <a:pos x="1899" y="1038"/>
              </a:cxn>
              <a:cxn ang="0">
                <a:pos x="1490" y="1103"/>
              </a:cxn>
              <a:cxn ang="0">
                <a:pos x="951" y="1208"/>
              </a:cxn>
              <a:cxn ang="0">
                <a:pos x="532" y="1216"/>
              </a:cxn>
              <a:cxn ang="0">
                <a:pos x="25" y="1293"/>
              </a:cxn>
              <a:cxn ang="0">
                <a:pos x="0" y="1315"/>
              </a:cxn>
              <a:cxn ang="0">
                <a:pos x="526" y="1425"/>
              </a:cxn>
              <a:cxn ang="0">
                <a:pos x="335" y="1451"/>
              </a:cxn>
              <a:cxn ang="0">
                <a:pos x="922" y="1629"/>
              </a:cxn>
              <a:cxn ang="0">
                <a:pos x="1346" y="1860"/>
              </a:cxn>
              <a:cxn ang="0">
                <a:pos x="1053" y="1941"/>
              </a:cxn>
              <a:cxn ang="0">
                <a:pos x="2200" y="2051"/>
              </a:cxn>
              <a:cxn ang="0">
                <a:pos x="2411" y="1994"/>
              </a:cxn>
              <a:cxn ang="0">
                <a:pos x="1981" y="1733"/>
              </a:cxn>
              <a:cxn ang="0">
                <a:pos x="2773" y="1696"/>
              </a:cxn>
              <a:cxn ang="0">
                <a:pos x="3212" y="1509"/>
              </a:cxn>
              <a:cxn ang="0">
                <a:pos x="3225" y="1302"/>
              </a:cxn>
              <a:cxn ang="0">
                <a:pos x="3637" y="1236"/>
              </a:cxn>
              <a:cxn ang="0">
                <a:pos x="4101" y="898"/>
              </a:cxn>
              <a:cxn ang="0">
                <a:pos x="4603" y="666"/>
              </a:cxn>
              <a:cxn ang="0">
                <a:pos x="5076" y="550"/>
              </a:cxn>
              <a:cxn ang="0">
                <a:pos x="5159" y="286"/>
              </a:cxn>
              <a:cxn ang="0">
                <a:pos x="5929" y="121"/>
              </a:cxn>
              <a:cxn ang="0">
                <a:pos x="5841" y="79"/>
              </a:cxn>
              <a:cxn ang="0">
                <a:pos x="5853" y="0"/>
              </a:cxn>
              <a:cxn ang="0">
                <a:pos x="4337" y="0"/>
              </a:cxn>
            </a:cxnLst>
            <a:rect l="0" t="0" r="r" b="b"/>
            <a:pathLst>
              <a:path w="5930" h="2159">
                <a:moveTo>
                  <a:pt x="4337" y="0"/>
                </a:moveTo>
                <a:cubicBezTo>
                  <a:pt x="4393" y="24"/>
                  <a:pt x="4437" y="29"/>
                  <a:pt x="4493" y="101"/>
                </a:cubicBezTo>
                <a:cubicBezTo>
                  <a:pt x="4433" y="214"/>
                  <a:pt x="3091" y="89"/>
                  <a:pt x="3470" y="212"/>
                </a:cubicBezTo>
                <a:cubicBezTo>
                  <a:pt x="3810" y="258"/>
                  <a:pt x="2789" y="383"/>
                  <a:pt x="2750" y="392"/>
                </a:cubicBezTo>
                <a:cubicBezTo>
                  <a:pt x="2764" y="550"/>
                  <a:pt x="2911" y="523"/>
                  <a:pt x="2950" y="553"/>
                </a:cubicBezTo>
                <a:cubicBezTo>
                  <a:pt x="2950" y="553"/>
                  <a:pt x="2052" y="625"/>
                  <a:pt x="2335" y="758"/>
                </a:cubicBezTo>
                <a:cubicBezTo>
                  <a:pt x="2902" y="1026"/>
                  <a:pt x="1666" y="762"/>
                  <a:pt x="1800" y="1000"/>
                </a:cubicBezTo>
                <a:cubicBezTo>
                  <a:pt x="1806" y="1012"/>
                  <a:pt x="1885" y="1021"/>
                  <a:pt x="1899" y="1038"/>
                </a:cubicBezTo>
                <a:cubicBezTo>
                  <a:pt x="1630" y="1049"/>
                  <a:pt x="1586" y="1005"/>
                  <a:pt x="1490" y="1103"/>
                </a:cubicBezTo>
                <a:cubicBezTo>
                  <a:pt x="1336" y="1262"/>
                  <a:pt x="1325" y="973"/>
                  <a:pt x="951" y="1208"/>
                </a:cubicBezTo>
                <a:cubicBezTo>
                  <a:pt x="781" y="1314"/>
                  <a:pt x="940" y="1055"/>
                  <a:pt x="532" y="1216"/>
                </a:cubicBezTo>
                <a:cubicBezTo>
                  <a:pt x="402" y="1229"/>
                  <a:pt x="72" y="1111"/>
                  <a:pt x="25" y="1293"/>
                </a:cubicBezTo>
                <a:cubicBezTo>
                  <a:pt x="9" y="1299"/>
                  <a:pt x="8" y="1299"/>
                  <a:pt x="0" y="1315"/>
                </a:cubicBezTo>
                <a:cubicBezTo>
                  <a:pt x="20" y="1326"/>
                  <a:pt x="357" y="1361"/>
                  <a:pt x="526" y="1425"/>
                </a:cubicBezTo>
                <a:cubicBezTo>
                  <a:pt x="490" y="1467"/>
                  <a:pt x="373" y="1435"/>
                  <a:pt x="335" y="1451"/>
                </a:cubicBezTo>
                <a:cubicBezTo>
                  <a:pt x="378" y="1651"/>
                  <a:pt x="835" y="1599"/>
                  <a:pt x="922" y="1629"/>
                </a:cubicBezTo>
                <a:cubicBezTo>
                  <a:pt x="927" y="1654"/>
                  <a:pt x="1681" y="1806"/>
                  <a:pt x="1346" y="1860"/>
                </a:cubicBezTo>
                <a:cubicBezTo>
                  <a:pt x="1346" y="1860"/>
                  <a:pt x="1031" y="1774"/>
                  <a:pt x="1053" y="1941"/>
                </a:cubicBezTo>
                <a:cubicBezTo>
                  <a:pt x="1081" y="2159"/>
                  <a:pt x="1757" y="1870"/>
                  <a:pt x="2200" y="2051"/>
                </a:cubicBezTo>
                <a:cubicBezTo>
                  <a:pt x="2263" y="2033"/>
                  <a:pt x="2333" y="2014"/>
                  <a:pt x="2411" y="1994"/>
                </a:cubicBezTo>
                <a:cubicBezTo>
                  <a:pt x="2882" y="1875"/>
                  <a:pt x="1921" y="1972"/>
                  <a:pt x="1981" y="1733"/>
                </a:cubicBezTo>
                <a:cubicBezTo>
                  <a:pt x="2042" y="1493"/>
                  <a:pt x="2585" y="1857"/>
                  <a:pt x="2773" y="1696"/>
                </a:cubicBezTo>
                <a:cubicBezTo>
                  <a:pt x="2983" y="1516"/>
                  <a:pt x="2882" y="1513"/>
                  <a:pt x="3212" y="1509"/>
                </a:cubicBezTo>
                <a:cubicBezTo>
                  <a:pt x="3542" y="1506"/>
                  <a:pt x="3101" y="1358"/>
                  <a:pt x="3225" y="1302"/>
                </a:cubicBezTo>
                <a:cubicBezTo>
                  <a:pt x="3350" y="1246"/>
                  <a:pt x="3555" y="1333"/>
                  <a:pt x="3637" y="1236"/>
                </a:cubicBezTo>
                <a:cubicBezTo>
                  <a:pt x="3719" y="1140"/>
                  <a:pt x="3435" y="957"/>
                  <a:pt x="4101" y="898"/>
                </a:cubicBezTo>
                <a:cubicBezTo>
                  <a:pt x="4767" y="840"/>
                  <a:pt x="4279" y="636"/>
                  <a:pt x="4603" y="666"/>
                </a:cubicBezTo>
                <a:cubicBezTo>
                  <a:pt x="4927" y="697"/>
                  <a:pt x="5209" y="730"/>
                  <a:pt x="5076" y="550"/>
                </a:cubicBezTo>
                <a:cubicBezTo>
                  <a:pt x="4944" y="371"/>
                  <a:pt x="5387" y="443"/>
                  <a:pt x="5159" y="286"/>
                </a:cubicBezTo>
                <a:cubicBezTo>
                  <a:pt x="4930" y="130"/>
                  <a:pt x="5927" y="193"/>
                  <a:pt x="5929" y="121"/>
                </a:cubicBezTo>
                <a:cubicBezTo>
                  <a:pt x="5930" y="49"/>
                  <a:pt x="5853" y="253"/>
                  <a:pt x="5841" y="79"/>
                </a:cubicBezTo>
                <a:cubicBezTo>
                  <a:pt x="5839" y="49"/>
                  <a:pt x="5844" y="22"/>
                  <a:pt x="5853" y="0"/>
                </a:cubicBezTo>
                <a:lnTo>
                  <a:pt x="4337" y="0"/>
                </a:lnTo>
                <a:close/>
              </a:path>
            </a:pathLst>
          </a:custGeom>
          <a:solidFill>
            <a:srgbClr val="5E913B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HN"/>
          </a:p>
        </p:txBody>
      </p:sp>
      <p:sp>
        <p:nvSpPr>
          <p:cNvPr id="55" name="Freeform 1102"/>
          <p:cNvSpPr>
            <a:spLocks/>
          </p:cNvSpPr>
          <p:nvPr/>
        </p:nvSpPr>
        <p:spPr bwMode="auto">
          <a:xfrm>
            <a:off x="590421" y="1844629"/>
            <a:ext cx="1714500" cy="674688"/>
          </a:xfrm>
          <a:custGeom>
            <a:avLst/>
            <a:gdLst/>
            <a:ahLst/>
            <a:cxnLst>
              <a:cxn ang="0">
                <a:pos x="7525" y="0"/>
              </a:cxn>
              <a:cxn ang="0">
                <a:pos x="6716" y="196"/>
              </a:cxn>
              <a:cxn ang="0">
                <a:pos x="6884" y="470"/>
              </a:cxn>
              <a:cxn ang="0">
                <a:pos x="7268" y="536"/>
              </a:cxn>
              <a:cxn ang="0">
                <a:pos x="7305" y="560"/>
              </a:cxn>
              <a:cxn ang="0">
                <a:pos x="6125" y="843"/>
              </a:cxn>
              <a:cxn ang="0">
                <a:pos x="4431" y="1268"/>
              </a:cxn>
              <a:cxn ang="0">
                <a:pos x="4353" y="1306"/>
              </a:cxn>
              <a:cxn ang="0">
                <a:pos x="5761" y="1858"/>
              </a:cxn>
              <a:cxn ang="0">
                <a:pos x="6655" y="2099"/>
              </a:cxn>
              <a:cxn ang="0">
                <a:pos x="6730" y="2347"/>
              </a:cxn>
              <a:cxn ang="0">
                <a:pos x="6112" y="2345"/>
              </a:cxn>
              <a:cxn ang="0">
                <a:pos x="5611" y="2436"/>
              </a:cxn>
              <a:cxn ang="0">
                <a:pos x="3823" y="2653"/>
              </a:cxn>
              <a:cxn ang="0">
                <a:pos x="2888" y="2757"/>
              </a:cxn>
              <a:cxn ang="0">
                <a:pos x="1051" y="2814"/>
              </a:cxn>
              <a:cxn ang="0">
                <a:pos x="1048" y="2814"/>
              </a:cxn>
              <a:cxn ang="0">
                <a:pos x="0" y="3519"/>
              </a:cxn>
              <a:cxn ang="0">
                <a:pos x="0" y="3519"/>
              </a:cxn>
              <a:cxn ang="0">
                <a:pos x="5492" y="3519"/>
              </a:cxn>
              <a:cxn ang="0">
                <a:pos x="5527" y="3513"/>
              </a:cxn>
              <a:cxn ang="0">
                <a:pos x="5598" y="3503"/>
              </a:cxn>
              <a:cxn ang="0">
                <a:pos x="7128" y="3079"/>
              </a:cxn>
              <a:cxn ang="0">
                <a:pos x="8193" y="2411"/>
              </a:cxn>
              <a:cxn ang="0">
                <a:pos x="7744" y="1921"/>
              </a:cxn>
              <a:cxn ang="0">
                <a:pos x="6363" y="1521"/>
              </a:cxn>
              <a:cxn ang="0">
                <a:pos x="6330" y="1510"/>
              </a:cxn>
              <a:cxn ang="0">
                <a:pos x="5748" y="1318"/>
              </a:cxn>
              <a:cxn ang="0">
                <a:pos x="6412" y="1269"/>
              </a:cxn>
              <a:cxn ang="0">
                <a:pos x="6835" y="1181"/>
              </a:cxn>
              <a:cxn ang="0">
                <a:pos x="7258" y="1018"/>
              </a:cxn>
              <a:cxn ang="0">
                <a:pos x="8164" y="766"/>
              </a:cxn>
              <a:cxn ang="0">
                <a:pos x="8921" y="463"/>
              </a:cxn>
              <a:cxn ang="0">
                <a:pos x="8813" y="433"/>
              </a:cxn>
              <a:cxn ang="0">
                <a:pos x="8116" y="318"/>
              </a:cxn>
              <a:cxn ang="0">
                <a:pos x="7652" y="177"/>
              </a:cxn>
              <a:cxn ang="0">
                <a:pos x="7650" y="134"/>
              </a:cxn>
              <a:cxn ang="0">
                <a:pos x="8124" y="0"/>
              </a:cxn>
              <a:cxn ang="0">
                <a:pos x="7525" y="0"/>
              </a:cxn>
            </a:cxnLst>
            <a:rect l="0" t="0" r="r" b="b"/>
            <a:pathLst>
              <a:path w="8956" h="3519">
                <a:moveTo>
                  <a:pt x="7525" y="0"/>
                </a:moveTo>
                <a:cubicBezTo>
                  <a:pt x="7433" y="24"/>
                  <a:pt x="6743" y="171"/>
                  <a:pt x="6716" y="196"/>
                </a:cubicBezTo>
                <a:cubicBezTo>
                  <a:pt x="6498" y="490"/>
                  <a:pt x="6407" y="400"/>
                  <a:pt x="6884" y="470"/>
                </a:cubicBezTo>
                <a:cubicBezTo>
                  <a:pt x="6940" y="479"/>
                  <a:pt x="6885" y="551"/>
                  <a:pt x="7268" y="536"/>
                </a:cubicBezTo>
                <a:cubicBezTo>
                  <a:pt x="7304" y="534"/>
                  <a:pt x="7277" y="538"/>
                  <a:pt x="7305" y="560"/>
                </a:cubicBezTo>
                <a:cubicBezTo>
                  <a:pt x="6852" y="728"/>
                  <a:pt x="6563" y="714"/>
                  <a:pt x="6125" y="843"/>
                </a:cubicBezTo>
                <a:cubicBezTo>
                  <a:pt x="5733" y="876"/>
                  <a:pt x="4651" y="987"/>
                  <a:pt x="4431" y="1268"/>
                </a:cubicBezTo>
                <a:cubicBezTo>
                  <a:pt x="4418" y="1284"/>
                  <a:pt x="4373" y="1308"/>
                  <a:pt x="4353" y="1306"/>
                </a:cubicBezTo>
                <a:cubicBezTo>
                  <a:pt x="4336" y="1525"/>
                  <a:pt x="5565" y="1741"/>
                  <a:pt x="5761" y="1858"/>
                </a:cubicBezTo>
                <a:cubicBezTo>
                  <a:pt x="6075" y="1918"/>
                  <a:pt x="6388" y="1941"/>
                  <a:pt x="6655" y="2099"/>
                </a:cubicBezTo>
                <a:cubicBezTo>
                  <a:pt x="6680" y="2114"/>
                  <a:pt x="7190" y="2254"/>
                  <a:pt x="6730" y="2347"/>
                </a:cubicBezTo>
                <a:cubicBezTo>
                  <a:pt x="6314" y="2432"/>
                  <a:pt x="6203" y="2334"/>
                  <a:pt x="6112" y="2345"/>
                </a:cubicBezTo>
                <a:cubicBezTo>
                  <a:pt x="5983" y="2361"/>
                  <a:pt x="6013" y="2445"/>
                  <a:pt x="5611" y="2436"/>
                </a:cubicBezTo>
                <a:cubicBezTo>
                  <a:pt x="5206" y="2427"/>
                  <a:pt x="4382" y="2645"/>
                  <a:pt x="3823" y="2653"/>
                </a:cubicBezTo>
                <a:cubicBezTo>
                  <a:pt x="3625" y="2656"/>
                  <a:pt x="3357" y="2781"/>
                  <a:pt x="2888" y="2757"/>
                </a:cubicBezTo>
                <a:cubicBezTo>
                  <a:pt x="2204" y="2722"/>
                  <a:pt x="1676" y="2769"/>
                  <a:pt x="1051" y="2814"/>
                </a:cubicBezTo>
                <a:lnTo>
                  <a:pt x="1048" y="2814"/>
                </a:lnTo>
                <a:lnTo>
                  <a:pt x="0" y="3519"/>
                </a:lnTo>
                <a:lnTo>
                  <a:pt x="0" y="3519"/>
                </a:lnTo>
                <a:lnTo>
                  <a:pt x="5492" y="3519"/>
                </a:lnTo>
                <a:cubicBezTo>
                  <a:pt x="5504" y="3517"/>
                  <a:pt x="5515" y="3515"/>
                  <a:pt x="5527" y="3513"/>
                </a:cubicBezTo>
                <a:cubicBezTo>
                  <a:pt x="5551" y="3509"/>
                  <a:pt x="5575" y="3506"/>
                  <a:pt x="5598" y="3503"/>
                </a:cubicBezTo>
                <a:cubicBezTo>
                  <a:pt x="6025" y="3451"/>
                  <a:pt x="6676" y="3147"/>
                  <a:pt x="7128" y="3079"/>
                </a:cubicBezTo>
                <a:cubicBezTo>
                  <a:pt x="7316" y="3051"/>
                  <a:pt x="8030" y="2648"/>
                  <a:pt x="8193" y="2411"/>
                </a:cubicBezTo>
                <a:cubicBezTo>
                  <a:pt x="8288" y="2271"/>
                  <a:pt x="8018" y="2067"/>
                  <a:pt x="7744" y="1921"/>
                </a:cubicBezTo>
                <a:cubicBezTo>
                  <a:pt x="7288" y="1679"/>
                  <a:pt x="6866" y="1687"/>
                  <a:pt x="6363" y="1521"/>
                </a:cubicBezTo>
                <a:lnTo>
                  <a:pt x="6330" y="1510"/>
                </a:lnTo>
                <a:cubicBezTo>
                  <a:pt x="6329" y="1510"/>
                  <a:pt x="5450" y="1523"/>
                  <a:pt x="5748" y="1318"/>
                </a:cubicBezTo>
                <a:cubicBezTo>
                  <a:pt x="5926" y="1196"/>
                  <a:pt x="6264" y="1369"/>
                  <a:pt x="6412" y="1269"/>
                </a:cubicBezTo>
                <a:cubicBezTo>
                  <a:pt x="6413" y="1268"/>
                  <a:pt x="6705" y="1273"/>
                  <a:pt x="6835" y="1181"/>
                </a:cubicBezTo>
                <a:cubicBezTo>
                  <a:pt x="6961" y="1091"/>
                  <a:pt x="6896" y="1212"/>
                  <a:pt x="7258" y="1018"/>
                </a:cubicBezTo>
                <a:cubicBezTo>
                  <a:pt x="7632" y="819"/>
                  <a:pt x="7741" y="997"/>
                  <a:pt x="8164" y="766"/>
                </a:cubicBezTo>
                <a:cubicBezTo>
                  <a:pt x="8422" y="624"/>
                  <a:pt x="8345" y="930"/>
                  <a:pt x="8921" y="463"/>
                </a:cubicBezTo>
                <a:cubicBezTo>
                  <a:pt x="8956" y="435"/>
                  <a:pt x="8902" y="462"/>
                  <a:pt x="8813" y="433"/>
                </a:cubicBezTo>
                <a:cubicBezTo>
                  <a:pt x="8785" y="438"/>
                  <a:pt x="8224" y="332"/>
                  <a:pt x="8116" y="318"/>
                </a:cubicBezTo>
                <a:cubicBezTo>
                  <a:pt x="8002" y="304"/>
                  <a:pt x="7996" y="221"/>
                  <a:pt x="7652" y="177"/>
                </a:cubicBezTo>
                <a:lnTo>
                  <a:pt x="7650" y="134"/>
                </a:lnTo>
                <a:cubicBezTo>
                  <a:pt x="7788" y="51"/>
                  <a:pt x="7904" y="92"/>
                  <a:pt x="8124" y="0"/>
                </a:cubicBezTo>
                <a:lnTo>
                  <a:pt x="7525" y="0"/>
                </a:lnTo>
                <a:close/>
              </a:path>
            </a:pathLst>
          </a:custGeom>
          <a:solidFill>
            <a:srgbClr val="9933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HN"/>
          </a:p>
        </p:txBody>
      </p:sp>
      <p:sp>
        <p:nvSpPr>
          <p:cNvPr id="56" name="Freeform 1103"/>
          <p:cNvSpPr>
            <a:spLocks/>
          </p:cNvSpPr>
          <p:nvPr/>
        </p:nvSpPr>
        <p:spPr bwMode="auto">
          <a:xfrm>
            <a:off x="590421" y="1844629"/>
            <a:ext cx="1684338" cy="674688"/>
          </a:xfrm>
          <a:custGeom>
            <a:avLst/>
            <a:gdLst/>
            <a:ahLst/>
            <a:cxnLst>
              <a:cxn ang="0">
                <a:pos x="4921" y="3519"/>
              </a:cxn>
              <a:cxn ang="0">
                <a:pos x="4932" y="3513"/>
              </a:cxn>
              <a:cxn ang="0">
                <a:pos x="4969" y="3489"/>
              </a:cxn>
              <a:cxn ang="0">
                <a:pos x="7579" y="1983"/>
              </a:cxn>
              <a:cxn ang="0">
                <a:pos x="6447" y="1641"/>
              </a:cxn>
              <a:cxn ang="0">
                <a:pos x="5342" y="1409"/>
              </a:cxn>
              <a:cxn ang="0">
                <a:pos x="6717" y="1102"/>
              </a:cxn>
              <a:cxn ang="0">
                <a:pos x="7294" y="922"/>
              </a:cxn>
              <a:cxn ang="0">
                <a:pos x="7632" y="819"/>
              </a:cxn>
              <a:cxn ang="0">
                <a:pos x="8647" y="496"/>
              </a:cxn>
              <a:cxn ang="0">
                <a:pos x="7186" y="273"/>
              </a:cxn>
              <a:cxn ang="0">
                <a:pos x="7965" y="0"/>
              </a:cxn>
              <a:cxn ang="0">
                <a:pos x="7673" y="0"/>
              </a:cxn>
              <a:cxn ang="0">
                <a:pos x="6842" y="375"/>
              </a:cxn>
              <a:cxn ang="0">
                <a:pos x="7711" y="441"/>
              </a:cxn>
              <a:cxn ang="0">
                <a:pos x="7113" y="751"/>
              </a:cxn>
              <a:cxn ang="0">
                <a:pos x="6034" y="985"/>
              </a:cxn>
              <a:cxn ang="0">
                <a:pos x="4868" y="1244"/>
              </a:cxn>
              <a:cxn ang="0">
                <a:pos x="4813" y="1423"/>
              </a:cxn>
              <a:cxn ang="0">
                <a:pos x="6430" y="1843"/>
              </a:cxn>
              <a:cxn ang="0">
                <a:pos x="6987" y="2050"/>
              </a:cxn>
              <a:cxn ang="0">
                <a:pos x="7163" y="2143"/>
              </a:cxn>
              <a:cxn ang="0">
                <a:pos x="4945" y="2940"/>
              </a:cxn>
              <a:cxn ang="0">
                <a:pos x="418" y="3239"/>
              </a:cxn>
              <a:cxn ang="0">
                <a:pos x="417" y="3239"/>
              </a:cxn>
              <a:cxn ang="0">
                <a:pos x="0" y="3519"/>
              </a:cxn>
              <a:cxn ang="0">
                <a:pos x="0" y="3519"/>
              </a:cxn>
              <a:cxn ang="0">
                <a:pos x="4921" y="3519"/>
              </a:cxn>
            </a:cxnLst>
            <a:rect l="0" t="0" r="r" b="b"/>
            <a:pathLst>
              <a:path w="8803" h="3519">
                <a:moveTo>
                  <a:pt x="4921" y="3519"/>
                </a:moveTo>
                <a:lnTo>
                  <a:pt x="4932" y="3513"/>
                </a:lnTo>
                <a:cubicBezTo>
                  <a:pt x="4953" y="3501"/>
                  <a:pt x="4967" y="3492"/>
                  <a:pt x="4969" y="3489"/>
                </a:cubicBezTo>
                <a:cubicBezTo>
                  <a:pt x="5560" y="3406"/>
                  <a:pt x="8415" y="2478"/>
                  <a:pt x="7579" y="1983"/>
                </a:cubicBezTo>
                <a:cubicBezTo>
                  <a:pt x="7253" y="1790"/>
                  <a:pt x="6839" y="1668"/>
                  <a:pt x="6447" y="1641"/>
                </a:cubicBezTo>
                <a:cubicBezTo>
                  <a:pt x="6272" y="1629"/>
                  <a:pt x="5449" y="1517"/>
                  <a:pt x="5342" y="1409"/>
                </a:cubicBezTo>
                <a:cubicBezTo>
                  <a:pt x="5397" y="1279"/>
                  <a:pt x="6553" y="1126"/>
                  <a:pt x="6717" y="1102"/>
                </a:cubicBezTo>
                <a:cubicBezTo>
                  <a:pt x="6886" y="1077"/>
                  <a:pt x="6852" y="976"/>
                  <a:pt x="7294" y="922"/>
                </a:cubicBezTo>
                <a:cubicBezTo>
                  <a:pt x="7364" y="913"/>
                  <a:pt x="7335" y="857"/>
                  <a:pt x="7632" y="819"/>
                </a:cubicBezTo>
                <a:cubicBezTo>
                  <a:pt x="8013" y="771"/>
                  <a:pt x="8672" y="551"/>
                  <a:pt x="8647" y="496"/>
                </a:cubicBezTo>
                <a:cubicBezTo>
                  <a:pt x="8626" y="423"/>
                  <a:pt x="7333" y="360"/>
                  <a:pt x="7186" y="273"/>
                </a:cubicBezTo>
                <a:cubicBezTo>
                  <a:pt x="7378" y="124"/>
                  <a:pt x="7654" y="105"/>
                  <a:pt x="7965" y="0"/>
                </a:cubicBezTo>
                <a:lnTo>
                  <a:pt x="7673" y="0"/>
                </a:lnTo>
                <a:cubicBezTo>
                  <a:pt x="7560" y="37"/>
                  <a:pt x="6629" y="267"/>
                  <a:pt x="6842" y="375"/>
                </a:cubicBezTo>
                <a:cubicBezTo>
                  <a:pt x="7248" y="406"/>
                  <a:pt x="7268" y="380"/>
                  <a:pt x="7711" y="441"/>
                </a:cubicBezTo>
                <a:cubicBezTo>
                  <a:pt x="8803" y="592"/>
                  <a:pt x="7124" y="753"/>
                  <a:pt x="7113" y="751"/>
                </a:cubicBezTo>
                <a:cubicBezTo>
                  <a:pt x="6973" y="734"/>
                  <a:pt x="6290" y="921"/>
                  <a:pt x="6034" y="985"/>
                </a:cubicBezTo>
                <a:cubicBezTo>
                  <a:pt x="5667" y="1077"/>
                  <a:pt x="5247" y="1154"/>
                  <a:pt x="4868" y="1244"/>
                </a:cubicBezTo>
                <a:cubicBezTo>
                  <a:pt x="4730" y="1313"/>
                  <a:pt x="4801" y="1348"/>
                  <a:pt x="4813" y="1423"/>
                </a:cubicBezTo>
                <a:cubicBezTo>
                  <a:pt x="5347" y="1620"/>
                  <a:pt x="5950" y="1669"/>
                  <a:pt x="6430" y="1843"/>
                </a:cubicBezTo>
                <a:cubicBezTo>
                  <a:pt x="6825" y="1987"/>
                  <a:pt x="6596" y="1992"/>
                  <a:pt x="6987" y="2050"/>
                </a:cubicBezTo>
                <a:cubicBezTo>
                  <a:pt x="6993" y="2051"/>
                  <a:pt x="7120" y="2133"/>
                  <a:pt x="7163" y="2143"/>
                </a:cubicBezTo>
                <a:cubicBezTo>
                  <a:pt x="7510" y="2422"/>
                  <a:pt x="5449" y="2992"/>
                  <a:pt x="4945" y="2940"/>
                </a:cubicBezTo>
                <a:cubicBezTo>
                  <a:pt x="4288" y="2873"/>
                  <a:pt x="1653" y="3315"/>
                  <a:pt x="418" y="3239"/>
                </a:cubicBezTo>
                <a:lnTo>
                  <a:pt x="417" y="3239"/>
                </a:lnTo>
                <a:lnTo>
                  <a:pt x="0" y="3519"/>
                </a:lnTo>
                <a:lnTo>
                  <a:pt x="0" y="3519"/>
                </a:lnTo>
                <a:lnTo>
                  <a:pt x="4921" y="3519"/>
                </a:lnTo>
                <a:close/>
              </a:path>
            </a:pathLst>
          </a:custGeom>
          <a:solidFill>
            <a:srgbClr val="0094D9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HN"/>
          </a:p>
        </p:txBody>
      </p:sp>
      <p:sp>
        <p:nvSpPr>
          <p:cNvPr id="60" name="2174 Forma libre"/>
          <p:cNvSpPr/>
          <p:nvPr/>
        </p:nvSpPr>
        <p:spPr>
          <a:xfrm>
            <a:off x="2707593" y="1851100"/>
            <a:ext cx="1645389" cy="531628"/>
          </a:xfrm>
          <a:custGeom>
            <a:avLst/>
            <a:gdLst>
              <a:gd name="connsiteX0" fmla="*/ 0 w 1645389"/>
              <a:gd name="connsiteY0" fmla="*/ 531628 h 531628"/>
              <a:gd name="connsiteX1" fmla="*/ 855921 w 1645389"/>
              <a:gd name="connsiteY1" fmla="*/ 531628 h 531628"/>
              <a:gd name="connsiteX2" fmla="*/ 1645389 w 1645389"/>
              <a:gd name="connsiteY2" fmla="*/ 7974 h 531628"/>
              <a:gd name="connsiteX3" fmla="*/ 781494 w 1645389"/>
              <a:gd name="connsiteY3" fmla="*/ 0 h 531628"/>
              <a:gd name="connsiteX4" fmla="*/ 0 w 1645389"/>
              <a:gd name="connsiteY4" fmla="*/ 531628 h 531628"/>
              <a:gd name="connsiteX0" fmla="*/ 0 w 1645389"/>
              <a:gd name="connsiteY0" fmla="*/ 531628 h 531628"/>
              <a:gd name="connsiteX1" fmla="*/ 855921 w 1645389"/>
              <a:gd name="connsiteY1" fmla="*/ 531628 h 531628"/>
              <a:gd name="connsiteX2" fmla="*/ 1210421 w 1645389"/>
              <a:gd name="connsiteY2" fmla="*/ 311973 h 531628"/>
              <a:gd name="connsiteX3" fmla="*/ 1645389 w 1645389"/>
              <a:gd name="connsiteY3" fmla="*/ 7974 h 531628"/>
              <a:gd name="connsiteX4" fmla="*/ 781494 w 1645389"/>
              <a:gd name="connsiteY4" fmla="*/ 0 h 531628"/>
              <a:gd name="connsiteX5" fmla="*/ 0 w 1645389"/>
              <a:gd name="connsiteY5" fmla="*/ 531628 h 531628"/>
              <a:gd name="connsiteX0" fmla="*/ 0 w 1645389"/>
              <a:gd name="connsiteY0" fmla="*/ 531628 h 531628"/>
              <a:gd name="connsiteX1" fmla="*/ 713013 w 1645389"/>
              <a:gd name="connsiteY1" fmla="*/ 531628 h 531628"/>
              <a:gd name="connsiteX2" fmla="*/ 1210421 w 1645389"/>
              <a:gd name="connsiteY2" fmla="*/ 311973 h 531628"/>
              <a:gd name="connsiteX3" fmla="*/ 1645389 w 1645389"/>
              <a:gd name="connsiteY3" fmla="*/ 7974 h 531628"/>
              <a:gd name="connsiteX4" fmla="*/ 781494 w 1645389"/>
              <a:gd name="connsiteY4" fmla="*/ 0 h 531628"/>
              <a:gd name="connsiteX5" fmla="*/ 0 w 1645389"/>
              <a:gd name="connsiteY5" fmla="*/ 531628 h 531628"/>
              <a:gd name="connsiteX0" fmla="*/ 0 w 1645389"/>
              <a:gd name="connsiteY0" fmla="*/ 531628 h 531628"/>
              <a:gd name="connsiteX1" fmla="*/ 855857 w 1645389"/>
              <a:gd name="connsiteY1" fmla="*/ 531628 h 531628"/>
              <a:gd name="connsiteX2" fmla="*/ 1210421 w 1645389"/>
              <a:gd name="connsiteY2" fmla="*/ 311973 h 531628"/>
              <a:gd name="connsiteX3" fmla="*/ 1645389 w 1645389"/>
              <a:gd name="connsiteY3" fmla="*/ 7974 h 531628"/>
              <a:gd name="connsiteX4" fmla="*/ 781494 w 1645389"/>
              <a:gd name="connsiteY4" fmla="*/ 0 h 531628"/>
              <a:gd name="connsiteX5" fmla="*/ 0 w 1645389"/>
              <a:gd name="connsiteY5" fmla="*/ 531628 h 53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45389" h="531628">
                <a:moveTo>
                  <a:pt x="0" y="531628"/>
                </a:moveTo>
                <a:lnTo>
                  <a:pt x="855857" y="531628"/>
                </a:lnTo>
                <a:lnTo>
                  <a:pt x="1210421" y="311973"/>
                </a:lnTo>
                <a:lnTo>
                  <a:pt x="1645389" y="7974"/>
                </a:lnTo>
                <a:lnTo>
                  <a:pt x="781494" y="0"/>
                </a:lnTo>
                <a:lnTo>
                  <a:pt x="0" y="53162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61" name="Freeform 1127"/>
          <p:cNvSpPr>
            <a:spLocks/>
          </p:cNvSpPr>
          <p:nvPr/>
        </p:nvSpPr>
        <p:spPr bwMode="auto">
          <a:xfrm>
            <a:off x="2817320" y="2214524"/>
            <a:ext cx="488950" cy="96838"/>
          </a:xfrm>
          <a:custGeom>
            <a:avLst/>
            <a:gdLst/>
            <a:ahLst/>
            <a:cxnLst>
              <a:cxn ang="0">
                <a:pos x="2561" y="0"/>
              </a:cxn>
              <a:cxn ang="0">
                <a:pos x="752" y="0"/>
              </a:cxn>
              <a:cxn ang="0">
                <a:pos x="0" y="505"/>
              </a:cxn>
              <a:cxn ang="0">
                <a:pos x="1809" y="505"/>
              </a:cxn>
              <a:cxn ang="0">
                <a:pos x="2561" y="0"/>
              </a:cxn>
            </a:cxnLst>
            <a:rect l="0" t="0" r="r" b="b"/>
            <a:pathLst>
              <a:path w="2561" h="505">
                <a:moveTo>
                  <a:pt x="2561" y="0"/>
                </a:moveTo>
                <a:lnTo>
                  <a:pt x="752" y="0"/>
                </a:lnTo>
                <a:lnTo>
                  <a:pt x="0" y="505"/>
                </a:lnTo>
                <a:cubicBezTo>
                  <a:pt x="603" y="505"/>
                  <a:pt x="1206" y="505"/>
                  <a:pt x="1809" y="505"/>
                </a:cubicBezTo>
                <a:lnTo>
                  <a:pt x="2561" y="0"/>
                </a:lnTo>
                <a:close/>
              </a:path>
            </a:pathLst>
          </a:custGeom>
          <a:solidFill>
            <a:srgbClr val="ED1450"/>
          </a:solidFill>
          <a:ln w="12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HN"/>
          </a:p>
        </p:txBody>
      </p:sp>
      <p:sp>
        <p:nvSpPr>
          <p:cNvPr id="62" name="Freeform 1128"/>
          <p:cNvSpPr>
            <a:spLocks/>
          </p:cNvSpPr>
          <p:nvPr/>
        </p:nvSpPr>
        <p:spPr bwMode="auto">
          <a:xfrm>
            <a:off x="580896" y="1844629"/>
            <a:ext cx="3802063" cy="674688"/>
          </a:xfrm>
          <a:custGeom>
            <a:avLst/>
            <a:gdLst/>
            <a:ahLst/>
            <a:cxnLst>
              <a:cxn ang="0">
                <a:pos x="0" y="3524"/>
              </a:cxn>
              <a:cxn ang="0">
                <a:pos x="14567" y="3524"/>
              </a:cxn>
              <a:cxn ang="0">
                <a:pos x="19850" y="0"/>
              </a:cxn>
              <a:cxn ang="0">
                <a:pos x="5283" y="0"/>
              </a:cxn>
              <a:cxn ang="0">
                <a:pos x="0" y="3524"/>
              </a:cxn>
            </a:cxnLst>
            <a:rect l="0" t="0" r="r" b="b"/>
            <a:pathLst>
              <a:path w="19850" h="3524">
                <a:moveTo>
                  <a:pt x="0" y="3524"/>
                </a:moveTo>
                <a:lnTo>
                  <a:pt x="14567" y="3524"/>
                </a:lnTo>
                <a:lnTo>
                  <a:pt x="19850" y="0"/>
                </a:lnTo>
                <a:lnTo>
                  <a:pt x="5283" y="0"/>
                </a:lnTo>
                <a:lnTo>
                  <a:pt x="0" y="3524"/>
                </a:ln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HN"/>
          </a:p>
        </p:txBody>
      </p:sp>
      <p:sp>
        <p:nvSpPr>
          <p:cNvPr id="63" name="Freeform 1101"/>
          <p:cNvSpPr>
            <a:spLocks/>
          </p:cNvSpPr>
          <p:nvPr/>
        </p:nvSpPr>
        <p:spPr bwMode="auto">
          <a:xfrm>
            <a:off x="2144584" y="1844629"/>
            <a:ext cx="1668463" cy="590550"/>
          </a:xfrm>
          <a:custGeom>
            <a:avLst/>
            <a:gdLst/>
            <a:ahLst/>
            <a:cxnLst>
              <a:cxn ang="0">
                <a:pos x="5344" y="0"/>
              </a:cxn>
              <a:cxn ang="0">
                <a:pos x="5332" y="79"/>
              </a:cxn>
              <a:cxn ang="0">
                <a:pos x="5420" y="121"/>
              </a:cxn>
              <a:cxn ang="0">
                <a:pos x="4650" y="286"/>
              </a:cxn>
              <a:cxn ang="0">
                <a:pos x="4567" y="550"/>
              </a:cxn>
              <a:cxn ang="0">
                <a:pos x="4094" y="666"/>
              </a:cxn>
              <a:cxn ang="0">
                <a:pos x="3592" y="898"/>
              </a:cxn>
              <a:cxn ang="0">
                <a:pos x="3128" y="1236"/>
              </a:cxn>
              <a:cxn ang="0">
                <a:pos x="2716" y="1302"/>
              </a:cxn>
              <a:cxn ang="0">
                <a:pos x="2703" y="1509"/>
              </a:cxn>
              <a:cxn ang="0">
                <a:pos x="2264" y="1696"/>
              </a:cxn>
              <a:cxn ang="0">
                <a:pos x="1472" y="1733"/>
              </a:cxn>
              <a:cxn ang="0">
                <a:pos x="1902" y="1994"/>
              </a:cxn>
              <a:cxn ang="0">
                <a:pos x="1110" y="2250"/>
              </a:cxn>
              <a:cxn ang="0">
                <a:pos x="910" y="2115"/>
              </a:cxn>
              <a:cxn ang="0">
                <a:pos x="295" y="2415"/>
              </a:cxn>
              <a:cxn ang="0">
                <a:pos x="261" y="2583"/>
              </a:cxn>
              <a:cxn ang="0">
                <a:pos x="617" y="2664"/>
              </a:cxn>
              <a:cxn ang="0">
                <a:pos x="433" y="2716"/>
              </a:cxn>
              <a:cxn ang="0">
                <a:pos x="1175" y="2695"/>
              </a:cxn>
              <a:cxn ang="0">
                <a:pos x="1943" y="2773"/>
              </a:cxn>
              <a:cxn ang="0">
                <a:pos x="1774" y="2514"/>
              </a:cxn>
              <a:cxn ang="0">
                <a:pos x="2499" y="2519"/>
              </a:cxn>
              <a:cxn ang="0">
                <a:pos x="3038" y="2356"/>
              </a:cxn>
              <a:cxn ang="0">
                <a:pos x="2718" y="2057"/>
              </a:cxn>
              <a:cxn ang="0">
                <a:pos x="3361" y="2022"/>
              </a:cxn>
              <a:cxn ang="0">
                <a:pos x="3159" y="1929"/>
              </a:cxn>
              <a:cxn ang="0">
                <a:pos x="4130" y="1754"/>
              </a:cxn>
              <a:cxn ang="0">
                <a:pos x="3841" y="1609"/>
              </a:cxn>
              <a:cxn ang="0">
                <a:pos x="4501" y="1613"/>
              </a:cxn>
              <a:cxn ang="0">
                <a:pos x="4263" y="1488"/>
              </a:cxn>
              <a:cxn ang="0">
                <a:pos x="5123" y="1329"/>
              </a:cxn>
              <a:cxn ang="0">
                <a:pos x="5390" y="1296"/>
              </a:cxn>
              <a:cxn ang="0">
                <a:pos x="5548" y="1191"/>
              </a:cxn>
              <a:cxn ang="0">
                <a:pos x="5942" y="1236"/>
              </a:cxn>
              <a:cxn ang="0">
                <a:pos x="6158" y="902"/>
              </a:cxn>
              <a:cxn ang="0">
                <a:pos x="6799" y="737"/>
              </a:cxn>
              <a:cxn ang="0">
                <a:pos x="7812" y="549"/>
              </a:cxn>
              <a:cxn ang="0">
                <a:pos x="7619" y="493"/>
              </a:cxn>
              <a:cxn ang="0">
                <a:pos x="8029" y="454"/>
              </a:cxn>
              <a:cxn ang="0">
                <a:pos x="8213" y="331"/>
              </a:cxn>
              <a:cxn ang="0">
                <a:pos x="7965" y="193"/>
              </a:cxn>
              <a:cxn ang="0">
                <a:pos x="8521" y="60"/>
              </a:cxn>
              <a:cxn ang="0">
                <a:pos x="8712" y="0"/>
              </a:cxn>
              <a:cxn ang="0">
                <a:pos x="5344" y="0"/>
              </a:cxn>
            </a:cxnLst>
            <a:rect l="0" t="0" r="r" b="b"/>
            <a:pathLst>
              <a:path w="8712" h="3083">
                <a:moveTo>
                  <a:pt x="5344" y="0"/>
                </a:moveTo>
                <a:cubicBezTo>
                  <a:pt x="5335" y="22"/>
                  <a:pt x="5330" y="49"/>
                  <a:pt x="5332" y="79"/>
                </a:cubicBezTo>
                <a:cubicBezTo>
                  <a:pt x="5344" y="253"/>
                  <a:pt x="5421" y="49"/>
                  <a:pt x="5420" y="121"/>
                </a:cubicBezTo>
                <a:cubicBezTo>
                  <a:pt x="5418" y="193"/>
                  <a:pt x="4421" y="130"/>
                  <a:pt x="4650" y="286"/>
                </a:cubicBezTo>
                <a:cubicBezTo>
                  <a:pt x="4878" y="443"/>
                  <a:pt x="4435" y="371"/>
                  <a:pt x="4567" y="550"/>
                </a:cubicBezTo>
                <a:cubicBezTo>
                  <a:pt x="4700" y="730"/>
                  <a:pt x="4418" y="697"/>
                  <a:pt x="4094" y="666"/>
                </a:cubicBezTo>
                <a:cubicBezTo>
                  <a:pt x="3770" y="636"/>
                  <a:pt x="4258" y="840"/>
                  <a:pt x="3592" y="898"/>
                </a:cubicBezTo>
                <a:cubicBezTo>
                  <a:pt x="2926" y="957"/>
                  <a:pt x="3210" y="1140"/>
                  <a:pt x="3128" y="1236"/>
                </a:cubicBezTo>
                <a:cubicBezTo>
                  <a:pt x="3046" y="1333"/>
                  <a:pt x="2841" y="1246"/>
                  <a:pt x="2716" y="1302"/>
                </a:cubicBezTo>
                <a:cubicBezTo>
                  <a:pt x="2592" y="1358"/>
                  <a:pt x="3033" y="1506"/>
                  <a:pt x="2703" y="1509"/>
                </a:cubicBezTo>
                <a:cubicBezTo>
                  <a:pt x="2373" y="1513"/>
                  <a:pt x="2474" y="1516"/>
                  <a:pt x="2264" y="1696"/>
                </a:cubicBezTo>
                <a:cubicBezTo>
                  <a:pt x="2076" y="1857"/>
                  <a:pt x="1533" y="1493"/>
                  <a:pt x="1472" y="1733"/>
                </a:cubicBezTo>
                <a:cubicBezTo>
                  <a:pt x="1412" y="1972"/>
                  <a:pt x="2373" y="1875"/>
                  <a:pt x="1902" y="1994"/>
                </a:cubicBezTo>
                <a:cubicBezTo>
                  <a:pt x="1431" y="2113"/>
                  <a:pt x="1240" y="2217"/>
                  <a:pt x="1110" y="2250"/>
                </a:cubicBezTo>
                <a:cubicBezTo>
                  <a:pt x="885" y="2307"/>
                  <a:pt x="1168" y="2093"/>
                  <a:pt x="910" y="2115"/>
                </a:cubicBezTo>
                <a:cubicBezTo>
                  <a:pt x="0" y="2193"/>
                  <a:pt x="142" y="2257"/>
                  <a:pt x="295" y="2415"/>
                </a:cubicBezTo>
                <a:cubicBezTo>
                  <a:pt x="497" y="2624"/>
                  <a:pt x="200" y="2552"/>
                  <a:pt x="261" y="2583"/>
                </a:cubicBezTo>
                <a:cubicBezTo>
                  <a:pt x="328" y="2618"/>
                  <a:pt x="711" y="2590"/>
                  <a:pt x="617" y="2664"/>
                </a:cubicBezTo>
                <a:cubicBezTo>
                  <a:pt x="545" y="2720"/>
                  <a:pt x="511" y="2640"/>
                  <a:pt x="433" y="2716"/>
                </a:cubicBezTo>
                <a:cubicBezTo>
                  <a:pt x="354" y="2792"/>
                  <a:pt x="1288" y="2860"/>
                  <a:pt x="1175" y="2695"/>
                </a:cubicBezTo>
                <a:cubicBezTo>
                  <a:pt x="981" y="2413"/>
                  <a:pt x="2120" y="3083"/>
                  <a:pt x="1943" y="2773"/>
                </a:cubicBezTo>
                <a:cubicBezTo>
                  <a:pt x="1835" y="2582"/>
                  <a:pt x="1478" y="2677"/>
                  <a:pt x="1774" y="2514"/>
                </a:cubicBezTo>
                <a:cubicBezTo>
                  <a:pt x="2070" y="2350"/>
                  <a:pt x="2592" y="2747"/>
                  <a:pt x="2499" y="2519"/>
                </a:cubicBezTo>
                <a:cubicBezTo>
                  <a:pt x="2310" y="2056"/>
                  <a:pt x="2176" y="2289"/>
                  <a:pt x="3038" y="2356"/>
                </a:cubicBezTo>
                <a:cubicBezTo>
                  <a:pt x="3390" y="2383"/>
                  <a:pt x="2793" y="2189"/>
                  <a:pt x="2718" y="2057"/>
                </a:cubicBezTo>
                <a:cubicBezTo>
                  <a:pt x="2689" y="2006"/>
                  <a:pt x="3508" y="2083"/>
                  <a:pt x="3361" y="2022"/>
                </a:cubicBezTo>
                <a:cubicBezTo>
                  <a:pt x="3110" y="1917"/>
                  <a:pt x="3166" y="1946"/>
                  <a:pt x="3159" y="1929"/>
                </a:cubicBezTo>
                <a:cubicBezTo>
                  <a:pt x="3151" y="1911"/>
                  <a:pt x="4358" y="1905"/>
                  <a:pt x="4130" y="1754"/>
                </a:cubicBezTo>
                <a:cubicBezTo>
                  <a:pt x="3853" y="1572"/>
                  <a:pt x="3882" y="1780"/>
                  <a:pt x="3841" y="1609"/>
                </a:cubicBezTo>
                <a:cubicBezTo>
                  <a:pt x="3817" y="1506"/>
                  <a:pt x="4481" y="1688"/>
                  <a:pt x="4501" y="1613"/>
                </a:cubicBezTo>
                <a:cubicBezTo>
                  <a:pt x="4511" y="1578"/>
                  <a:pt x="4222" y="1500"/>
                  <a:pt x="4263" y="1488"/>
                </a:cubicBezTo>
                <a:cubicBezTo>
                  <a:pt x="4359" y="1460"/>
                  <a:pt x="4957" y="1633"/>
                  <a:pt x="5123" y="1329"/>
                </a:cubicBezTo>
                <a:cubicBezTo>
                  <a:pt x="5163" y="1256"/>
                  <a:pt x="5301" y="1309"/>
                  <a:pt x="5390" y="1296"/>
                </a:cubicBezTo>
                <a:cubicBezTo>
                  <a:pt x="5654" y="1258"/>
                  <a:pt x="5590" y="1189"/>
                  <a:pt x="5548" y="1191"/>
                </a:cubicBezTo>
                <a:cubicBezTo>
                  <a:pt x="5063" y="1218"/>
                  <a:pt x="5452" y="1251"/>
                  <a:pt x="5942" y="1236"/>
                </a:cubicBezTo>
                <a:cubicBezTo>
                  <a:pt x="6531" y="1217"/>
                  <a:pt x="6135" y="908"/>
                  <a:pt x="6158" y="902"/>
                </a:cubicBezTo>
                <a:cubicBezTo>
                  <a:pt x="6251" y="877"/>
                  <a:pt x="6967" y="850"/>
                  <a:pt x="6799" y="737"/>
                </a:cubicBezTo>
                <a:cubicBezTo>
                  <a:pt x="6652" y="637"/>
                  <a:pt x="8132" y="719"/>
                  <a:pt x="7812" y="549"/>
                </a:cubicBezTo>
                <a:cubicBezTo>
                  <a:pt x="7743" y="513"/>
                  <a:pt x="7535" y="540"/>
                  <a:pt x="7619" y="493"/>
                </a:cubicBezTo>
                <a:cubicBezTo>
                  <a:pt x="7804" y="389"/>
                  <a:pt x="8010" y="484"/>
                  <a:pt x="8029" y="454"/>
                </a:cubicBezTo>
                <a:cubicBezTo>
                  <a:pt x="8081" y="373"/>
                  <a:pt x="8143" y="446"/>
                  <a:pt x="8213" y="331"/>
                </a:cubicBezTo>
                <a:cubicBezTo>
                  <a:pt x="8283" y="216"/>
                  <a:pt x="7846" y="287"/>
                  <a:pt x="7965" y="193"/>
                </a:cubicBezTo>
                <a:cubicBezTo>
                  <a:pt x="8084" y="98"/>
                  <a:pt x="8485" y="135"/>
                  <a:pt x="8521" y="60"/>
                </a:cubicBezTo>
                <a:cubicBezTo>
                  <a:pt x="8542" y="15"/>
                  <a:pt x="8675" y="37"/>
                  <a:pt x="8712" y="0"/>
                </a:cubicBezTo>
                <a:lnTo>
                  <a:pt x="5344" y="0"/>
                </a:lnTo>
                <a:close/>
              </a:path>
            </a:pathLst>
          </a:custGeom>
          <a:solidFill>
            <a:srgbClr val="93DE6A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HN"/>
          </a:p>
        </p:txBody>
      </p:sp>
      <p:sp>
        <p:nvSpPr>
          <p:cNvPr id="64" name="2175 Forma libre"/>
          <p:cNvSpPr/>
          <p:nvPr/>
        </p:nvSpPr>
        <p:spPr>
          <a:xfrm>
            <a:off x="2707593" y="1846279"/>
            <a:ext cx="1645389" cy="531628"/>
          </a:xfrm>
          <a:custGeom>
            <a:avLst/>
            <a:gdLst>
              <a:gd name="connsiteX0" fmla="*/ 0 w 1645389"/>
              <a:gd name="connsiteY0" fmla="*/ 531628 h 531628"/>
              <a:gd name="connsiteX1" fmla="*/ 855921 w 1645389"/>
              <a:gd name="connsiteY1" fmla="*/ 531628 h 531628"/>
              <a:gd name="connsiteX2" fmla="*/ 1645389 w 1645389"/>
              <a:gd name="connsiteY2" fmla="*/ 7974 h 531628"/>
              <a:gd name="connsiteX3" fmla="*/ 781494 w 1645389"/>
              <a:gd name="connsiteY3" fmla="*/ 0 h 531628"/>
              <a:gd name="connsiteX4" fmla="*/ 0 w 1645389"/>
              <a:gd name="connsiteY4" fmla="*/ 531628 h 531628"/>
              <a:gd name="connsiteX0" fmla="*/ 0 w 1645389"/>
              <a:gd name="connsiteY0" fmla="*/ 531628 h 531628"/>
              <a:gd name="connsiteX1" fmla="*/ 855921 w 1645389"/>
              <a:gd name="connsiteY1" fmla="*/ 531628 h 531628"/>
              <a:gd name="connsiteX2" fmla="*/ 1210421 w 1645389"/>
              <a:gd name="connsiteY2" fmla="*/ 311973 h 531628"/>
              <a:gd name="connsiteX3" fmla="*/ 1645389 w 1645389"/>
              <a:gd name="connsiteY3" fmla="*/ 7974 h 531628"/>
              <a:gd name="connsiteX4" fmla="*/ 781494 w 1645389"/>
              <a:gd name="connsiteY4" fmla="*/ 0 h 531628"/>
              <a:gd name="connsiteX5" fmla="*/ 0 w 1645389"/>
              <a:gd name="connsiteY5" fmla="*/ 531628 h 531628"/>
              <a:gd name="connsiteX0" fmla="*/ 0 w 1645389"/>
              <a:gd name="connsiteY0" fmla="*/ 531628 h 531628"/>
              <a:gd name="connsiteX1" fmla="*/ 713013 w 1645389"/>
              <a:gd name="connsiteY1" fmla="*/ 531628 h 531628"/>
              <a:gd name="connsiteX2" fmla="*/ 1210421 w 1645389"/>
              <a:gd name="connsiteY2" fmla="*/ 311973 h 531628"/>
              <a:gd name="connsiteX3" fmla="*/ 1645389 w 1645389"/>
              <a:gd name="connsiteY3" fmla="*/ 7974 h 531628"/>
              <a:gd name="connsiteX4" fmla="*/ 781494 w 1645389"/>
              <a:gd name="connsiteY4" fmla="*/ 0 h 531628"/>
              <a:gd name="connsiteX5" fmla="*/ 0 w 1645389"/>
              <a:gd name="connsiteY5" fmla="*/ 531628 h 531628"/>
              <a:gd name="connsiteX0" fmla="*/ 0 w 1645389"/>
              <a:gd name="connsiteY0" fmla="*/ 531628 h 531628"/>
              <a:gd name="connsiteX1" fmla="*/ 855857 w 1645389"/>
              <a:gd name="connsiteY1" fmla="*/ 531628 h 531628"/>
              <a:gd name="connsiteX2" fmla="*/ 1210421 w 1645389"/>
              <a:gd name="connsiteY2" fmla="*/ 311973 h 531628"/>
              <a:gd name="connsiteX3" fmla="*/ 1645389 w 1645389"/>
              <a:gd name="connsiteY3" fmla="*/ 7974 h 531628"/>
              <a:gd name="connsiteX4" fmla="*/ 781494 w 1645389"/>
              <a:gd name="connsiteY4" fmla="*/ 0 h 531628"/>
              <a:gd name="connsiteX5" fmla="*/ 0 w 1645389"/>
              <a:gd name="connsiteY5" fmla="*/ 531628 h 531628"/>
              <a:gd name="connsiteX0" fmla="*/ 0 w 1645389"/>
              <a:gd name="connsiteY0" fmla="*/ 531628 h 531628"/>
              <a:gd name="connsiteX1" fmla="*/ 855857 w 1645389"/>
              <a:gd name="connsiteY1" fmla="*/ 531628 h 531628"/>
              <a:gd name="connsiteX2" fmla="*/ 1210421 w 1645389"/>
              <a:gd name="connsiteY2" fmla="*/ 311973 h 531628"/>
              <a:gd name="connsiteX3" fmla="*/ 1645389 w 1645389"/>
              <a:gd name="connsiteY3" fmla="*/ 7974 h 531628"/>
              <a:gd name="connsiteX4" fmla="*/ 781494 w 1645389"/>
              <a:gd name="connsiteY4" fmla="*/ 0 h 531628"/>
              <a:gd name="connsiteX5" fmla="*/ 780114 w 1645389"/>
              <a:gd name="connsiteY5" fmla="*/ 7751 h 531628"/>
              <a:gd name="connsiteX6" fmla="*/ 0 w 1645389"/>
              <a:gd name="connsiteY6" fmla="*/ 531628 h 53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45389" h="531628">
                <a:moveTo>
                  <a:pt x="0" y="531628"/>
                </a:moveTo>
                <a:lnTo>
                  <a:pt x="855857" y="531628"/>
                </a:lnTo>
                <a:lnTo>
                  <a:pt x="1210421" y="311973"/>
                </a:lnTo>
                <a:lnTo>
                  <a:pt x="1645389" y="7974"/>
                </a:lnTo>
                <a:lnTo>
                  <a:pt x="781494" y="0"/>
                </a:lnTo>
                <a:lnTo>
                  <a:pt x="780114" y="7751"/>
                </a:lnTo>
                <a:lnTo>
                  <a:pt x="0" y="531628"/>
                </a:lnTo>
                <a:close/>
              </a:path>
            </a:pathLst>
          </a:custGeom>
          <a:noFill/>
          <a:ln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2" name="Elipse 1"/>
          <p:cNvSpPr/>
          <p:nvPr/>
        </p:nvSpPr>
        <p:spPr>
          <a:xfrm>
            <a:off x="1106474" y="3287114"/>
            <a:ext cx="268357" cy="26835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grpSp>
        <p:nvGrpSpPr>
          <p:cNvPr id="65" name="2172 Grupo"/>
          <p:cNvGrpSpPr/>
          <p:nvPr/>
        </p:nvGrpSpPr>
        <p:grpSpPr>
          <a:xfrm flipV="1">
            <a:off x="2274759" y="2094666"/>
            <a:ext cx="1714500" cy="45719"/>
            <a:chOff x="2635250" y="4460875"/>
            <a:chExt cx="871538" cy="15875"/>
          </a:xfrm>
        </p:grpSpPr>
        <p:sp>
          <p:nvSpPr>
            <p:cNvPr id="76" name="Rectangle 1107"/>
            <p:cNvSpPr>
              <a:spLocks noChangeArrowheads="1"/>
            </p:cNvSpPr>
            <p:nvPr/>
          </p:nvSpPr>
          <p:spPr bwMode="auto">
            <a:xfrm>
              <a:off x="3487738" y="4467225"/>
              <a:ext cx="19050" cy="952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HN"/>
            </a:p>
          </p:txBody>
        </p:sp>
        <p:sp>
          <p:nvSpPr>
            <p:cNvPr id="77" name="Rectangle 1108"/>
            <p:cNvSpPr>
              <a:spLocks noChangeArrowheads="1"/>
            </p:cNvSpPr>
            <p:nvPr/>
          </p:nvSpPr>
          <p:spPr bwMode="auto">
            <a:xfrm>
              <a:off x="3440113" y="4467225"/>
              <a:ext cx="19050" cy="952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HN"/>
            </a:p>
          </p:txBody>
        </p:sp>
        <p:sp>
          <p:nvSpPr>
            <p:cNvPr id="78" name="Rectangle 1109"/>
            <p:cNvSpPr>
              <a:spLocks noChangeArrowheads="1"/>
            </p:cNvSpPr>
            <p:nvPr/>
          </p:nvSpPr>
          <p:spPr bwMode="auto">
            <a:xfrm>
              <a:off x="3392488" y="4465638"/>
              <a:ext cx="19050" cy="952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HN"/>
            </a:p>
          </p:txBody>
        </p:sp>
        <p:sp>
          <p:nvSpPr>
            <p:cNvPr id="79" name="Rectangle 1110"/>
            <p:cNvSpPr>
              <a:spLocks noChangeArrowheads="1"/>
            </p:cNvSpPr>
            <p:nvPr/>
          </p:nvSpPr>
          <p:spPr bwMode="auto">
            <a:xfrm>
              <a:off x="3343275" y="4465638"/>
              <a:ext cx="19050" cy="952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HN"/>
            </a:p>
          </p:txBody>
        </p:sp>
        <p:sp>
          <p:nvSpPr>
            <p:cNvPr id="80" name="Rectangle 1111"/>
            <p:cNvSpPr>
              <a:spLocks noChangeArrowheads="1"/>
            </p:cNvSpPr>
            <p:nvPr/>
          </p:nvSpPr>
          <p:spPr bwMode="auto">
            <a:xfrm>
              <a:off x="3295650" y="4465638"/>
              <a:ext cx="19050" cy="952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HN"/>
            </a:p>
          </p:txBody>
        </p:sp>
        <p:sp>
          <p:nvSpPr>
            <p:cNvPr id="81" name="Rectangle 1112"/>
            <p:cNvSpPr>
              <a:spLocks noChangeArrowheads="1"/>
            </p:cNvSpPr>
            <p:nvPr/>
          </p:nvSpPr>
          <p:spPr bwMode="auto">
            <a:xfrm>
              <a:off x="3248025" y="4465638"/>
              <a:ext cx="19050" cy="952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HN"/>
            </a:p>
          </p:txBody>
        </p:sp>
        <p:sp>
          <p:nvSpPr>
            <p:cNvPr id="82" name="Rectangle 1113"/>
            <p:cNvSpPr>
              <a:spLocks noChangeArrowheads="1"/>
            </p:cNvSpPr>
            <p:nvPr/>
          </p:nvSpPr>
          <p:spPr bwMode="auto">
            <a:xfrm>
              <a:off x="3200400" y="4465638"/>
              <a:ext cx="19050" cy="952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HN"/>
            </a:p>
          </p:txBody>
        </p:sp>
        <p:sp>
          <p:nvSpPr>
            <p:cNvPr id="83" name="Freeform 1114"/>
            <p:cNvSpPr>
              <a:spLocks/>
            </p:cNvSpPr>
            <p:nvPr/>
          </p:nvSpPr>
          <p:spPr bwMode="auto">
            <a:xfrm>
              <a:off x="3152775" y="4464050"/>
              <a:ext cx="19050" cy="11113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0"/>
                </a:cxn>
                <a:cxn ang="0">
                  <a:pos x="12" y="1"/>
                </a:cxn>
                <a:cxn ang="0">
                  <a:pos x="12" y="7"/>
                </a:cxn>
                <a:cxn ang="0">
                  <a:pos x="0" y="6"/>
                </a:cxn>
              </a:cxnLst>
              <a:rect l="0" t="0" r="r" b="b"/>
              <a:pathLst>
                <a:path w="12" h="7">
                  <a:moveTo>
                    <a:pt x="0" y="6"/>
                  </a:moveTo>
                  <a:lnTo>
                    <a:pt x="0" y="0"/>
                  </a:lnTo>
                  <a:lnTo>
                    <a:pt x="12" y="1"/>
                  </a:lnTo>
                  <a:lnTo>
                    <a:pt x="12" y="7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HN"/>
            </a:p>
          </p:txBody>
        </p:sp>
        <p:sp>
          <p:nvSpPr>
            <p:cNvPr id="84" name="Rectangle 1115"/>
            <p:cNvSpPr>
              <a:spLocks noChangeArrowheads="1"/>
            </p:cNvSpPr>
            <p:nvPr/>
          </p:nvSpPr>
          <p:spPr bwMode="auto">
            <a:xfrm>
              <a:off x="3105150" y="4464050"/>
              <a:ext cx="19050" cy="952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HN"/>
            </a:p>
          </p:txBody>
        </p:sp>
        <p:sp>
          <p:nvSpPr>
            <p:cNvPr id="85" name="Rectangle 1116"/>
            <p:cNvSpPr>
              <a:spLocks noChangeArrowheads="1"/>
            </p:cNvSpPr>
            <p:nvPr/>
          </p:nvSpPr>
          <p:spPr bwMode="auto">
            <a:xfrm>
              <a:off x="3057525" y="4464050"/>
              <a:ext cx="19050" cy="952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HN"/>
            </a:p>
          </p:txBody>
        </p:sp>
        <p:sp>
          <p:nvSpPr>
            <p:cNvPr id="86" name="Rectangle 1117"/>
            <p:cNvSpPr>
              <a:spLocks noChangeArrowheads="1"/>
            </p:cNvSpPr>
            <p:nvPr/>
          </p:nvSpPr>
          <p:spPr bwMode="auto">
            <a:xfrm>
              <a:off x="3008313" y="4464050"/>
              <a:ext cx="19050" cy="952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HN"/>
            </a:p>
          </p:txBody>
        </p:sp>
        <p:sp>
          <p:nvSpPr>
            <p:cNvPr id="87" name="Rectangle 1118"/>
            <p:cNvSpPr>
              <a:spLocks noChangeArrowheads="1"/>
            </p:cNvSpPr>
            <p:nvPr/>
          </p:nvSpPr>
          <p:spPr bwMode="auto">
            <a:xfrm>
              <a:off x="2960688" y="4464050"/>
              <a:ext cx="19050" cy="952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HN"/>
            </a:p>
          </p:txBody>
        </p:sp>
        <p:sp>
          <p:nvSpPr>
            <p:cNvPr id="88" name="Freeform 1119"/>
            <p:cNvSpPr>
              <a:spLocks/>
            </p:cNvSpPr>
            <p:nvPr/>
          </p:nvSpPr>
          <p:spPr bwMode="auto">
            <a:xfrm>
              <a:off x="2913063" y="4462463"/>
              <a:ext cx="19050" cy="11113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0"/>
                </a:cxn>
                <a:cxn ang="0">
                  <a:pos x="12" y="1"/>
                </a:cxn>
                <a:cxn ang="0">
                  <a:pos x="12" y="7"/>
                </a:cxn>
                <a:cxn ang="0">
                  <a:pos x="0" y="7"/>
                </a:cxn>
              </a:cxnLst>
              <a:rect l="0" t="0" r="r" b="b"/>
              <a:pathLst>
                <a:path w="12" h="7">
                  <a:moveTo>
                    <a:pt x="0" y="7"/>
                  </a:moveTo>
                  <a:lnTo>
                    <a:pt x="0" y="0"/>
                  </a:lnTo>
                  <a:lnTo>
                    <a:pt x="12" y="1"/>
                  </a:lnTo>
                  <a:lnTo>
                    <a:pt x="12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HN"/>
            </a:p>
          </p:txBody>
        </p:sp>
        <p:sp>
          <p:nvSpPr>
            <p:cNvPr id="89" name="Rectangle 1120"/>
            <p:cNvSpPr>
              <a:spLocks noChangeArrowheads="1"/>
            </p:cNvSpPr>
            <p:nvPr/>
          </p:nvSpPr>
          <p:spPr bwMode="auto">
            <a:xfrm>
              <a:off x="2865438" y="4462463"/>
              <a:ext cx="19050" cy="952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HN"/>
            </a:p>
          </p:txBody>
        </p:sp>
        <p:sp>
          <p:nvSpPr>
            <p:cNvPr id="90" name="Rectangle 1121"/>
            <p:cNvSpPr>
              <a:spLocks noChangeArrowheads="1"/>
            </p:cNvSpPr>
            <p:nvPr/>
          </p:nvSpPr>
          <p:spPr bwMode="auto">
            <a:xfrm>
              <a:off x="2817813" y="4462463"/>
              <a:ext cx="19050" cy="952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HN"/>
            </a:p>
          </p:txBody>
        </p:sp>
        <p:sp>
          <p:nvSpPr>
            <p:cNvPr id="91" name="Rectangle 1122"/>
            <p:cNvSpPr>
              <a:spLocks noChangeArrowheads="1"/>
            </p:cNvSpPr>
            <p:nvPr/>
          </p:nvSpPr>
          <p:spPr bwMode="auto">
            <a:xfrm>
              <a:off x="2770188" y="4462463"/>
              <a:ext cx="19050" cy="952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HN"/>
            </a:p>
          </p:txBody>
        </p:sp>
        <p:sp>
          <p:nvSpPr>
            <p:cNvPr id="92" name="Rectangle 1123"/>
            <p:cNvSpPr>
              <a:spLocks noChangeArrowheads="1"/>
            </p:cNvSpPr>
            <p:nvPr/>
          </p:nvSpPr>
          <p:spPr bwMode="auto">
            <a:xfrm>
              <a:off x="2720975" y="4462463"/>
              <a:ext cx="20638" cy="952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HN"/>
            </a:p>
          </p:txBody>
        </p:sp>
        <p:sp>
          <p:nvSpPr>
            <p:cNvPr id="93" name="Rectangle 1124"/>
            <p:cNvSpPr>
              <a:spLocks noChangeArrowheads="1"/>
            </p:cNvSpPr>
            <p:nvPr/>
          </p:nvSpPr>
          <p:spPr bwMode="auto">
            <a:xfrm>
              <a:off x="2673350" y="4462463"/>
              <a:ext cx="19050" cy="952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HN"/>
            </a:p>
          </p:txBody>
        </p:sp>
        <p:sp>
          <p:nvSpPr>
            <p:cNvPr id="94" name="Freeform 1125"/>
            <p:cNvSpPr>
              <a:spLocks/>
            </p:cNvSpPr>
            <p:nvPr/>
          </p:nvSpPr>
          <p:spPr bwMode="auto">
            <a:xfrm>
              <a:off x="2635250" y="4460875"/>
              <a:ext cx="9525" cy="11113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6" y="7"/>
                </a:cxn>
                <a:cxn ang="0">
                  <a:pos x="6" y="1"/>
                </a:cxn>
                <a:cxn ang="0">
                  <a:pos x="0" y="0"/>
                </a:cxn>
                <a:cxn ang="0">
                  <a:pos x="0" y="6"/>
                </a:cxn>
              </a:cxnLst>
              <a:rect l="0" t="0" r="r" b="b"/>
              <a:pathLst>
                <a:path w="6" h="7">
                  <a:moveTo>
                    <a:pt x="0" y="6"/>
                  </a:moveTo>
                  <a:lnTo>
                    <a:pt x="6" y="7"/>
                  </a:lnTo>
                  <a:lnTo>
                    <a:pt x="6" y="1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HN"/>
            </a:p>
          </p:txBody>
        </p:sp>
      </p:grpSp>
      <p:sp>
        <p:nvSpPr>
          <p:cNvPr id="66" name="Freeform 1126"/>
          <p:cNvSpPr>
            <a:spLocks/>
          </p:cNvSpPr>
          <p:nvPr/>
        </p:nvSpPr>
        <p:spPr bwMode="auto">
          <a:xfrm>
            <a:off x="3768587" y="2071648"/>
            <a:ext cx="142876" cy="71438"/>
          </a:xfrm>
          <a:custGeom>
            <a:avLst/>
            <a:gdLst/>
            <a:ahLst/>
            <a:cxnLst>
              <a:cxn ang="0">
                <a:pos x="233" y="30"/>
              </a:cxn>
              <a:cxn ang="0">
                <a:pos x="215" y="129"/>
              </a:cxn>
              <a:cxn ang="0">
                <a:pos x="43" y="126"/>
              </a:cxn>
              <a:cxn ang="0">
                <a:pos x="60" y="27"/>
              </a:cxn>
              <a:cxn ang="0">
                <a:pos x="233" y="30"/>
              </a:cxn>
            </a:cxnLst>
            <a:rect l="0" t="0" r="r" b="b"/>
            <a:pathLst>
              <a:path w="275" h="155">
                <a:moveTo>
                  <a:pt x="233" y="30"/>
                </a:moveTo>
                <a:cubicBezTo>
                  <a:pt x="275" y="58"/>
                  <a:pt x="267" y="102"/>
                  <a:pt x="215" y="129"/>
                </a:cubicBezTo>
                <a:cubicBezTo>
                  <a:pt x="162" y="155"/>
                  <a:pt x="85" y="154"/>
                  <a:pt x="43" y="126"/>
                </a:cubicBezTo>
                <a:cubicBezTo>
                  <a:pt x="0" y="98"/>
                  <a:pt x="8" y="54"/>
                  <a:pt x="60" y="27"/>
                </a:cubicBezTo>
                <a:cubicBezTo>
                  <a:pt x="113" y="0"/>
                  <a:pt x="190" y="2"/>
                  <a:pt x="233" y="30"/>
                </a:cubicBez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HN"/>
          </a:p>
        </p:txBody>
      </p:sp>
      <p:sp>
        <p:nvSpPr>
          <p:cNvPr id="143" name="Freeform 1126"/>
          <p:cNvSpPr>
            <a:spLocks/>
          </p:cNvSpPr>
          <p:nvPr/>
        </p:nvSpPr>
        <p:spPr bwMode="auto">
          <a:xfrm>
            <a:off x="2190573" y="2080485"/>
            <a:ext cx="142876" cy="71438"/>
          </a:xfrm>
          <a:custGeom>
            <a:avLst/>
            <a:gdLst/>
            <a:ahLst/>
            <a:cxnLst>
              <a:cxn ang="0">
                <a:pos x="233" y="30"/>
              </a:cxn>
              <a:cxn ang="0">
                <a:pos x="215" y="129"/>
              </a:cxn>
              <a:cxn ang="0">
                <a:pos x="43" y="126"/>
              </a:cxn>
              <a:cxn ang="0">
                <a:pos x="60" y="27"/>
              </a:cxn>
              <a:cxn ang="0">
                <a:pos x="233" y="30"/>
              </a:cxn>
            </a:cxnLst>
            <a:rect l="0" t="0" r="r" b="b"/>
            <a:pathLst>
              <a:path w="275" h="155">
                <a:moveTo>
                  <a:pt x="233" y="30"/>
                </a:moveTo>
                <a:cubicBezTo>
                  <a:pt x="275" y="58"/>
                  <a:pt x="267" y="102"/>
                  <a:pt x="215" y="129"/>
                </a:cubicBezTo>
                <a:cubicBezTo>
                  <a:pt x="162" y="155"/>
                  <a:pt x="85" y="154"/>
                  <a:pt x="43" y="126"/>
                </a:cubicBezTo>
                <a:cubicBezTo>
                  <a:pt x="0" y="98"/>
                  <a:pt x="8" y="54"/>
                  <a:pt x="60" y="27"/>
                </a:cubicBezTo>
                <a:cubicBezTo>
                  <a:pt x="113" y="0"/>
                  <a:pt x="190" y="2"/>
                  <a:pt x="233" y="30"/>
                </a:cubicBez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HN"/>
          </a:p>
        </p:txBody>
      </p:sp>
      <p:sp>
        <p:nvSpPr>
          <p:cNvPr id="147" name="Elipse 146"/>
          <p:cNvSpPr/>
          <p:nvPr/>
        </p:nvSpPr>
        <p:spPr>
          <a:xfrm>
            <a:off x="1463664" y="3287114"/>
            <a:ext cx="268357" cy="268357"/>
          </a:xfrm>
          <a:prstGeom prst="ellipse">
            <a:avLst/>
          </a:prstGeom>
          <a:solidFill>
            <a:srgbClr val="99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148" name="Elipse 147"/>
          <p:cNvSpPr/>
          <p:nvPr/>
        </p:nvSpPr>
        <p:spPr>
          <a:xfrm>
            <a:off x="2320920" y="3287114"/>
            <a:ext cx="268357" cy="268357"/>
          </a:xfrm>
          <a:prstGeom prst="ellipse">
            <a:avLst/>
          </a:prstGeom>
          <a:solidFill>
            <a:srgbClr val="5E9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149" name="Elipse 148"/>
          <p:cNvSpPr/>
          <p:nvPr/>
        </p:nvSpPr>
        <p:spPr>
          <a:xfrm>
            <a:off x="3116655" y="3287114"/>
            <a:ext cx="268357" cy="268357"/>
          </a:xfrm>
          <a:prstGeom prst="ellipse">
            <a:avLst/>
          </a:prstGeom>
          <a:solidFill>
            <a:srgbClr val="93DE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150" name="Elipse 149"/>
          <p:cNvSpPr/>
          <p:nvPr/>
        </p:nvSpPr>
        <p:spPr>
          <a:xfrm>
            <a:off x="1907360" y="3287114"/>
            <a:ext cx="268357" cy="268357"/>
          </a:xfrm>
          <a:prstGeom prst="ellipse">
            <a:avLst/>
          </a:prstGeom>
          <a:solidFill>
            <a:srgbClr val="0094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151" name="Elipse 150"/>
          <p:cNvSpPr/>
          <p:nvPr/>
        </p:nvSpPr>
        <p:spPr>
          <a:xfrm>
            <a:off x="3467747" y="3287114"/>
            <a:ext cx="268357" cy="268357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153" name="Elipse 152"/>
          <p:cNvSpPr/>
          <p:nvPr/>
        </p:nvSpPr>
        <p:spPr>
          <a:xfrm>
            <a:off x="2696532" y="3287114"/>
            <a:ext cx="268357" cy="268357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grpSp>
        <p:nvGrpSpPr>
          <p:cNvPr id="249" name="Grupo 248"/>
          <p:cNvGrpSpPr/>
          <p:nvPr/>
        </p:nvGrpSpPr>
        <p:grpSpPr>
          <a:xfrm>
            <a:off x="1240653" y="3586790"/>
            <a:ext cx="2358248" cy="2204605"/>
            <a:chOff x="1240653" y="3609009"/>
            <a:chExt cx="2358248" cy="935714"/>
          </a:xfrm>
        </p:grpSpPr>
        <p:cxnSp>
          <p:nvCxnSpPr>
            <p:cNvPr id="69" name="2156 Conector recto de flecha"/>
            <p:cNvCxnSpPr/>
            <p:nvPr/>
          </p:nvCxnSpPr>
          <p:spPr>
            <a:xfrm rot="5400000" flipH="1" flipV="1">
              <a:off x="2098703" y="3972425"/>
              <a:ext cx="714380" cy="1588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2157 Conector recto de flecha"/>
            <p:cNvCxnSpPr/>
            <p:nvPr/>
          </p:nvCxnSpPr>
          <p:spPr>
            <a:xfrm rot="5400000" flipH="1" flipV="1">
              <a:off x="1705794" y="3936706"/>
              <a:ext cx="642942" cy="1588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2158 Conector recto de flecha"/>
            <p:cNvCxnSpPr/>
            <p:nvPr/>
          </p:nvCxnSpPr>
          <p:spPr>
            <a:xfrm rot="5400000" flipH="1" flipV="1">
              <a:off x="1241447" y="3972425"/>
              <a:ext cx="714380" cy="1588"/>
            </a:xfrm>
            <a:prstGeom prst="straightConnector1">
              <a:avLst/>
            </a:prstGeom>
            <a:ln w="19050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2159 Conector recto de flecha"/>
            <p:cNvCxnSpPr/>
            <p:nvPr/>
          </p:nvCxnSpPr>
          <p:spPr>
            <a:xfrm rot="5400000" flipH="1" flipV="1">
              <a:off x="777100" y="4079582"/>
              <a:ext cx="928694" cy="1588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2154 Conector recto de flecha"/>
            <p:cNvCxnSpPr/>
            <p:nvPr/>
          </p:nvCxnSpPr>
          <p:spPr>
            <a:xfrm rot="5400000" flipH="1" flipV="1">
              <a:off x="3240917" y="3972425"/>
              <a:ext cx="714380" cy="1588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2156 Conector recto de flecha"/>
            <p:cNvCxnSpPr/>
            <p:nvPr/>
          </p:nvCxnSpPr>
          <p:spPr>
            <a:xfrm rot="5400000" flipH="1" flipV="1">
              <a:off x="2484464" y="3972425"/>
              <a:ext cx="71438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2156 Conector recto de flecha"/>
            <p:cNvCxnSpPr/>
            <p:nvPr/>
          </p:nvCxnSpPr>
          <p:spPr>
            <a:xfrm rot="5400000" flipH="1" flipV="1">
              <a:off x="2879575" y="3965405"/>
              <a:ext cx="714380" cy="1588"/>
            </a:xfrm>
            <a:prstGeom prst="straightConnector1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8" name="Rectángulo redondeado 207"/>
          <p:cNvSpPr/>
          <p:nvPr/>
        </p:nvSpPr>
        <p:spPr>
          <a:xfrm>
            <a:off x="5961500" y="0"/>
            <a:ext cx="3292483" cy="6049291"/>
          </a:xfrm>
          <a:prstGeom prst="roundRect">
            <a:avLst>
              <a:gd name="adj" fmla="val 12709"/>
            </a:avLst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HN" sz="2000" b="1" dirty="0">
                <a:solidFill>
                  <a:schemeClr val="accent5">
                    <a:lumMod val="50000"/>
                  </a:schemeClr>
                </a:solidFill>
                <a:latin typeface="HelveticaNeue LT 45 Light" panose="020B0404020002020204" pitchFamily="34" charset="0"/>
              </a:rPr>
              <a:t>Las instituciones no comparten la información.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HN" sz="2000" b="1" dirty="0">
              <a:solidFill>
                <a:schemeClr val="accent5">
                  <a:lumMod val="50000"/>
                </a:schemeClr>
              </a:solidFill>
              <a:latin typeface="HelveticaNeue LT 45 Light" panose="020B04040200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HN" sz="2000" b="1" dirty="0" smtClean="0">
                <a:solidFill>
                  <a:schemeClr val="accent5">
                    <a:lumMod val="50000"/>
                  </a:schemeClr>
                </a:solidFill>
                <a:latin typeface="HelveticaNeue LT 45 Light" panose="020B0404020002020204" pitchFamily="34" charset="0"/>
              </a:rPr>
              <a:t>Los usuarios </a:t>
            </a:r>
            <a:r>
              <a:rPr lang="es-HN" sz="2000" b="1" dirty="0">
                <a:solidFill>
                  <a:schemeClr val="accent5">
                    <a:lumMod val="50000"/>
                  </a:schemeClr>
                </a:solidFill>
                <a:latin typeface="HelveticaNeue LT 45 Light" panose="020B0404020002020204" pitchFamily="34" charset="0"/>
              </a:rPr>
              <a:t>deben buscar información en cada institución.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HN" sz="2000" b="1" dirty="0">
              <a:solidFill>
                <a:schemeClr val="accent5">
                  <a:lumMod val="50000"/>
                </a:schemeClr>
              </a:solidFill>
              <a:latin typeface="HelveticaNeue LT 45 Light" panose="020B04040200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HN" sz="2000" b="1" dirty="0">
                <a:solidFill>
                  <a:schemeClr val="accent5">
                    <a:lumMod val="50000"/>
                  </a:schemeClr>
                </a:solidFill>
                <a:latin typeface="HelveticaNeue LT 45 Light" panose="020B0404020002020204" pitchFamily="34" charset="0"/>
              </a:rPr>
              <a:t>Se duplica información y esfuerzos en diferentes instituciones.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HN" sz="2000" b="1" dirty="0">
              <a:solidFill>
                <a:schemeClr val="accent5">
                  <a:lumMod val="50000"/>
                </a:schemeClr>
              </a:solidFill>
              <a:latin typeface="HelveticaNeue LT 45 Light" panose="020B04040200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HN" sz="2000" b="1" dirty="0">
                <a:solidFill>
                  <a:schemeClr val="accent5">
                    <a:lumMod val="50000"/>
                  </a:schemeClr>
                </a:solidFill>
                <a:latin typeface="HelveticaNeue LT 45 Light" panose="020B0404020002020204" pitchFamily="34" charset="0"/>
              </a:rPr>
              <a:t>No se sabe cual es la información “oficial”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HN" sz="2000" b="1" dirty="0">
              <a:solidFill>
                <a:schemeClr val="accent5">
                  <a:lumMod val="50000"/>
                </a:schemeClr>
              </a:solidFill>
              <a:latin typeface="HelveticaNeue LT 45 Light" panose="020B0404020002020204" pitchFamily="34" charset="0"/>
            </a:endParaRPr>
          </a:p>
        </p:txBody>
      </p:sp>
      <p:grpSp>
        <p:nvGrpSpPr>
          <p:cNvPr id="67" name="Grupo 66"/>
          <p:cNvGrpSpPr/>
          <p:nvPr/>
        </p:nvGrpSpPr>
        <p:grpSpPr>
          <a:xfrm>
            <a:off x="1" y="0"/>
            <a:ext cx="160265" cy="6857999"/>
            <a:chOff x="15628" y="1200341"/>
            <a:chExt cx="154800" cy="4551966"/>
          </a:xfrm>
        </p:grpSpPr>
        <p:sp>
          <p:nvSpPr>
            <p:cNvPr id="68" name="Rectángulo 67"/>
            <p:cNvSpPr/>
            <p:nvPr/>
          </p:nvSpPr>
          <p:spPr>
            <a:xfrm>
              <a:off x="15628" y="1200341"/>
              <a:ext cx="154800" cy="2275723"/>
            </a:xfrm>
            <a:prstGeom prst="rect">
              <a:avLst/>
            </a:prstGeom>
            <a:solidFill>
              <a:srgbClr val="FCC7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HN"/>
            </a:p>
          </p:txBody>
        </p:sp>
        <p:sp>
          <p:nvSpPr>
            <p:cNvPr id="74" name="Rectángulo 73"/>
            <p:cNvSpPr/>
            <p:nvPr/>
          </p:nvSpPr>
          <p:spPr>
            <a:xfrm>
              <a:off x="15628" y="3476064"/>
              <a:ext cx="154800" cy="1151116"/>
            </a:xfrm>
            <a:prstGeom prst="rect">
              <a:avLst/>
            </a:prstGeom>
            <a:solidFill>
              <a:srgbClr val="0A14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HN"/>
            </a:p>
          </p:txBody>
        </p:sp>
        <p:sp>
          <p:nvSpPr>
            <p:cNvPr id="75" name="Rectángulo 74"/>
            <p:cNvSpPr/>
            <p:nvPr/>
          </p:nvSpPr>
          <p:spPr>
            <a:xfrm>
              <a:off x="15628" y="4627180"/>
              <a:ext cx="154800" cy="1125127"/>
            </a:xfrm>
            <a:prstGeom prst="rect">
              <a:avLst/>
            </a:prstGeom>
            <a:solidFill>
              <a:srgbClr val="FF0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HN"/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3853277" y="2420098"/>
            <a:ext cx="725516" cy="928471"/>
            <a:chOff x="3853277" y="2420098"/>
            <a:chExt cx="725516" cy="928471"/>
          </a:xfrm>
        </p:grpSpPr>
        <p:pic>
          <p:nvPicPr>
            <p:cNvPr id="286" name="Imagen 285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012871" y="2792022"/>
              <a:ext cx="511357" cy="556547"/>
            </a:xfrm>
            <a:prstGeom prst="rect">
              <a:avLst/>
            </a:prstGeom>
            <a:solidFill>
              <a:srgbClr val="FFFFFF"/>
            </a:solidFill>
          </p:spPr>
        </p:pic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53277" y="2420098"/>
              <a:ext cx="725516" cy="725516"/>
            </a:xfrm>
            <a:prstGeom prst="rect">
              <a:avLst/>
            </a:prstGeom>
          </p:spPr>
        </p:pic>
      </p:grpSp>
      <p:grpSp>
        <p:nvGrpSpPr>
          <p:cNvPr id="6" name="Grupo 5"/>
          <p:cNvGrpSpPr/>
          <p:nvPr/>
        </p:nvGrpSpPr>
        <p:grpSpPr>
          <a:xfrm>
            <a:off x="2237987" y="4030774"/>
            <a:ext cx="927546" cy="723306"/>
            <a:chOff x="2237987" y="4030774"/>
            <a:chExt cx="927546" cy="723306"/>
          </a:xfrm>
        </p:grpSpPr>
        <p:pic>
          <p:nvPicPr>
            <p:cNvPr id="289" name="Imagen 288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8214141">
              <a:off x="2631581" y="4193061"/>
              <a:ext cx="511357" cy="556547"/>
            </a:xfrm>
            <a:prstGeom prst="rect">
              <a:avLst/>
            </a:prstGeom>
            <a:solidFill>
              <a:srgbClr val="FFFFFF"/>
            </a:solidFill>
          </p:spPr>
        </p:pic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18321560">
              <a:off x="2242226" y="4026535"/>
              <a:ext cx="723306" cy="731783"/>
            </a:xfrm>
            <a:prstGeom prst="rect">
              <a:avLst/>
            </a:prstGeom>
          </p:spPr>
        </p:pic>
      </p:grpSp>
      <p:pic>
        <p:nvPicPr>
          <p:cNvPr id="5" name="Imagen 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86151" y="5626724"/>
            <a:ext cx="1152686" cy="1247949"/>
          </a:xfrm>
          <a:prstGeom prst="rect">
            <a:avLst/>
          </a:prstGeom>
        </p:spPr>
      </p:pic>
      <p:grpSp>
        <p:nvGrpSpPr>
          <p:cNvPr id="9" name="Grupo 8"/>
          <p:cNvGrpSpPr/>
          <p:nvPr/>
        </p:nvGrpSpPr>
        <p:grpSpPr>
          <a:xfrm>
            <a:off x="168517" y="5919269"/>
            <a:ext cx="662152" cy="900683"/>
            <a:chOff x="168517" y="5919269"/>
            <a:chExt cx="662152" cy="900683"/>
          </a:xfrm>
        </p:grpSpPr>
        <p:pic>
          <p:nvPicPr>
            <p:cNvPr id="287" name="Imagen 286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19312" y="6263405"/>
              <a:ext cx="511357" cy="556547"/>
            </a:xfrm>
            <a:prstGeom prst="rect">
              <a:avLst/>
            </a:prstGeom>
            <a:solidFill>
              <a:srgbClr val="FFFFFF"/>
            </a:solidFill>
          </p:spPr>
        </p:pic>
        <p:pic>
          <p:nvPicPr>
            <p:cNvPr id="13322" name="Picture 10" descr="http://2.bp.blogspot.com/-q0LCAuD34ho/VWOfYn_dgSI/AAAAAAAAA44/mrxqi3tsyog/s1600/persons-0033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517" y="5919269"/>
              <a:ext cx="662152" cy="68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0" name="Título 9"/>
          <p:cNvSpPr>
            <a:spLocks noGrp="1"/>
          </p:cNvSpPr>
          <p:nvPr>
            <p:ph type="title"/>
          </p:nvPr>
        </p:nvSpPr>
        <p:spPr>
          <a:xfrm>
            <a:off x="286897" y="120990"/>
            <a:ext cx="7886700" cy="1325563"/>
          </a:xfrm>
        </p:spPr>
        <p:txBody>
          <a:bodyPr/>
          <a:lstStyle/>
          <a:p>
            <a:r>
              <a:rPr lang="es-HN" dirty="0"/>
              <a:t>3. </a:t>
            </a:r>
            <a:r>
              <a:rPr lang="es-HN" dirty="0" smtClean="0"/>
              <a:t>LADM </a:t>
            </a:r>
            <a:r>
              <a:rPr lang="es-HN" dirty="0"/>
              <a:t>y la </a:t>
            </a:r>
            <a:r>
              <a:rPr lang="es-HN" dirty="0">
                <a:latin typeface="Impact" panose="020B0806030902050204" pitchFamily="34" charset="0"/>
              </a:rPr>
              <a:t>I C D E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394668" y="1263911"/>
            <a:ext cx="818542" cy="1012355"/>
            <a:chOff x="394668" y="1263911"/>
            <a:chExt cx="818542" cy="1012355"/>
          </a:xfrm>
        </p:grpSpPr>
        <p:pic>
          <p:nvPicPr>
            <p:cNvPr id="101" name="Imagen 10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8116" y="1426289"/>
              <a:ext cx="785094" cy="849977"/>
            </a:xfrm>
            <a:prstGeom prst="rect">
              <a:avLst/>
            </a:prstGeom>
          </p:spPr>
        </p:pic>
        <p:pic>
          <p:nvPicPr>
            <p:cNvPr id="13320" name="Picture 8" descr="http://1.bp.blogspot.com/-T9rMf3Kpa8s/VWOfYalzfOI/AAAAAAAAA40/Ss2Sf3eUWxQ/s1600/original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668" y="1263911"/>
              <a:ext cx="637049" cy="6370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318" name="Picture 6" descr="http://4.bp.blogspot.com/-KV1pEhCbmF0/VYahFuEjJ4I/AAAAAAAAAuI/it-KcwLOxmM/s1600/emoji%2Benfad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211" y="5169600"/>
            <a:ext cx="1110848" cy="111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" name="95 Rectángulo"/>
          <p:cNvSpPr/>
          <p:nvPr/>
        </p:nvSpPr>
        <p:spPr>
          <a:xfrm>
            <a:off x="6780773" y="0"/>
            <a:ext cx="145424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dirty="0" smtClean="0">
                <a:solidFill>
                  <a:schemeClr val="bg1">
                    <a:lumMod val="95000"/>
                  </a:schemeClr>
                </a:solidFill>
                <a:latin typeface="Impact" panose="020B0806030902050204" pitchFamily="34" charset="0"/>
                <a:ea typeface="+mj-ea"/>
                <a:cs typeface="+mj-cs"/>
              </a:rPr>
              <a:t>Sin IDE</a:t>
            </a:r>
          </a:p>
        </p:txBody>
      </p:sp>
    </p:spTree>
    <p:extLst>
      <p:ext uri="{BB962C8B-B14F-4D97-AF65-F5344CB8AC3E}">
        <p14:creationId xmlns:p14="http://schemas.microsoft.com/office/powerpoint/2010/main" val="217802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" grpId="0" uiExpand="1" build="p" bldLvl="2"/>
    </p:bldLst>
  </p:timing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2273</TotalTime>
  <Words>761</Words>
  <Application>Microsoft Office PowerPoint</Application>
  <PresentationFormat>Presentación en pantalla (4:3)</PresentationFormat>
  <Paragraphs>252</Paragraphs>
  <Slides>16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5" baseType="lpstr">
      <vt:lpstr>ＭＳ Ｐゴシック</vt:lpstr>
      <vt:lpstr>Arial</vt:lpstr>
      <vt:lpstr>Arial Narrow</vt:lpstr>
      <vt:lpstr>Calibri</vt:lpstr>
      <vt:lpstr>Calibri Light</vt:lpstr>
      <vt:lpstr>HelveticaNeue LT 45 Light</vt:lpstr>
      <vt:lpstr>Impact</vt:lpstr>
      <vt:lpstr>Office Theme</vt:lpstr>
      <vt:lpstr>CorelDRAW</vt:lpstr>
      <vt:lpstr>Presentación de PowerPoint</vt:lpstr>
      <vt:lpstr>Presentación de PowerPoint</vt:lpstr>
      <vt:lpstr>1.    El Proyecto</vt:lpstr>
      <vt:lpstr>2. Qué es El Modelo LADM</vt:lpstr>
      <vt:lpstr>2. Qué es El Modelo LADM</vt:lpstr>
      <vt:lpstr>2. Qué es El Modelo LADM</vt:lpstr>
      <vt:lpstr>2. Qué es El Modelo LADM</vt:lpstr>
      <vt:lpstr>3. LADM y la I C D E</vt:lpstr>
      <vt:lpstr>3. LADM y la I C D E</vt:lpstr>
      <vt:lpstr>3. LADM y la I C D E</vt:lpstr>
      <vt:lpstr>4. INTERLIS para implementar LADM </vt:lpstr>
      <vt:lpstr>4. INTERLIS para implementar LADM </vt:lpstr>
      <vt:lpstr>4. INTERLIS para implementar LADM </vt:lpstr>
      <vt:lpstr>4. INTERLIS para implementar LADM </vt:lpstr>
      <vt:lpstr>LADM y la Implementación del Catastro Multipropósito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LADM</dc:title>
  <dc:creator>Golgi Dario Alvarez</dc:creator>
  <cp:lastModifiedBy>Golgi Dario Alvarez</cp:lastModifiedBy>
  <cp:revision>163</cp:revision>
  <dcterms:created xsi:type="dcterms:W3CDTF">2016-03-16T15:51:59Z</dcterms:created>
  <dcterms:modified xsi:type="dcterms:W3CDTF">2016-06-24T09:22:58Z</dcterms:modified>
</cp:coreProperties>
</file>